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589"/>
    <a:srgbClr val="F88859"/>
    <a:srgbClr val="C0A26C"/>
    <a:srgbClr val="5A8CB9"/>
    <a:srgbClr val="F9DBD9"/>
    <a:srgbClr val="EDB0CE"/>
    <a:srgbClr val="FAD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62DEB3-859F-427A-9D15-1864C0108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69D179A-6BD3-4F78-B22D-FB6083EA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FF12F3-6AF1-46A3-87A6-D18B21BA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D8D211-B540-4EFC-B0BA-A221AF54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76220C-E40A-4E4F-96E7-AF50EA6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2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666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00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4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9AC0CD-40B4-44C8-8987-36A16461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F0BA13-A373-43D3-A5B5-2A2D8840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CBBAE-E80C-4DC7-AEFC-15526C2E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A3A13-2C1F-4E27-96B4-8EF9E89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2BCA7-B587-4787-9FC3-C7677B43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4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09EC9C-2A9D-466A-8A86-9060DFFB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094BFE-2299-495A-AE11-4DDB7D539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E727F5-033B-4805-B226-2F40C26B7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89E6A9-F293-49DB-9311-E2E8F85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77BEE-06D4-4F64-99D4-33878F99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B1A018-1FCB-4F82-99B8-D502D84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76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BB1DD5-D832-4F1F-8F39-C0630C2B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6DF134-04D4-44C2-96A3-914312E2B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5B9687-ED50-4ED4-A14F-FE173659E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AB1E2B-3554-44BD-A522-7DBBEA85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138D536-C823-432B-A648-50E495A1F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483FBC-38D3-4DCE-838E-657CAF6A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611A211-BD9B-4090-BCFE-377D5FC1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99C83A7-9C7F-4780-9517-AA8F11A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77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13F6E1-CEBB-4806-9377-485D533D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1D731E7-D3F8-4D9B-8B9C-73C75397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27882E-A133-400B-AFB0-5F30C4A8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59F88A-0137-4513-95FD-793F1C33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19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587861-4A49-4A83-A18E-A825CFD5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8927A5C-543E-4DE9-8A53-2F19FC4C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EF3E06-CBE4-45EE-A788-30BDC136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286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50D103-73DE-43D3-95F2-5E558E6B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6F523A-E0CD-40DA-BE8C-42FA968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A1D5D3-C7E7-4A50-8ECC-864C6B25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C39ED4-A1D8-41B2-B407-33F68A0B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791DBD-018F-44D0-B26B-EFF3E4B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0C25FA-0B58-4CF2-B0C9-DBEC19C0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2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FC6982-CCB1-4365-A323-C58EA552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07F6748-84CD-4C5E-80E7-7DD55725E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4DDAA4-AAF9-4B77-824C-27740694B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7F2C5B-3922-45C8-82A6-8F54E78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B5B710-579A-4877-910D-EA840D4C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4511C7-B2DC-43F3-AEF5-868039D0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14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34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56933B-0C0F-476D-A59F-BF51FD57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30E6B6-E064-460C-8DFF-C0E7B7B1B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5C532A-6C28-47A1-9F63-8B37E184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DF46E-7063-445A-A361-3D1D378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CC95C5-2961-494B-831B-D4CA44EA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83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60E760-6578-435D-B89B-FDF35977D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E9A1CE-AABC-4641-AD35-845987FEC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39FCB8-9E16-4BF8-AFB2-B55DDF57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FCF748-4726-4D12-9015-A48AD8E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0C7A63-20C7-4809-9EBB-023D17CF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2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17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62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3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31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0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1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0C461-F975-4F49-AE79-9481C0A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7905D-EEDC-4950-ABB4-6ECA1A92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13204-303C-43A4-AF9A-1780679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0B62EE-807F-4C7F-B30F-837FA32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A0FF2-8F4A-48A1-9B97-578E3E7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022524-E19F-4D8B-9F87-541B3D3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3C9A50-AE4E-445B-92E4-196A9A724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1FB8A6-7F18-486F-8F1E-B65FBB7E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3496-D0D0-4321-9F36-521CB97AC0A6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E43D3B-5F26-4DB0-B991-C9EE4D25D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7B2441-EB08-497D-8541-74A769376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B4EE-C125-4FE6-AADF-656E28200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0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2162" r="38880" b="35159"/>
          <a:stretch/>
        </p:blipFill>
        <p:spPr>
          <a:xfrm>
            <a:off x="1717003" y="3034363"/>
            <a:ext cx="3465736" cy="43734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F26D925-2302-4494-89D6-B5C6E551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03" y="937110"/>
            <a:ext cx="2207100" cy="176568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3F137F-A43C-4F1C-B14D-7D6941EACD68}"/>
              </a:ext>
            </a:extLst>
          </p:cNvPr>
          <p:cNvSpPr txBox="1"/>
          <p:nvPr/>
        </p:nvSpPr>
        <p:spPr>
          <a:xfrm>
            <a:off x="4823432" y="1007051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B7B20B-402A-41B7-95F7-B4A2896D8431}"/>
              </a:ext>
            </a:extLst>
          </p:cNvPr>
          <p:cNvSpPr txBox="1"/>
          <p:nvPr/>
        </p:nvSpPr>
        <p:spPr>
          <a:xfrm>
            <a:off x="7332928" y="1819950"/>
            <a:ext cx="346573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الثاني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F37F3C-CF06-411D-BE4C-F74887584666}"/>
              </a:ext>
            </a:extLst>
          </p:cNvPr>
          <p:cNvSpPr txBox="1"/>
          <p:nvPr/>
        </p:nvSpPr>
        <p:spPr>
          <a:xfrm>
            <a:off x="4038645" y="4670951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6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159235" y="3736528"/>
            <a:ext cx="2152695" cy="29151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87345FF-C953-423C-8238-657E5DB0615E}"/>
              </a:ext>
            </a:extLst>
          </p:cNvPr>
          <p:cNvSpPr/>
          <p:nvPr/>
        </p:nvSpPr>
        <p:spPr>
          <a:xfrm>
            <a:off x="10305966" y="1540828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0F16182-8171-4D4B-A2C6-4E22DD6106D0}"/>
              </a:ext>
            </a:extLst>
          </p:cNvPr>
          <p:cNvSpPr/>
          <p:nvPr/>
        </p:nvSpPr>
        <p:spPr>
          <a:xfrm>
            <a:off x="8195061" y="1572972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1DFCF0-361F-4D32-BA66-51830B7A1DFC}"/>
              </a:ext>
            </a:extLst>
          </p:cNvPr>
          <p:cNvSpPr/>
          <p:nvPr/>
        </p:nvSpPr>
        <p:spPr>
          <a:xfrm>
            <a:off x="5552381" y="1584359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E09A51-14CF-4692-BF2D-061FD164D51E}"/>
              </a:ext>
            </a:extLst>
          </p:cNvPr>
          <p:cNvSpPr txBox="1"/>
          <p:nvPr/>
        </p:nvSpPr>
        <p:spPr>
          <a:xfrm>
            <a:off x="4238890" y="1595713"/>
            <a:ext cx="12086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68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B9A572-7208-4793-B6EF-FFAC8F0D1004}"/>
              </a:ext>
            </a:extLst>
          </p:cNvPr>
          <p:cNvSpPr txBox="1"/>
          <p:nvPr/>
        </p:nvSpPr>
        <p:spPr>
          <a:xfrm>
            <a:off x="2191794" y="1595713"/>
            <a:ext cx="9434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78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94F23AE-8DFF-4907-9B9B-6CE13E24F857}"/>
              </a:ext>
            </a:extLst>
          </p:cNvPr>
          <p:cNvSpPr/>
          <p:nvPr/>
        </p:nvSpPr>
        <p:spPr>
          <a:xfrm>
            <a:off x="3255379" y="1560141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1753B7F-D1E5-4EEB-AD4B-B7022AC4C6EC}"/>
              </a:ext>
            </a:extLst>
          </p:cNvPr>
          <p:cNvSpPr txBox="1"/>
          <p:nvPr/>
        </p:nvSpPr>
        <p:spPr>
          <a:xfrm>
            <a:off x="9308016" y="1515597"/>
            <a:ext cx="997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61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-1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6E78288-BAAA-4E1B-B8CB-49ADA5A25862}"/>
              </a:ext>
            </a:extLst>
          </p:cNvPr>
          <p:cNvSpPr txBox="1"/>
          <p:nvPr/>
        </p:nvSpPr>
        <p:spPr>
          <a:xfrm>
            <a:off x="7102241" y="1556482"/>
            <a:ext cx="9304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4DB1CA8-5ACB-42BA-AF92-FBD51AE09335}"/>
              </a:ext>
            </a:extLst>
          </p:cNvPr>
          <p:cNvCxnSpPr/>
          <p:nvPr/>
        </p:nvCxnSpPr>
        <p:spPr>
          <a:xfrm flipH="1">
            <a:off x="9391691" y="2501725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5830F6B-03DB-40C9-87BD-C9D52FBEDC44}"/>
              </a:ext>
            </a:extLst>
          </p:cNvPr>
          <p:cNvCxnSpPr/>
          <p:nvPr/>
        </p:nvCxnSpPr>
        <p:spPr>
          <a:xfrm flipH="1">
            <a:off x="7118427" y="2494058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B3C61DB5-B6E5-48DF-B52A-92541188D75C}"/>
              </a:ext>
            </a:extLst>
          </p:cNvPr>
          <p:cNvCxnSpPr/>
          <p:nvPr/>
        </p:nvCxnSpPr>
        <p:spPr>
          <a:xfrm flipH="1">
            <a:off x="4533269" y="2495817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0CD1CCA-AF1A-47CA-8819-ED24CC38013A}"/>
              </a:ext>
            </a:extLst>
          </p:cNvPr>
          <p:cNvCxnSpPr/>
          <p:nvPr/>
        </p:nvCxnSpPr>
        <p:spPr>
          <a:xfrm flipH="1">
            <a:off x="2191794" y="2480671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B0117C7-2D85-47EE-A3AC-E3B37251B79D}"/>
              </a:ext>
            </a:extLst>
          </p:cNvPr>
          <p:cNvSpPr/>
          <p:nvPr/>
        </p:nvSpPr>
        <p:spPr>
          <a:xfrm>
            <a:off x="9713108" y="224297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F99B06C-18BA-4641-8275-051D81E86360}"/>
              </a:ext>
            </a:extLst>
          </p:cNvPr>
          <p:cNvSpPr/>
          <p:nvPr/>
        </p:nvSpPr>
        <p:spPr>
          <a:xfrm>
            <a:off x="9430088" y="232698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E6F086B-3EB6-4952-BBD6-0E45917F3C1C}"/>
              </a:ext>
            </a:extLst>
          </p:cNvPr>
          <p:cNvSpPr/>
          <p:nvPr/>
        </p:nvSpPr>
        <p:spPr>
          <a:xfrm>
            <a:off x="7294900" y="236529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44F2413D-2516-47DF-B307-1FCAAA20737C}"/>
              </a:ext>
            </a:extLst>
          </p:cNvPr>
          <p:cNvSpPr/>
          <p:nvPr/>
        </p:nvSpPr>
        <p:spPr>
          <a:xfrm>
            <a:off x="4722085" y="231612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5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72F375D-D14D-43F1-B89E-F3285D1755DB}"/>
              </a:ext>
            </a:extLst>
          </p:cNvPr>
          <p:cNvSpPr/>
          <p:nvPr/>
        </p:nvSpPr>
        <p:spPr>
          <a:xfrm>
            <a:off x="4395608" y="230867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60234A5-F366-42F0-A2B0-71D3D29F3E15}"/>
              </a:ext>
            </a:extLst>
          </p:cNvPr>
          <p:cNvSpPr/>
          <p:nvPr/>
        </p:nvSpPr>
        <p:spPr>
          <a:xfrm>
            <a:off x="2434760" y="235847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C1EB0BB-C2DF-483C-B5BD-401CE7E2714F}"/>
              </a:ext>
            </a:extLst>
          </p:cNvPr>
          <p:cNvSpPr/>
          <p:nvPr/>
        </p:nvSpPr>
        <p:spPr>
          <a:xfrm>
            <a:off x="2108282" y="235102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7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E18AC4C-E1EC-460E-A118-BE228EE948F7}"/>
              </a:ext>
            </a:extLst>
          </p:cNvPr>
          <p:cNvSpPr/>
          <p:nvPr/>
        </p:nvSpPr>
        <p:spPr>
          <a:xfrm>
            <a:off x="10426102" y="3282621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EB76F06-C9D7-447A-87E6-D882F1D97D9B}"/>
              </a:ext>
            </a:extLst>
          </p:cNvPr>
          <p:cNvSpPr/>
          <p:nvPr/>
        </p:nvSpPr>
        <p:spPr>
          <a:xfrm>
            <a:off x="8315197" y="3314765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19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B17F3DE-6324-4D1F-9750-EE8774309631}"/>
              </a:ext>
            </a:extLst>
          </p:cNvPr>
          <p:cNvSpPr/>
          <p:nvPr/>
        </p:nvSpPr>
        <p:spPr>
          <a:xfrm>
            <a:off x="5672517" y="3326152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A457C2A-B999-4F63-A670-CB249D3F5EF3}"/>
              </a:ext>
            </a:extLst>
          </p:cNvPr>
          <p:cNvSpPr txBox="1"/>
          <p:nvPr/>
        </p:nvSpPr>
        <p:spPr>
          <a:xfrm>
            <a:off x="4359026" y="3337506"/>
            <a:ext cx="12086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78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2FA4C9D-0D5C-4217-922B-039F1D19683B}"/>
              </a:ext>
            </a:extLst>
          </p:cNvPr>
          <p:cNvSpPr txBox="1"/>
          <p:nvPr/>
        </p:nvSpPr>
        <p:spPr>
          <a:xfrm>
            <a:off x="2311930" y="3337506"/>
            <a:ext cx="9434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66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05DDDC0-E3C1-48DF-AA9A-4738E5ECBF46}"/>
              </a:ext>
            </a:extLst>
          </p:cNvPr>
          <p:cNvSpPr/>
          <p:nvPr/>
        </p:nvSpPr>
        <p:spPr>
          <a:xfrm>
            <a:off x="3375515" y="3301934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7421E6-5CDF-44FA-B7D0-7449E48A364B}"/>
              </a:ext>
            </a:extLst>
          </p:cNvPr>
          <p:cNvSpPr txBox="1"/>
          <p:nvPr/>
        </p:nvSpPr>
        <p:spPr>
          <a:xfrm>
            <a:off x="9428152" y="3257390"/>
            <a:ext cx="997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87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F05B49A-8B63-40EF-82BD-AF9CFFDDE2A4}"/>
              </a:ext>
            </a:extLst>
          </p:cNvPr>
          <p:cNvSpPr txBox="1"/>
          <p:nvPr/>
        </p:nvSpPr>
        <p:spPr>
          <a:xfrm>
            <a:off x="7222377" y="3298275"/>
            <a:ext cx="9304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45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83A9AD60-EA2E-4CE0-AC30-C935C055FA04}"/>
              </a:ext>
            </a:extLst>
          </p:cNvPr>
          <p:cNvCxnSpPr/>
          <p:nvPr/>
        </p:nvCxnSpPr>
        <p:spPr>
          <a:xfrm flipH="1">
            <a:off x="9511827" y="4243518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1F274ABC-E5AE-437A-A26E-FCCAD3EDE4D2}"/>
              </a:ext>
            </a:extLst>
          </p:cNvPr>
          <p:cNvCxnSpPr/>
          <p:nvPr/>
        </p:nvCxnSpPr>
        <p:spPr>
          <a:xfrm flipH="1">
            <a:off x="7238563" y="4235851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3FEBAAE6-1E5A-4E6F-9496-B5E6AA6BAF09}"/>
              </a:ext>
            </a:extLst>
          </p:cNvPr>
          <p:cNvCxnSpPr/>
          <p:nvPr/>
        </p:nvCxnSpPr>
        <p:spPr>
          <a:xfrm flipH="1">
            <a:off x="4653405" y="4237610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43880904-9E1A-40D2-BA52-A0756B2A3100}"/>
              </a:ext>
            </a:extLst>
          </p:cNvPr>
          <p:cNvCxnSpPr/>
          <p:nvPr/>
        </p:nvCxnSpPr>
        <p:spPr>
          <a:xfrm flipH="1">
            <a:off x="2311930" y="4222464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E134181-7CB0-486A-9A9B-C4874118F61D}"/>
              </a:ext>
            </a:extLst>
          </p:cNvPr>
          <p:cNvSpPr/>
          <p:nvPr/>
        </p:nvSpPr>
        <p:spPr>
          <a:xfrm>
            <a:off x="9803662" y="409281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C8AA39EF-6504-4278-8654-8F0FEC4A5B1B}"/>
              </a:ext>
            </a:extLst>
          </p:cNvPr>
          <p:cNvSpPr/>
          <p:nvPr/>
        </p:nvSpPr>
        <p:spPr>
          <a:xfrm>
            <a:off x="9550224" y="406877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4E21E5C2-5758-4A6B-8246-4AA75402B51F}"/>
              </a:ext>
            </a:extLst>
          </p:cNvPr>
          <p:cNvSpPr/>
          <p:nvPr/>
        </p:nvSpPr>
        <p:spPr>
          <a:xfrm>
            <a:off x="7472057" y="416835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773193B0-B20C-43CF-8C3F-A3D9BC4C5878}"/>
              </a:ext>
            </a:extLst>
          </p:cNvPr>
          <p:cNvSpPr/>
          <p:nvPr/>
        </p:nvSpPr>
        <p:spPr>
          <a:xfrm>
            <a:off x="4899242" y="411918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4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4FE5023C-CA23-4F03-BE30-395BF2DD0F8A}"/>
              </a:ext>
            </a:extLst>
          </p:cNvPr>
          <p:cNvSpPr/>
          <p:nvPr/>
        </p:nvSpPr>
        <p:spPr>
          <a:xfrm>
            <a:off x="4572765" y="411173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1171CE4-B871-4B2F-B107-CD483015E92F}"/>
              </a:ext>
            </a:extLst>
          </p:cNvPr>
          <p:cNvSpPr/>
          <p:nvPr/>
        </p:nvSpPr>
        <p:spPr>
          <a:xfrm>
            <a:off x="2554896" y="410026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B7D54343-6204-425C-B044-E19CF34C311E}"/>
              </a:ext>
            </a:extLst>
          </p:cNvPr>
          <p:cNvSpPr/>
          <p:nvPr/>
        </p:nvSpPr>
        <p:spPr>
          <a:xfrm>
            <a:off x="2228418" y="409281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020FCB2B-7C85-43B3-B72B-A268605980DF}"/>
              </a:ext>
            </a:extLst>
          </p:cNvPr>
          <p:cNvSpPr/>
          <p:nvPr/>
        </p:nvSpPr>
        <p:spPr>
          <a:xfrm>
            <a:off x="7209082" y="417949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6180C3C-3D1B-4018-A4CC-7A3CE8AD71C8}"/>
              </a:ext>
            </a:extLst>
          </p:cNvPr>
          <p:cNvSpPr txBox="1"/>
          <p:nvPr/>
        </p:nvSpPr>
        <p:spPr>
          <a:xfrm>
            <a:off x="9586405" y="379794"/>
            <a:ext cx="1608337" cy="899279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EFC0322-94EF-4C55-B53E-A47648753186}"/>
              </a:ext>
            </a:extLst>
          </p:cNvPr>
          <p:cNvSpPr txBox="1"/>
          <p:nvPr/>
        </p:nvSpPr>
        <p:spPr>
          <a:xfrm>
            <a:off x="4394447" y="832649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بالعد التنازلي مستعملاً: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0" name="مكعب 49">
            <a:extLst>
              <a:ext uri="{FF2B5EF4-FFF2-40B4-BE49-F238E27FC236}">
                <a16:creationId xmlns:a16="http://schemas.microsoft.com/office/drawing/2014/main" id="{FB833227-3960-4E8E-AC6A-B3DF33515CAF}"/>
              </a:ext>
            </a:extLst>
          </p:cNvPr>
          <p:cNvSpPr/>
          <p:nvPr/>
        </p:nvSpPr>
        <p:spPr>
          <a:xfrm flipH="1">
            <a:off x="4422674" y="10146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5D15C48C-5E8D-4161-AE2A-1F927E0AB41E}"/>
              </a:ext>
            </a:extLst>
          </p:cNvPr>
          <p:cNvGrpSpPr/>
          <p:nvPr/>
        </p:nvGrpSpPr>
        <p:grpSpPr>
          <a:xfrm rot="16200000">
            <a:off x="5641036" y="366530"/>
            <a:ext cx="213156" cy="1543690"/>
            <a:chOff x="3278249" y="1981640"/>
            <a:chExt cx="213156" cy="1543690"/>
          </a:xfrm>
        </p:grpSpPr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44D111DE-2716-4D00-8EDF-5D93FE6BDB2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DE8EB658-8C5C-4605-A4F7-DC2DCC50A93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027D73E1-D63C-4916-A426-511BEC35100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BF60595D-232D-4B85-9927-21FBB5C48A9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4AC5E0A0-7131-4216-BEFF-3B14BD64731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0C5F1550-4899-4FEB-B634-823C1EBF4EB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33206F4D-963A-49BF-BB80-D71E8C40EF5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0DE15B12-FF6F-47AF-810C-16FC6BAC05A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53FA531A-90A2-412D-876E-B484F358A35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51F73D6E-2A6E-4C2F-A37F-6665312F965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4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9313F37-407C-4F97-A884-DA6970712635}"/>
              </a:ext>
            </a:extLst>
          </p:cNvPr>
          <p:cNvSpPr txBox="1"/>
          <p:nvPr/>
        </p:nvSpPr>
        <p:spPr>
          <a:xfrm>
            <a:off x="9586405" y="379794"/>
            <a:ext cx="1608337" cy="830104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6A0051-4138-4C37-ABCE-EA1DFEBB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7" b="49178"/>
          <a:stretch/>
        </p:blipFill>
        <p:spPr>
          <a:xfrm>
            <a:off x="2881295" y="1104370"/>
            <a:ext cx="5990206" cy="4649259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39B369E-685E-46E3-BC57-3850CC0AE387}"/>
              </a:ext>
            </a:extLst>
          </p:cNvPr>
          <p:cNvSpPr/>
          <p:nvPr/>
        </p:nvSpPr>
        <p:spPr>
          <a:xfrm>
            <a:off x="4880890" y="1715990"/>
            <a:ext cx="2478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2" name="صورة 2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DE4C71E-347E-4953-8D08-67EAEBDC9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18" y="2423876"/>
            <a:ext cx="1661044" cy="8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1" t="-3024" r="-1493" b="30638"/>
          <a:stretch/>
        </p:blipFill>
        <p:spPr>
          <a:xfrm>
            <a:off x="244548" y="2739644"/>
            <a:ext cx="4729004" cy="44612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E46411-9870-40A2-A602-4A8CE115E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7E18E0A-97E2-4D18-819F-2E3E71BB4871}"/>
              </a:ext>
            </a:extLst>
          </p:cNvPr>
          <p:cNvSpPr txBox="1"/>
          <p:nvPr/>
        </p:nvSpPr>
        <p:spPr>
          <a:xfrm>
            <a:off x="7614287" y="738258"/>
            <a:ext cx="259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مراجعة ما سبق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10B675E-2F87-4C63-B412-C721CDA8B293}"/>
              </a:ext>
            </a:extLst>
          </p:cNvPr>
          <p:cNvSpPr/>
          <p:nvPr/>
        </p:nvSpPr>
        <p:spPr>
          <a:xfrm>
            <a:off x="10607273" y="263349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52BD332-4A16-4450-AD7C-E6EDC7AEF7AC}"/>
              </a:ext>
            </a:extLst>
          </p:cNvPr>
          <p:cNvSpPr txBox="1"/>
          <p:nvPr/>
        </p:nvSpPr>
        <p:spPr>
          <a:xfrm>
            <a:off x="9428203" y="2578471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998A8F2-408F-4115-A9B8-711DCDA9C219}"/>
              </a:ext>
            </a:extLst>
          </p:cNvPr>
          <p:cNvSpPr/>
          <p:nvPr/>
        </p:nvSpPr>
        <p:spPr>
          <a:xfrm>
            <a:off x="7752301" y="263349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2A7A7FC-B563-4D0D-B82A-CC721016502F}"/>
              </a:ext>
            </a:extLst>
          </p:cNvPr>
          <p:cNvSpPr/>
          <p:nvPr/>
        </p:nvSpPr>
        <p:spPr>
          <a:xfrm>
            <a:off x="5031803" y="262794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9A2D5BF-B986-4C8E-A26E-FFB271FAFC81}"/>
              </a:ext>
            </a:extLst>
          </p:cNvPr>
          <p:cNvSpPr/>
          <p:nvPr/>
        </p:nvSpPr>
        <p:spPr>
          <a:xfrm>
            <a:off x="2413059" y="2627940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A018B32-5AA8-4F53-906A-14394B94ECFD}"/>
              </a:ext>
            </a:extLst>
          </p:cNvPr>
          <p:cNvCxnSpPr/>
          <p:nvPr/>
        </p:nvCxnSpPr>
        <p:spPr>
          <a:xfrm flipH="1">
            <a:off x="9528420" y="364345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734598-244E-4DF8-BF46-7A49D7C8DBAC}"/>
              </a:ext>
            </a:extLst>
          </p:cNvPr>
          <p:cNvSpPr txBox="1"/>
          <p:nvPr/>
        </p:nvSpPr>
        <p:spPr>
          <a:xfrm>
            <a:off x="6370595" y="2580205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B8BCB88-D2F3-4CC3-A6BA-C0603DAD18CB}"/>
              </a:ext>
            </a:extLst>
          </p:cNvPr>
          <p:cNvCxnSpPr/>
          <p:nvPr/>
        </p:nvCxnSpPr>
        <p:spPr>
          <a:xfrm flipH="1">
            <a:off x="6470812" y="3645189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8302699-362A-4B51-A14C-4A1A9D472028}"/>
              </a:ext>
            </a:extLst>
          </p:cNvPr>
          <p:cNvSpPr txBox="1"/>
          <p:nvPr/>
        </p:nvSpPr>
        <p:spPr>
          <a:xfrm>
            <a:off x="3628842" y="2627941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- 60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47B1AA0-144B-4261-B08C-DC90F59F8E8E}"/>
              </a:ext>
            </a:extLst>
          </p:cNvPr>
          <p:cNvCxnSpPr/>
          <p:nvPr/>
        </p:nvCxnSpPr>
        <p:spPr>
          <a:xfrm flipH="1">
            <a:off x="3729059" y="369292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9CD0F8B-4741-4035-B547-C17FF3147A9A}"/>
              </a:ext>
            </a:extLst>
          </p:cNvPr>
          <p:cNvSpPr txBox="1"/>
          <p:nvPr/>
        </p:nvSpPr>
        <p:spPr>
          <a:xfrm>
            <a:off x="887089" y="2636972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- 50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34947C1-C80A-453F-99A5-3D3C4E330647}"/>
              </a:ext>
            </a:extLst>
          </p:cNvPr>
          <p:cNvCxnSpPr/>
          <p:nvPr/>
        </p:nvCxnSpPr>
        <p:spPr>
          <a:xfrm flipH="1">
            <a:off x="972799" y="367499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5E5806E-8412-4D84-A810-CF1D348592DD}"/>
              </a:ext>
            </a:extLst>
          </p:cNvPr>
          <p:cNvSpPr/>
          <p:nvPr/>
        </p:nvSpPr>
        <p:spPr>
          <a:xfrm>
            <a:off x="9899197" y="337432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FE1B76B-5B93-45BA-91D3-4643C2839975}"/>
              </a:ext>
            </a:extLst>
          </p:cNvPr>
          <p:cNvSpPr/>
          <p:nvPr/>
        </p:nvSpPr>
        <p:spPr>
          <a:xfrm>
            <a:off x="9662208" y="347205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DA98646-6C1B-4038-9A5B-1FC84C39748B}"/>
              </a:ext>
            </a:extLst>
          </p:cNvPr>
          <p:cNvSpPr/>
          <p:nvPr/>
        </p:nvSpPr>
        <p:spPr>
          <a:xfrm>
            <a:off x="6862480" y="339226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17CD701-2365-47A1-A3E7-37F8381D5201}"/>
              </a:ext>
            </a:extLst>
          </p:cNvPr>
          <p:cNvSpPr/>
          <p:nvPr/>
        </p:nvSpPr>
        <p:spPr>
          <a:xfrm>
            <a:off x="6625491" y="34899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58329F7-8609-40EA-AC24-6EB500A841F3}"/>
              </a:ext>
            </a:extLst>
          </p:cNvPr>
          <p:cNvSpPr/>
          <p:nvPr/>
        </p:nvSpPr>
        <p:spPr>
          <a:xfrm>
            <a:off x="4100540" y="346475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457776F-9830-4235-A345-E70E339C5682}"/>
              </a:ext>
            </a:extLst>
          </p:cNvPr>
          <p:cNvSpPr/>
          <p:nvPr/>
        </p:nvSpPr>
        <p:spPr>
          <a:xfrm>
            <a:off x="3863551" y="356247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6EF3F3-3BE8-475C-9855-DCA365968378}"/>
              </a:ext>
            </a:extLst>
          </p:cNvPr>
          <p:cNvSpPr/>
          <p:nvPr/>
        </p:nvSpPr>
        <p:spPr>
          <a:xfrm>
            <a:off x="1383985" y="342099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7051732-CE76-404A-838C-98AE963206EE}"/>
              </a:ext>
            </a:extLst>
          </p:cNvPr>
          <p:cNvSpPr/>
          <p:nvPr/>
        </p:nvSpPr>
        <p:spPr>
          <a:xfrm>
            <a:off x="1146996" y="351871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40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1133778" y="3230630"/>
            <a:ext cx="2573800" cy="348539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59AEC0-D70C-46C4-92B7-5958B8FB4B27}"/>
              </a:ext>
            </a:extLst>
          </p:cNvPr>
          <p:cNvSpPr txBox="1"/>
          <p:nvPr/>
        </p:nvSpPr>
        <p:spPr>
          <a:xfrm>
            <a:off x="8025186" y="898609"/>
            <a:ext cx="21776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EDB0C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درس اليوم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EDB0C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9FFB70A-5A4C-4601-998C-0849A0CABE54}"/>
              </a:ext>
            </a:extLst>
          </p:cNvPr>
          <p:cNvSpPr txBox="1"/>
          <p:nvPr/>
        </p:nvSpPr>
        <p:spPr>
          <a:xfrm>
            <a:off x="4749640" y="1814879"/>
            <a:ext cx="383061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CDB58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طرح بالعد التنازلي 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DB58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4FE129-F1A3-416F-8B1B-3145BCFC8A78}"/>
              </a:ext>
            </a:extLst>
          </p:cNvPr>
          <p:cNvSpPr txBox="1"/>
          <p:nvPr/>
        </p:nvSpPr>
        <p:spPr>
          <a:xfrm>
            <a:off x="7723581" y="2708064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EDB0C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فكرة الدرس: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EDB0C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299947-FA28-4D85-9238-7BD044A61E8A}"/>
              </a:ext>
            </a:extLst>
          </p:cNvPr>
          <p:cNvSpPr txBox="1"/>
          <p:nvPr/>
        </p:nvSpPr>
        <p:spPr>
          <a:xfrm>
            <a:off x="3682089" y="3868513"/>
            <a:ext cx="48981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CDB58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أطرح بالعد التنازلي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DB58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3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1133778" y="3230630"/>
            <a:ext cx="2573800" cy="348539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BBD9CC4-161F-4D71-8383-CCF89E327BA8}"/>
              </a:ext>
            </a:extLst>
          </p:cNvPr>
          <p:cNvSpPr txBox="1"/>
          <p:nvPr/>
        </p:nvSpPr>
        <p:spPr>
          <a:xfrm>
            <a:off x="5571848" y="860280"/>
            <a:ext cx="46143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الفرق بين التصاعدي و التنازلي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5900939-9CF8-4879-B270-4378A0F14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r="10910" b="23278"/>
          <a:stretch/>
        </p:blipFill>
        <p:spPr>
          <a:xfrm>
            <a:off x="8465248" y="1707359"/>
            <a:ext cx="2477157" cy="19080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9E3A90-B710-4E9E-A931-8D34952C3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4797" y="2603172"/>
            <a:ext cx="806364" cy="9852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7719F7-75C3-4AF4-8AE6-470D12639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0302" flipV="1">
            <a:off x="9199834" y="1726276"/>
            <a:ext cx="311520" cy="715594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300C1C96-9BE5-4115-8D50-14FC2A9648FF}"/>
              </a:ext>
            </a:extLst>
          </p:cNvPr>
          <p:cNvSpPr/>
          <p:nvPr/>
        </p:nvSpPr>
        <p:spPr>
          <a:xfrm>
            <a:off x="9436915" y="3120647"/>
            <a:ext cx="10146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تصاعدي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58B289D-9CCC-4DF3-9469-E4EBF1B83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r="10910" b="23278"/>
          <a:stretch/>
        </p:blipFill>
        <p:spPr>
          <a:xfrm>
            <a:off x="3598985" y="2484586"/>
            <a:ext cx="3945114" cy="3038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916501-A347-4D74-BF02-A28DA9AFE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76861" y="1585081"/>
            <a:ext cx="892836" cy="109088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7A974E-72D5-4BAE-9B96-A4F1E63EB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739" flipV="1">
            <a:off x="4437414" y="3187068"/>
            <a:ext cx="461483" cy="1060074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3F35A5E6-0123-4478-9BAA-4A9963B3B8FD}"/>
              </a:ext>
            </a:extLst>
          </p:cNvPr>
          <p:cNvSpPr/>
          <p:nvPr/>
        </p:nvSpPr>
        <p:spPr>
          <a:xfrm>
            <a:off x="5926768" y="4511663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تنازلي</a:t>
            </a:r>
          </a:p>
        </p:txBody>
      </p:sp>
    </p:spTree>
    <p:extLst>
      <p:ext uri="{BB962C8B-B14F-4D97-AF65-F5344CB8AC3E}">
        <p14:creationId xmlns:p14="http://schemas.microsoft.com/office/powerpoint/2010/main" val="421269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AB9C00-808E-47EE-AB60-DBD13E85F362}"/>
              </a:ext>
            </a:extLst>
          </p:cNvPr>
          <p:cNvSpPr txBox="1"/>
          <p:nvPr/>
        </p:nvSpPr>
        <p:spPr>
          <a:xfrm>
            <a:off x="5257967" y="808457"/>
            <a:ext cx="2543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لأجد ناتج 57 – 3 = 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349647-7FC9-46D6-8D38-8BADA3C31964}"/>
              </a:ext>
            </a:extLst>
          </p:cNvPr>
          <p:cNvSpPr txBox="1"/>
          <p:nvPr/>
        </p:nvSpPr>
        <p:spPr>
          <a:xfrm>
            <a:off x="6662227" y="1568524"/>
            <a:ext cx="12655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نمثل 57 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لامة الطرح 1">
            <a:extLst>
              <a:ext uri="{FF2B5EF4-FFF2-40B4-BE49-F238E27FC236}">
                <a16:creationId xmlns:a16="http://schemas.microsoft.com/office/drawing/2014/main" id="{C37559A9-038D-4F64-9FF2-C7B7D925BFD4}"/>
              </a:ext>
            </a:extLst>
          </p:cNvPr>
          <p:cNvSpPr/>
          <p:nvPr/>
        </p:nvSpPr>
        <p:spPr>
          <a:xfrm>
            <a:off x="6366196" y="1030398"/>
            <a:ext cx="327259" cy="451895"/>
          </a:xfrm>
          <a:prstGeom prst="mathMinus">
            <a:avLst>
              <a:gd name="adj1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FE0BF355-346B-4E7C-9C78-1E527BF3FB46}"/>
              </a:ext>
            </a:extLst>
          </p:cNvPr>
          <p:cNvSpPr/>
          <p:nvPr/>
        </p:nvSpPr>
        <p:spPr>
          <a:xfrm flipH="1">
            <a:off x="5474256" y="27549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C573F741-3D53-4DC7-966A-9BDF502F7EF4}"/>
              </a:ext>
            </a:extLst>
          </p:cNvPr>
          <p:cNvSpPr/>
          <p:nvPr/>
        </p:nvSpPr>
        <p:spPr>
          <a:xfrm flipH="1">
            <a:off x="5474256" y="25002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028CC8B4-2050-4B47-B7B8-0C6D81C087E2}"/>
              </a:ext>
            </a:extLst>
          </p:cNvPr>
          <p:cNvSpPr/>
          <p:nvPr/>
        </p:nvSpPr>
        <p:spPr>
          <a:xfrm flipH="1">
            <a:off x="5204734" y="27549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كعب 11">
            <a:extLst>
              <a:ext uri="{FF2B5EF4-FFF2-40B4-BE49-F238E27FC236}">
                <a16:creationId xmlns:a16="http://schemas.microsoft.com/office/drawing/2014/main" id="{88EEF3C4-CF4D-4895-8B3F-E3FCEBF1A944}"/>
              </a:ext>
            </a:extLst>
          </p:cNvPr>
          <p:cNvSpPr/>
          <p:nvPr/>
        </p:nvSpPr>
        <p:spPr>
          <a:xfrm flipH="1">
            <a:off x="5204734" y="25002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كعب 12">
            <a:extLst>
              <a:ext uri="{FF2B5EF4-FFF2-40B4-BE49-F238E27FC236}">
                <a16:creationId xmlns:a16="http://schemas.microsoft.com/office/drawing/2014/main" id="{726CE4FE-DA2B-488C-9409-6D1DD05D1CA2}"/>
              </a:ext>
            </a:extLst>
          </p:cNvPr>
          <p:cNvSpPr/>
          <p:nvPr/>
        </p:nvSpPr>
        <p:spPr>
          <a:xfrm flipH="1">
            <a:off x="5182292" y="22720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كعب 13">
            <a:extLst>
              <a:ext uri="{FF2B5EF4-FFF2-40B4-BE49-F238E27FC236}">
                <a16:creationId xmlns:a16="http://schemas.microsoft.com/office/drawing/2014/main" id="{2C2BA9E0-1E54-4FE8-8BC5-9543FE913F11}"/>
              </a:ext>
            </a:extLst>
          </p:cNvPr>
          <p:cNvSpPr/>
          <p:nvPr/>
        </p:nvSpPr>
        <p:spPr>
          <a:xfrm flipH="1">
            <a:off x="5182292" y="20399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3DCE183D-CAA0-4605-BE76-9520C54B38CB}"/>
              </a:ext>
            </a:extLst>
          </p:cNvPr>
          <p:cNvSpPr/>
          <p:nvPr/>
        </p:nvSpPr>
        <p:spPr>
          <a:xfrm flipH="1">
            <a:off x="5182292" y="18174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C736676-8E14-48C1-9D0C-CFC1870120BB}"/>
              </a:ext>
            </a:extLst>
          </p:cNvPr>
          <p:cNvGrpSpPr/>
          <p:nvPr/>
        </p:nvGrpSpPr>
        <p:grpSpPr>
          <a:xfrm>
            <a:off x="4792417" y="1426392"/>
            <a:ext cx="213156" cy="1543690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57DFC401-25EF-40A9-8AAB-F2A7BA69BEB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0A5DA3C6-D7D4-4893-A028-9408E43655B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F4FFEC1A-F715-4B92-B226-955212C2F92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05793714-E30C-438B-AA20-C4018C5EBD6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60A44332-0AF0-4B29-BE81-A255AD3F9B0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16BADD52-2C1D-43B1-B36A-7FFD1C80BAF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B6EDFD8C-73F3-46F5-BD2A-6BFFB9CC5DB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1AD9128A-F240-42C1-BFA6-8C3F20D7030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004EE413-C9E7-48EC-A77E-4B2022DC9CE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F317C625-2639-440C-84A4-9408A80E86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A85E583-3999-4D96-AED1-B78319C42A84}"/>
              </a:ext>
            </a:extLst>
          </p:cNvPr>
          <p:cNvGrpSpPr/>
          <p:nvPr/>
        </p:nvGrpSpPr>
        <p:grpSpPr>
          <a:xfrm>
            <a:off x="4532065" y="1426392"/>
            <a:ext cx="213156" cy="1543690"/>
            <a:chOff x="3278249" y="1981640"/>
            <a:chExt cx="213156" cy="1543690"/>
          </a:xfrm>
        </p:grpSpPr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483ADC26-B086-4AED-9C59-1D2D1145EAF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EE126112-D471-4747-AE68-C573EB63DF6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163AAFC1-A6E8-4D76-BF7A-000EC1F4C88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06A1D8E7-562B-45E6-9D86-4DA01E0C7D8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A165CF10-5652-4767-AA47-86865B08967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4406822F-48F9-483C-96B7-25BA08C85C8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7F8CA278-5EC5-4CE7-BE00-D534A5CCD34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C4176190-D179-40AE-91D4-66E8E2FB31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104CF661-A45C-4941-BEDA-96B13EC0481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92EBA8B0-F805-4BE3-9682-4264CEA6C22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7556A1CC-8ACA-49ED-A362-1DEABC26E963}"/>
              </a:ext>
            </a:extLst>
          </p:cNvPr>
          <p:cNvGrpSpPr/>
          <p:nvPr/>
        </p:nvGrpSpPr>
        <p:grpSpPr>
          <a:xfrm>
            <a:off x="4261157" y="1426332"/>
            <a:ext cx="213156" cy="1543690"/>
            <a:chOff x="3278249" y="1981640"/>
            <a:chExt cx="213156" cy="1543690"/>
          </a:xfrm>
        </p:grpSpPr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FB12F721-DC31-4D6E-9155-1BE374278B6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452684F6-66C1-4A73-8040-D932E917410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8D1B78AF-C4E0-4CBE-A8DA-1771E0927FC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1FD4377D-2CD8-4405-8B62-FE04E4E3E2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81B82752-8BB9-45EA-BF51-1FF66A0565F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D8A89069-D5E3-486A-8E94-505B326FD3C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BAD56B52-AA45-468B-92B2-E921190B494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AF5DF50F-9F45-467D-9344-0807501C24B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F820EF0F-DC63-4EDF-8DF1-03EE7968691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FC41B294-E6E3-46DA-AB57-AE1BEF8B4E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0FC6AFE-70A0-4F36-BF0F-EE297A53AA5D}"/>
              </a:ext>
            </a:extLst>
          </p:cNvPr>
          <p:cNvGrpSpPr/>
          <p:nvPr/>
        </p:nvGrpSpPr>
        <p:grpSpPr>
          <a:xfrm>
            <a:off x="4000805" y="1426332"/>
            <a:ext cx="213156" cy="1543690"/>
            <a:chOff x="3278249" y="1981640"/>
            <a:chExt cx="213156" cy="1543690"/>
          </a:xfrm>
        </p:grpSpPr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2557C08D-AF7F-4A9C-AAB9-A9D37CB1EC4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EFDF7549-25EC-49F9-B7F8-E2059DBD898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2ED3E955-4465-48AE-8E4E-E092346696E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9FB854EB-0B1F-4909-A3B3-59FA18E9FFC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144B76A6-075B-4A65-AA39-50600080FFD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462FF394-E3B1-4AD2-8148-BA9ADA369CC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269FEEA7-C951-4FB3-BAB9-DF487FEE24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C0E71DC5-E0F3-45DA-8047-931F956B720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BA85F8DE-3CDD-4039-83C5-1682E5553CD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728C7812-E4F6-468C-91FF-7B7AEA7C5FA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3E40CB55-299B-48D1-9547-ED2D858B1BB7}"/>
              </a:ext>
            </a:extLst>
          </p:cNvPr>
          <p:cNvGrpSpPr/>
          <p:nvPr/>
        </p:nvGrpSpPr>
        <p:grpSpPr>
          <a:xfrm>
            <a:off x="3736745" y="1411137"/>
            <a:ext cx="213156" cy="1543690"/>
            <a:chOff x="3278249" y="1981640"/>
            <a:chExt cx="213156" cy="1543690"/>
          </a:xfrm>
        </p:grpSpPr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B9FFBD63-3323-4B00-BD38-E539CFFC925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F2998B82-A389-4C95-8341-2E6D82CD586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23F386B5-86EA-4C94-8565-81409462B04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CCDE49BC-AA3C-45C5-97EA-D77EECC3B4B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E6CF50C0-F541-459A-B580-7CA96606D6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7DAB7B4F-3E9F-4140-B434-9702CFDB96C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DFFA22F0-B99E-48E6-A9EF-7EAA786F461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0E811332-6240-47CF-9230-AB8D021E04B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C89DB89F-9615-4730-974E-59842845B0B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27BFE4AA-4356-482D-A9E8-C8B21ABA55A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544264F7-33C7-4D71-87A5-756AE4B0F546}"/>
              </a:ext>
            </a:extLst>
          </p:cNvPr>
          <p:cNvSpPr txBox="1"/>
          <p:nvPr/>
        </p:nvSpPr>
        <p:spPr>
          <a:xfrm>
            <a:off x="6076113" y="2111319"/>
            <a:ext cx="2699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هل هي آحاد أم عشرات ؟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C8DB73B-F1B1-496E-9784-73872D7F6F90}"/>
              </a:ext>
            </a:extLst>
          </p:cNvPr>
          <p:cNvSpPr txBox="1"/>
          <p:nvPr/>
        </p:nvSpPr>
        <p:spPr>
          <a:xfrm>
            <a:off x="7140073" y="2532326"/>
            <a:ext cx="783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آحاد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5E889041-DF42-49F8-A7B6-A6C518B2E037}"/>
              </a:ext>
            </a:extLst>
          </p:cNvPr>
          <p:cNvSpPr/>
          <p:nvPr/>
        </p:nvSpPr>
        <p:spPr>
          <a:xfrm>
            <a:off x="5799629" y="895394"/>
            <a:ext cx="301872" cy="392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9B013F6-F953-4C66-B7B7-75F6148C963D}"/>
              </a:ext>
            </a:extLst>
          </p:cNvPr>
          <p:cNvSpPr/>
          <p:nvPr/>
        </p:nvSpPr>
        <p:spPr>
          <a:xfrm>
            <a:off x="6101501" y="950355"/>
            <a:ext cx="185567" cy="249839"/>
          </a:xfrm>
          <a:prstGeom prst="ellipse">
            <a:avLst/>
          </a:prstGeom>
          <a:solidFill>
            <a:srgbClr val="F9DBD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8" name="موصل: على شكل مرفق 77">
            <a:extLst>
              <a:ext uri="{FF2B5EF4-FFF2-40B4-BE49-F238E27FC236}">
                <a16:creationId xmlns:a16="http://schemas.microsoft.com/office/drawing/2014/main" id="{3318DDF8-C801-4962-9F32-7BDCB2148EEC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77014" y="1992328"/>
            <a:ext cx="2004060" cy="419792"/>
          </a:xfrm>
          <a:prstGeom prst="bentConnector3">
            <a:avLst>
              <a:gd name="adj1" fmla="val 190"/>
            </a:avLst>
          </a:prstGeom>
          <a:ln w="28575">
            <a:solidFill>
              <a:srgbClr val="F9DB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784DE5D-11F3-42D4-8A01-D86849C620FF}"/>
              </a:ext>
            </a:extLst>
          </p:cNvPr>
          <p:cNvSpPr txBox="1"/>
          <p:nvPr/>
        </p:nvSpPr>
        <p:spPr>
          <a:xfrm>
            <a:off x="6588940" y="2957046"/>
            <a:ext cx="2119412" cy="461665"/>
          </a:xfrm>
          <a:prstGeom prst="rect">
            <a:avLst/>
          </a:prstGeom>
          <a:noFill/>
          <a:ln w="28575">
            <a:solidFill>
              <a:srgbClr val="F9DBD9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هنا علامة الطرح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DB47C147-369E-440D-85CA-4244133EE8B7}"/>
              </a:ext>
            </a:extLst>
          </p:cNvPr>
          <p:cNvSpPr txBox="1"/>
          <p:nvPr/>
        </p:nvSpPr>
        <p:spPr>
          <a:xfrm>
            <a:off x="3624880" y="3154846"/>
            <a:ext cx="2439753" cy="626864"/>
          </a:xfrm>
          <a:custGeom>
            <a:avLst/>
            <a:gdLst>
              <a:gd name="connsiteX0" fmla="*/ 44843 w 2439753"/>
              <a:gd name="connsiteY0" fmla="*/ 41900 h 626864"/>
              <a:gd name="connsiteX1" fmla="*/ 2439753 w 2439753"/>
              <a:gd name="connsiteY1" fmla="*/ 41900 h 626864"/>
              <a:gd name="connsiteX2" fmla="*/ 2394910 w 2439753"/>
              <a:gd name="connsiteY2" fmla="*/ 584964 h 626864"/>
              <a:gd name="connsiteX3" fmla="*/ 0 w 2439753"/>
              <a:gd name="connsiteY3" fmla="*/ 584964 h 626864"/>
              <a:gd name="connsiteX4" fmla="*/ 44843 w 2439753"/>
              <a:gd name="connsiteY4" fmla="*/ 41900 h 6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3" h="626864" fill="none" extrusionOk="0">
                <a:moveTo>
                  <a:pt x="44843" y="41900"/>
                </a:moveTo>
                <a:cubicBezTo>
                  <a:pt x="766994" y="6051"/>
                  <a:pt x="1526761" y="250482"/>
                  <a:pt x="2439753" y="41900"/>
                </a:cubicBezTo>
                <a:cubicBezTo>
                  <a:pt x="2427868" y="311386"/>
                  <a:pt x="2414675" y="470332"/>
                  <a:pt x="2394910" y="584964"/>
                </a:cubicBezTo>
                <a:cubicBezTo>
                  <a:pt x="1658978" y="733612"/>
                  <a:pt x="719695" y="363505"/>
                  <a:pt x="0" y="584964"/>
                </a:cubicBezTo>
                <a:cubicBezTo>
                  <a:pt x="-11024" y="428943"/>
                  <a:pt x="12749" y="220499"/>
                  <a:pt x="44843" y="41900"/>
                </a:cubicBezTo>
                <a:close/>
              </a:path>
              <a:path w="2439753" h="626864" stroke="0" extrusionOk="0">
                <a:moveTo>
                  <a:pt x="44843" y="41900"/>
                </a:moveTo>
                <a:cubicBezTo>
                  <a:pt x="816268" y="-64415"/>
                  <a:pt x="1725307" y="204035"/>
                  <a:pt x="2439753" y="41900"/>
                </a:cubicBezTo>
                <a:cubicBezTo>
                  <a:pt x="2406812" y="292649"/>
                  <a:pt x="2386677" y="412284"/>
                  <a:pt x="2394910" y="584964"/>
                </a:cubicBezTo>
                <a:cubicBezTo>
                  <a:pt x="1587872" y="750836"/>
                  <a:pt x="936526" y="297509"/>
                  <a:pt x="0" y="584964"/>
                </a:cubicBezTo>
                <a:cubicBezTo>
                  <a:pt x="5883" y="362002"/>
                  <a:pt x="6878" y="209449"/>
                  <a:pt x="44843" y="419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wave">
                    <a:avLst>
                      <a:gd name="adj1" fmla="val 6684"/>
                      <a:gd name="adj2" fmla="val -9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نأخذ من 7 الآحاد 3 </a:t>
            </a:r>
          </a:p>
        </p:txBody>
      </p:sp>
      <p:sp>
        <p:nvSpPr>
          <p:cNvPr id="86" name="علامة الضرب 85">
            <a:extLst>
              <a:ext uri="{FF2B5EF4-FFF2-40B4-BE49-F238E27FC236}">
                <a16:creationId xmlns:a16="http://schemas.microsoft.com/office/drawing/2014/main" id="{B7399891-440E-43A3-9E78-34AF890C008E}"/>
              </a:ext>
            </a:extLst>
          </p:cNvPr>
          <p:cNvSpPr/>
          <p:nvPr/>
        </p:nvSpPr>
        <p:spPr>
          <a:xfrm>
            <a:off x="5501859" y="2730738"/>
            <a:ext cx="193978" cy="27868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علامة الضرب 86">
            <a:extLst>
              <a:ext uri="{FF2B5EF4-FFF2-40B4-BE49-F238E27FC236}">
                <a16:creationId xmlns:a16="http://schemas.microsoft.com/office/drawing/2014/main" id="{28F6D0D3-BA2A-48BF-8CD8-6DD1B2F9AD96}"/>
              </a:ext>
            </a:extLst>
          </p:cNvPr>
          <p:cNvSpPr/>
          <p:nvPr/>
        </p:nvSpPr>
        <p:spPr>
          <a:xfrm>
            <a:off x="5509539" y="2464594"/>
            <a:ext cx="193978" cy="27868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علامة الضرب 87">
            <a:extLst>
              <a:ext uri="{FF2B5EF4-FFF2-40B4-BE49-F238E27FC236}">
                <a16:creationId xmlns:a16="http://schemas.microsoft.com/office/drawing/2014/main" id="{983E9758-FE57-4377-A5C6-B4B45248FABF}"/>
              </a:ext>
            </a:extLst>
          </p:cNvPr>
          <p:cNvSpPr/>
          <p:nvPr/>
        </p:nvSpPr>
        <p:spPr>
          <a:xfrm>
            <a:off x="5233761" y="2715153"/>
            <a:ext cx="193978" cy="27868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6044EB9A-6979-4A2B-ACB2-70F1A8C1ADA0}"/>
              </a:ext>
            </a:extLst>
          </p:cNvPr>
          <p:cNvSpPr/>
          <p:nvPr/>
        </p:nvSpPr>
        <p:spPr>
          <a:xfrm>
            <a:off x="5143808" y="1728457"/>
            <a:ext cx="305276" cy="1041683"/>
          </a:xfrm>
          <a:prstGeom prst="roundRect">
            <a:avLst>
              <a:gd name="adj" fmla="val 34590"/>
            </a:avLst>
          </a:prstGeom>
          <a:noFill/>
          <a:ln w="28575">
            <a:solidFill>
              <a:srgbClr val="5A8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E6B5A355-4C32-4F6B-ABA4-0DE35AECCAD8}"/>
              </a:ext>
            </a:extLst>
          </p:cNvPr>
          <p:cNvSpPr/>
          <p:nvPr/>
        </p:nvSpPr>
        <p:spPr>
          <a:xfrm>
            <a:off x="3639909" y="1375158"/>
            <a:ext cx="1465760" cy="1672204"/>
          </a:xfrm>
          <a:prstGeom prst="roundRect">
            <a:avLst>
              <a:gd name="adj" fmla="val 15526"/>
            </a:avLst>
          </a:prstGeom>
          <a:noFill/>
          <a:ln w="28575">
            <a:solidFill>
              <a:srgbClr val="5A8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793FE93F-46DF-45A8-94D9-31DA6523B62F}"/>
              </a:ext>
            </a:extLst>
          </p:cNvPr>
          <p:cNvSpPr txBox="1"/>
          <p:nvPr/>
        </p:nvSpPr>
        <p:spPr>
          <a:xfrm>
            <a:off x="5169958" y="877237"/>
            <a:ext cx="424236" cy="369332"/>
          </a:xfrm>
          <a:custGeom>
            <a:avLst/>
            <a:gdLst>
              <a:gd name="connsiteX0" fmla="*/ 0 w 424236"/>
              <a:gd name="connsiteY0" fmla="*/ 0 h 369332"/>
              <a:gd name="connsiteX1" fmla="*/ 424236 w 424236"/>
              <a:gd name="connsiteY1" fmla="*/ 0 h 369332"/>
              <a:gd name="connsiteX2" fmla="*/ 424236 w 424236"/>
              <a:gd name="connsiteY2" fmla="*/ 369332 h 369332"/>
              <a:gd name="connsiteX3" fmla="*/ 0 w 424236"/>
              <a:gd name="connsiteY3" fmla="*/ 369332 h 369332"/>
              <a:gd name="connsiteX4" fmla="*/ 0 w 424236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36" h="369332" fill="none" extrusionOk="0">
                <a:moveTo>
                  <a:pt x="0" y="0"/>
                </a:moveTo>
                <a:cubicBezTo>
                  <a:pt x="161953" y="20442"/>
                  <a:pt x="256971" y="-1125"/>
                  <a:pt x="424236" y="0"/>
                </a:cubicBezTo>
                <a:cubicBezTo>
                  <a:pt x="408988" y="125716"/>
                  <a:pt x="423897" y="282819"/>
                  <a:pt x="424236" y="369332"/>
                </a:cubicBezTo>
                <a:cubicBezTo>
                  <a:pt x="324863" y="387326"/>
                  <a:pt x="179660" y="382325"/>
                  <a:pt x="0" y="369332"/>
                </a:cubicBezTo>
                <a:cubicBezTo>
                  <a:pt x="-11665" y="251859"/>
                  <a:pt x="-6863" y="146124"/>
                  <a:pt x="0" y="0"/>
                </a:cubicBezTo>
                <a:close/>
              </a:path>
              <a:path w="424236" h="369332" stroke="0" extrusionOk="0">
                <a:moveTo>
                  <a:pt x="0" y="0"/>
                </a:moveTo>
                <a:cubicBezTo>
                  <a:pt x="198981" y="-3517"/>
                  <a:pt x="312901" y="17414"/>
                  <a:pt x="424236" y="0"/>
                </a:cubicBezTo>
                <a:cubicBezTo>
                  <a:pt x="409208" y="180908"/>
                  <a:pt x="421435" y="262846"/>
                  <a:pt x="424236" y="369332"/>
                </a:cubicBezTo>
                <a:cubicBezTo>
                  <a:pt x="222170" y="387788"/>
                  <a:pt x="157358" y="371730"/>
                  <a:pt x="0" y="369332"/>
                </a:cubicBezTo>
                <a:cubicBezTo>
                  <a:pt x="-14103" y="197696"/>
                  <a:pt x="6595" y="17144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54</a:t>
            </a:r>
            <a:endParaRPr lang="ar-SA" sz="24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B110858-D250-49A6-9968-A3D5C5A63FF0}"/>
              </a:ext>
            </a:extLst>
          </p:cNvPr>
          <p:cNvSpPr txBox="1"/>
          <p:nvPr/>
        </p:nvSpPr>
        <p:spPr>
          <a:xfrm>
            <a:off x="2412939" y="3869939"/>
            <a:ext cx="5578081" cy="1815882"/>
          </a:xfrm>
          <a:prstGeom prst="homePlate">
            <a:avLst>
              <a:gd name="adj" fmla="val 91981"/>
            </a:avLst>
          </a:prstGeom>
          <a:solidFill>
            <a:srgbClr val="CDB5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أفكر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أبدأ بالعدد 57 ، ثم أعد تنازلياً "بالآحاد"</a:t>
            </a:r>
          </a:p>
          <a:p>
            <a:pPr algn="ctr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id="{A585E26C-5A85-4C83-818D-17B254248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7894031" y="3582809"/>
            <a:ext cx="2119413" cy="1938914"/>
          </a:xfrm>
          <a:prstGeom prst="rect">
            <a:avLst/>
          </a:prstGeom>
        </p:spPr>
      </p:pic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057F77-C050-4FFC-B7B2-C36C7C6FC1CD}"/>
              </a:ext>
            </a:extLst>
          </p:cNvPr>
          <p:cNvSpPr txBox="1"/>
          <p:nvPr/>
        </p:nvSpPr>
        <p:spPr>
          <a:xfrm>
            <a:off x="5367322" y="4796171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56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28428D1-5AA0-40DA-935E-0E02F32DB4D9}"/>
              </a:ext>
            </a:extLst>
          </p:cNvPr>
          <p:cNvSpPr txBox="1"/>
          <p:nvPr/>
        </p:nvSpPr>
        <p:spPr>
          <a:xfrm>
            <a:off x="4237030" y="4836063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55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950496E1-0F69-4F82-B918-BF676D0D3B71}"/>
              </a:ext>
            </a:extLst>
          </p:cNvPr>
          <p:cNvSpPr txBox="1"/>
          <p:nvPr/>
        </p:nvSpPr>
        <p:spPr>
          <a:xfrm>
            <a:off x="3050360" y="4813837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54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1F0B45D-570D-42FA-B6C1-D546A04F63E3}"/>
              </a:ext>
            </a:extLst>
          </p:cNvPr>
          <p:cNvSpPr txBox="1"/>
          <p:nvPr/>
        </p:nvSpPr>
        <p:spPr>
          <a:xfrm>
            <a:off x="3197447" y="4911275"/>
            <a:ext cx="692684" cy="461665"/>
          </a:xfrm>
          <a:custGeom>
            <a:avLst/>
            <a:gdLst>
              <a:gd name="connsiteX0" fmla="*/ 0 w 692684"/>
              <a:gd name="connsiteY0" fmla="*/ 0 h 461665"/>
              <a:gd name="connsiteX1" fmla="*/ 692684 w 692684"/>
              <a:gd name="connsiteY1" fmla="*/ 0 h 461665"/>
              <a:gd name="connsiteX2" fmla="*/ 692684 w 692684"/>
              <a:gd name="connsiteY2" fmla="*/ 461665 h 461665"/>
              <a:gd name="connsiteX3" fmla="*/ 0 w 692684"/>
              <a:gd name="connsiteY3" fmla="*/ 461665 h 461665"/>
              <a:gd name="connsiteX4" fmla="*/ 0 w 6926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84" h="461665" extrusionOk="0">
                <a:moveTo>
                  <a:pt x="0" y="0"/>
                </a:moveTo>
                <a:cubicBezTo>
                  <a:pt x="336928" y="-33128"/>
                  <a:pt x="436256" y="-25073"/>
                  <a:pt x="692684" y="0"/>
                </a:cubicBezTo>
                <a:cubicBezTo>
                  <a:pt x="700739" y="200974"/>
                  <a:pt x="712966" y="339856"/>
                  <a:pt x="692684" y="461665"/>
                </a:cubicBezTo>
                <a:cubicBezTo>
                  <a:pt x="347903" y="466805"/>
                  <a:pt x="265904" y="428048"/>
                  <a:pt x="0" y="461665"/>
                </a:cubicBezTo>
                <a:cubicBezTo>
                  <a:pt x="18214" y="349824"/>
                  <a:pt x="11211" y="21729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1">
            <a:spAutoFit/>
          </a:bodyPr>
          <a:lstStyle/>
          <a:p>
            <a:endParaRPr lang="ar-SA" sz="24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6FEC44B-4685-4C7F-8BF1-BEC2F76123D7}"/>
              </a:ext>
            </a:extLst>
          </p:cNvPr>
          <p:cNvSpPr txBox="1"/>
          <p:nvPr/>
        </p:nvSpPr>
        <p:spPr>
          <a:xfrm>
            <a:off x="9293442" y="354102"/>
            <a:ext cx="2458176" cy="1867733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تنازلياً بالآحاد </a:t>
            </a:r>
          </a:p>
        </p:txBody>
      </p:sp>
    </p:spTree>
    <p:extLst>
      <p:ext uri="{BB962C8B-B14F-4D97-AF65-F5344CB8AC3E}">
        <p14:creationId xmlns:p14="http://schemas.microsoft.com/office/powerpoint/2010/main" val="14154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1" grpId="0"/>
      <p:bldP spid="73" grpId="0"/>
      <p:bldP spid="74" grpId="0" animBg="1"/>
      <p:bldP spid="74" grpId="1" animBg="1"/>
      <p:bldP spid="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AB9C00-808E-47EE-AB60-DBD13E85F362}"/>
              </a:ext>
            </a:extLst>
          </p:cNvPr>
          <p:cNvSpPr txBox="1"/>
          <p:nvPr/>
        </p:nvSpPr>
        <p:spPr>
          <a:xfrm>
            <a:off x="5257967" y="808457"/>
            <a:ext cx="2543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لأجد ناتج 57 – 30 = 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349647-7FC9-46D6-8D38-8BADA3C31964}"/>
              </a:ext>
            </a:extLst>
          </p:cNvPr>
          <p:cNvSpPr txBox="1"/>
          <p:nvPr/>
        </p:nvSpPr>
        <p:spPr>
          <a:xfrm>
            <a:off x="6662227" y="1568524"/>
            <a:ext cx="12655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نمثل 57 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لامة الطرح 1">
            <a:extLst>
              <a:ext uri="{FF2B5EF4-FFF2-40B4-BE49-F238E27FC236}">
                <a16:creationId xmlns:a16="http://schemas.microsoft.com/office/drawing/2014/main" id="{C37559A9-038D-4F64-9FF2-C7B7D925BFD4}"/>
              </a:ext>
            </a:extLst>
          </p:cNvPr>
          <p:cNvSpPr/>
          <p:nvPr/>
        </p:nvSpPr>
        <p:spPr>
          <a:xfrm>
            <a:off x="6366196" y="1030398"/>
            <a:ext cx="327259" cy="451895"/>
          </a:xfrm>
          <a:prstGeom prst="mathMinus">
            <a:avLst>
              <a:gd name="adj1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FE0BF355-346B-4E7C-9C78-1E527BF3FB46}"/>
              </a:ext>
            </a:extLst>
          </p:cNvPr>
          <p:cNvSpPr/>
          <p:nvPr/>
        </p:nvSpPr>
        <p:spPr>
          <a:xfrm flipH="1">
            <a:off x="5474256" y="27549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C573F741-3D53-4DC7-966A-9BDF502F7EF4}"/>
              </a:ext>
            </a:extLst>
          </p:cNvPr>
          <p:cNvSpPr/>
          <p:nvPr/>
        </p:nvSpPr>
        <p:spPr>
          <a:xfrm flipH="1">
            <a:off x="5474256" y="25002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028CC8B4-2050-4B47-B7B8-0C6D81C087E2}"/>
              </a:ext>
            </a:extLst>
          </p:cNvPr>
          <p:cNvSpPr/>
          <p:nvPr/>
        </p:nvSpPr>
        <p:spPr>
          <a:xfrm flipH="1">
            <a:off x="5204734" y="27549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كعب 11">
            <a:extLst>
              <a:ext uri="{FF2B5EF4-FFF2-40B4-BE49-F238E27FC236}">
                <a16:creationId xmlns:a16="http://schemas.microsoft.com/office/drawing/2014/main" id="{88EEF3C4-CF4D-4895-8B3F-E3FCEBF1A944}"/>
              </a:ext>
            </a:extLst>
          </p:cNvPr>
          <p:cNvSpPr/>
          <p:nvPr/>
        </p:nvSpPr>
        <p:spPr>
          <a:xfrm flipH="1">
            <a:off x="5204734" y="25002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كعب 12">
            <a:extLst>
              <a:ext uri="{FF2B5EF4-FFF2-40B4-BE49-F238E27FC236}">
                <a16:creationId xmlns:a16="http://schemas.microsoft.com/office/drawing/2014/main" id="{726CE4FE-DA2B-488C-9409-6D1DD05D1CA2}"/>
              </a:ext>
            </a:extLst>
          </p:cNvPr>
          <p:cNvSpPr/>
          <p:nvPr/>
        </p:nvSpPr>
        <p:spPr>
          <a:xfrm flipH="1">
            <a:off x="5182292" y="22720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كعب 13">
            <a:extLst>
              <a:ext uri="{FF2B5EF4-FFF2-40B4-BE49-F238E27FC236}">
                <a16:creationId xmlns:a16="http://schemas.microsoft.com/office/drawing/2014/main" id="{2C2BA9E0-1E54-4FE8-8BC5-9543FE913F11}"/>
              </a:ext>
            </a:extLst>
          </p:cNvPr>
          <p:cNvSpPr/>
          <p:nvPr/>
        </p:nvSpPr>
        <p:spPr>
          <a:xfrm flipH="1">
            <a:off x="5182292" y="20399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3DCE183D-CAA0-4605-BE76-9520C54B38CB}"/>
              </a:ext>
            </a:extLst>
          </p:cNvPr>
          <p:cNvSpPr/>
          <p:nvPr/>
        </p:nvSpPr>
        <p:spPr>
          <a:xfrm flipH="1">
            <a:off x="5182292" y="18174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C736676-8E14-48C1-9D0C-CFC1870120BB}"/>
              </a:ext>
            </a:extLst>
          </p:cNvPr>
          <p:cNvGrpSpPr/>
          <p:nvPr/>
        </p:nvGrpSpPr>
        <p:grpSpPr>
          <a:xfrm>
            <a:off x="4792417" y="1426392"/>
            <a:ext cx="213156" cy="1543690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57DFC401-25EF-40A9-8AAB-F2A7BA69BEB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0A5DA3C6-D7D4-4893-A028-9408E43655B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F4FFEC1A-F715-4B92-B226-955212C2F92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05793714-E30C-438B-AA20-C4018C5EBD6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60A44332-0AF0-4B29-BE81-A255AD3F9B0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16BADD52-2C1D-43B1-B36A-7FFD1C80BAF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B6EDFD8C-73F3-46F5-BD2A-6BFFB9CC5DB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1AD9128A-F240-42C1-BFA6-8C3F20D7030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004EE413-C9E7-48EC-A77E-4B2022DC9CE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F317C625-2639-440C-84A4-9408A80E86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A85E583-3999-4D96-AED1-B78319C42A84}"/>
              </a:ext>
            </a:extLst>
          </p:cNvPr>
          <p:cNvGrpSpPr/>
          <p:nvPr/>
        </p:nvGrpSpPr>
        <p:grpSpPr>
          <a:xfrm>
            <a:off x="4532065" y="1426392"/>
            <a:ext cx="213156" cy="1543690"/>
            <a:chOff x="3278249" y="1981640"/>
            <a:chExt cx="213156" cy="1543690"/>
          </a:xfrm>
        </p:grpSpPr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483ADC26-B086-4AED-9C59-1D2D1145EAF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EE126112-D471-4747-AE68-C573EB63DF6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163AAFC1-A6E8-4D76-BF7A-000EC1F4C88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06A1D8E7-562B-45E6-9D86-4DA01E0C7D8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A165CF10-5652-4767-AA47-86865B08967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4406822F-48F9-483C-96B7-25BA08C85C8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7F8CA278-5EC5-4CE7-BE00-D534A5CCD34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C4176190-D179-40AE-91D4-66E8E2FB31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104CF661-A45C-4941-BEDA-96B13EC0481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92EBA8B0-F805-4BE3-9682-4264CEA6C22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7556A1CC-8ACA-49ED-A362-1DEABC26E963}"/>
              </a:ext>
            </a:extLst>
          </p:cNvPr>
          <p:cNvGrpSpPr/>
          <p:nvPr/>
        </p:nvGrpSpPr>
        <p:grpSpPr>
          <a:xfrm>
            <a:off x="4261157" y="1426332"/>
            <a:ext cx="213156" cy="1543690"/>
            <a:chOff x="3278249" y="1981640"/>
            <a:chExt cx="213156" cy="1543690"/>
          </a:xfrm>
        </p:grpSpPr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FB12F721-DC31-4D6E-9155-1BE374278B6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452684F6-66C1-4A73-8040-D932E917410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8D1B78AF-C4E0-4CBE-A8DA-1771E0927FC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1FD4377D-2CD8-4405-8B62-FE04E4E3E2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81B82752-8BB9-45EA-BF51-1FF66A0565F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D8A89069-D5E3-486A-8E94-505B326FD3C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BAD56B52-AA45-468B-92B2-E921190B494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AF5DF50F-9F45-467D-9344-0807501C24B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F820EF0F-DC63-4EDF-8DF1-03EE7968691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FC41B294-E6E3-46DA-AB57-AE1BEF8B4E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0FC6AFE-70A0-4F36-BF0F-EE297A53AA5D}"/>
              </a:ext>
            </a:extLst>
          </p:cNvPr>
          <p:cNvGrpSpPr/>
          <p:nvPr/>
        </p:nvGrpSpPr>
        <p:grpSpPr>
          <a:xfrm>
            <a:off x="4000805" y="1426332"/>
            <a:ext cx="213156" cy="1543690"/>
            <a:chOff x="3278249" y="1981640"/>
            <a:chExt cx="213156" cy="1543690"/>
          </a:xfrm>
        </p:grpSpPr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2557C08D-AF7F-4A9C-AAB9-A9D37CB1EC4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EFDF7549-25EC-49F9-B7F8-E2059DBD898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2ED3E955-4465-48AE-8E4E-E092346696E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9FB854EB-0B1F-4909-A3B3-59FA18E9FFC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144B76A6-075B-4A65-AA39-50600080FFD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462FF394-E3B1-4AD2-8148-BA9ADA369CC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269FEEA7-C951-4FB3-BAB9-DF487FEE24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C0E71DC5-E0F3-45DA-8047-931F956B720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BA85F8DE-3CDD-4039-83C5-1682E5553CD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728C7812-E4F6-468C-91FF-7B7AEA7C5FA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3E40CB55-299B-48D1-9547-ED2D858B1BB7}"/>
              </a:ext>
            </a:extLst>
          </p:cNvPr>
          <p:cNvGrpSpPr/>
          <p:nvPr/>
        </p:nvGrpSpPr>
        <p:grpSpPr>
          <a:xfrm>
            <a:off x="3736745" y="1411137"/>
            <a:ext cx="213156" cy="1543690"/>
            <a:chOff x="3278249" y="1981640"/>
            <a:chExt cx="213156" cy="1543690"/>
          </a:xfrm>
        </p:grpSpPr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B9FFBD63-3323-4B00-BD38-E539CFFC925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F2998B82-A389-4C95-8341-2E6D82CD586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23F386B5-86EA-4C94-8565-81409462B04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CCDE49BC-AA3C-45C5-97EA-D77EECC3B4B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E6CF50C0-F541-459A-B580-7CA96606D6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7DAB7B4F-3E9F-4140-B434-9702CFDB96C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DFFA22F0-B99E-48E6-A9EF-7EAA786F461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0E811332-6240-47CF-9230-AB8D021E04B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C89DB89F-9615-4730-974E-59842845B0B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27BFE4AA-4356-482D-A9E8-C8B21ABA55A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544264F7-33C7-4D71-87A5-756AE4B0F546}"/>
              </a:ext>
            </a:extLst>
          </p:cNvPr>
          <p:cNvSpPr txBox="1"/>
          <p:nvPr/>
        </p:nvSpPr>
        <p:spPr>
          <a:xfrm>
            <a:off x="6076113" y="2111319"/>
            <a:ext cx="2699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هل هي آحاد أم عشرات ؟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C8DB73B-F1B1-496E-9784-73872D7F6F90}"/>
              </a:ext>
            </a:extLst>
          </p:cNvPr>
          <p:cNvSpPr txBox="1"/>
          <p:nvPr/>
        </p:nvSpPr>
        <p:spPr>
          <a:xfrm>
            <a:off x="7054571" y="2534183"/>
            <a:ext cx="1071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عشرات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5E889041-DF42-49F8-A7B6-A6C518B2E037}"/>
              </a:ext>
            </a:extLst>
          </p:cNvPr>
          <p:cNvSpPr/>
          <p:nvPr/>
        </p:nvSpPr>
        <p:spPr>
          <a:xfrm>
            <a:off x="5799629" y="895394"/>
            <a:ext cx="301872" cy="392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9B013F6-F953-4C66-B7B7-75F6148C963D}"/>
              </a:ext>
            </a:extLst>
          </p:cNvPr>
          <p:cNvSpPr/>
          <p:nvPr/>
        </p:nvSpPr>
        <p:spPr>
          <a:xfrm>
            <a:off x="6101501" y="950355"/>
            <a:ext cx="185567" cy="249839"/>
          </a:xfrm>
          <a:prstGeom prst="ellipse">
            <a:avLst/>
          </a:prstGeom>
          <a:solidFill>
            <a:srgbClr val="F9DBD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8" name="موصل: على شكل مرفق 77">
            <a:extLst>
              <a:ext uri="{FF2B5EF4-FFF2-40B4-BE49-F238E27FC236}">
                <a16:creationId xmlns:a16="http://schemas.microsoft.com/office/drawing/2014/main" id="{3318DDF8-C801-4962-9F32-7BDCB2148EEC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77014" y="1992328"/>
            <a:ext cx="2004060" cy="419792"/>
          </a:xfrm>
          <a:prstGeom prst="bentConnector3">
            <a:avLst>
              <a:gd name="adj1" fmla="val 190"/>
            </a:avLst>
          </a:prstGeom>
          <a:ln w="28575">
            <a:solidFill>
              <a:srgbClr val="F9DB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784DE5D-11F3-42D4-8A01-D86849C620FF}"/>
              </a:ext>
            </a:extLst>
          </p:cNvPr>
          <p:cNvSpPr txBox="1"/>
          <p:nvPr/>
        </p:nvSpPr>
        <p:spPr>
          <a:xfrm>
            <a:off x="6588940" y="2957046"/>
            <a:ext cx="2119412" cy="461665"/>
          </a:xfrm>
          <a:prstGeom prst="rect">
            <a:avLst/>
          </a:prstGeom>
          <a:noFill/>
          <a:ln w="28575">
            <a:solidFill>
              <a:srgbClr val="F9DBD9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هنا علامة الطرح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DB47C147-369E-440D-85CA-4244133EE8B7}"/>
              </a:ext>
            </a:extLst>
          </p:cNvPr>
          <p:cNvSpPr txBox="1"/>
          <p:nvPr/>
        </p:nvSpPr>
        <p:spPr>
          <a:xfrm>
            <a:off x="3624880" y="3154846"/>
            <a:ext cx="2439753" cy="626864"/>
          </a:xfrm>
          <a:custGeom>
            <a:avLst/>
            <a:gdLst>
              <a:gd name="connsiteX0" fmla="*/ 44843 w 2439753"/>
              <a:gd name="connsiteY0" fmla="*/ 41900 h 626864"/>
              <a:gd name="connsiteX1" fmla="*/ 2439753 w 2439753"/>
              <a:gd name="connsiteY1" fmla="*/ 41900 h 626864"/>
              <a:gd name="connsiteX2" fmla="*/ 2394910 w 2439753"/>
              <a:gd name="connsiteY2" fmla="*/ 584964 h 626864"/>
              <a:gd name="connsiteX3" fmla="*/ 0 w 2439753"/>
              <a:gd name="connsiteY3" fmla="*/ 584964 h 626864"/>
              <a:gd name="connsiteX4" fmla="*/ 44843 w 2439753"/>
              <a:gd name="connsiteY4" fmla="*/ 41900 h 6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3" h="626864" fill="none" extrusionOk="0">
                <a:moveTo>
                  <a:pt x="44843" y="41900"/>
                </a:moveTo>
                <a:cubicBezTo>
                  <a:pt x="766994" y="6051"/>
                  <a:pt x="1526761" y="250482"/>
                  <a:pt x="2439753" y="41900"/>
                </a:cubicBezTo>
                <a:cubicBezTo>
                  <a:pt x="2427868" y="311386"/>
                  <a:pt x="2414675" y="470332"/>
                  <a:pt x="2394910" y="584964"/>
                </a:cubicBezTo>
                <a:cubicBezTo>
                  <a:pt x="1658978" y="733612"/>
                  <a:pt x="719695" y="363505"/>
                  <a:pt x="0" y="584964"/>
                </a:cubicBezTo>
                <a:cubicBezTo>
                  <a:pt x="-11024" y="428943"/>
                  <a:pt x="12749" y="220499"/>
                  <a:pt x="44843" y="41900"/>
                </a:cubicBezTo>
                <a:close/>
              </a:path>
              <a:path w="2439753" h="626864" stroke="0" extrusionOk="0">
                <a:moveTo>
                  <a:pt x="44843" y="41900"/>
                </a:moveTo>
                <a:cubicBezTo>
                  <a:pt x="816268" y="-64415"/>
                  <a:pt x="1725307" y="204035"/>
                  <a:pt x="2439753" y="41900"/>
                </a:cubicBezTo>
                <a:cubicBezTo>
                  <a:pt x="2406812" y="292649"/>
                  <a:pt x="2386677" y="412284"/>
                  <a:pt x="2394910" y="584964"/>
                </a:cubicBezTo>
                <a:cubicBezTo>
                  <a:pt x="1587872" y="750836"/>
                  <a:pt x="936526" y="297509"/>
                  <a:pt x="0" y="584964"/>
                </a:cubicBezTo>
                <a:cubicBezTo>
                  <a:pt x="5883" y="362002"/>
                  <a:pt x="6878" y="209449"/>
                  <a:pt x="44843" y="419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wave">
                    <a:avLst>
                      <a:gd name="adj1" fmla="val 6684"/>
                      <a:gd name="adj2" fmla="val -9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نأخذ من 5 الآحاد 3 </a:t>
            </a:r>
          </a:p>
        </p:txBody>
      </p:sp>
      <p:sp>
        <p:nvSpPr>
          <p:cNvPr id="86" name="علامة الضرب 85">
            <a:extLst>
              <a:ext uri="{FF2B5EF4-FFF2-40B4-BE49-F238E27FC236}">
                <a16:creationId xmlns:a16="http://schemas.microsoft.com/office/drawing/2014/main" id="{B7399891-440E-43A3-9E78-34AF890C008E}"/>
              </a:ext>
            </a:extLst>
          </p:cNvPr>
          <p:cNvSpPr/>
          <p:nvPr/>
        </p:nvSpPr>
        <p:spPr>
          <a:xfrm>
            <a:off x="4820074" y="1382328"/>
            <a:ext cx="231716" cy="161352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علامة الضرب 86">
            <a:extLst>
              <a:ext uri="{FF2B5EF4-FFF2-40B4-BE49-F238E27FC236}">
                <a16:creationId xmlns:a16="http://schemas.microsoft.com/office/drawing/2014/main" id="{28F6D0D3-BA2A-48BF-8CD8-6DD1B2F9AD96}"/>
              </a:ext>
            </a:extLst>
          </p:cNvPr>
          <p:cNvSpPr/>
          <p:nvPr/>
        </p:nvSpPr>
        <p:spPr>
          <a:xfrm>
            <a:off x="4558395" y="1370361"/>
            <a:ext cx="211770" cy="168179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علامة الضرب 87">
            <a:extLst>
              <a:ext uri="{FF2B5EF4-FFF2-40B4-BE49-F238E27FC236}">
                <a16:creationId xmlns:a16="http://schemas.microsoft.com/office/drawing/2014/main" id="{983E9758-FE57-4377-A5C6-B4B45248FABF}"/>
              </a:ext>
            </a:extLst>
          </p:cNvPr>
          <p:cNvSpPr/>
          <p:nvPr/>
        </p:nvSpPr>
        <p:spPr>
          <a:xfrm>
            <a:off x="4291537" y="1336037"/>
            <a:ext cx="180901" cy="1730579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6044EB9A-6979-4A2B-ACB2-70F1A8C1ADA0}"/>
              </a:ext>
            </a:extLst>
          </p:cNvPr>
          <p:cNvSpPr/>
          <p:nvPr/>
        </p:nvSpPr>
        <p:spPr>
          <a:xfrm>
            <a:off x="5143808" y="1728457"/>
            <a:ext cx="613024" cy="1279726"/>
          </a:xfrm>
          <a:prstGeom prst="roundRect">
            <a:avLst>
              <a:gd name="adj" fmla="val 18660"/>
            </a:avLst>
          </a:prstGeom>
          <a:noFill/>
          <a:ln w="28575">
            <a:solidFill>
              <a:srgbClr val="5A8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E6B5A355-4C32-4F6B-ABA4-0DE35AECCAD8}"/>
              </a:ext>
            </a:extLst>
          </p:cNvPr>
          <p:cNvSpPr/>
          <p:nvPr/>
        </p:nvSpPr>
        <p:spPr>
          <a:xfrm>
            <a:off x="3639909" y="1375158"/>
            <a:ext cx="635064" cy="1672204"/>
          </a:xfrm>
          <a:prstGeom prst="roundRect">
            <a:avLst>
              <a:gd name="adj" fmla="val 15526"/>
            </a:avLst>
          </a:prstGeom>
          <a:noFill/>
          <a:ln w="28575">
            <a:solidFill>
              <a:srgbClr val="5A8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793FE93F-46DF-45A8-94D9-31DA6523B62F}"/>
              </a:ext>
            </a:extLst>
          </p:cNvPr>
          <p:cNvSpPr txBox="1"/>
          <p:nvPr/>
        </p:nvSpPr>
        <p:spPr>
          <a:xfrm>
            <a:off x="5169958" y="877237"/>
            <a:ext cx="424236" cy="369332"/>
          </a:xfrm>
          <a:custGeom>
            <a:avLst/>
            <a:gdLst>
              <a:gd name="connsiteX0" fmla="*/ 0 w 424236"/>
              <a:gd name="connsiteY0" fmla="*/ 0 h 369332"/>
              <a:gd name="connsiteX1" fmla="*/ 424236 w 424236"/>
              <a:gd name="connsiteY1" fmla="*/ 0 h 369332"/>
              <a:gd name="connsiteX2" fmla="*/ 424236 w 424236"/>
              <a:gd name="connsiteY2" fmla="*/ 369332 h 369332"/>
              <a:gd name="connsiteX3" fmla="*/ 0 w 424236"/>
              <a:gd name="connsiteY3" fmla="*/ 369332 h 369332"/>
              <a:gd name="connsiteX4" fmla="*/ 0 w 424236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36" h="369332" fill="none" extrusionOk="0">
                <a:moveTo>
                  <a:pt x="0" y="0"/>
                </a:moveTo>
                <a:cubicBezTo>
                  <a:pt x="161953" y="20442"/>
                  <a:pt x="256971" y="-1125"/>
                  <a:pt x="424236" y="0"/>
                </a:cubicBezTo>
                <a:cubicBezTo>
                  <a:pt x="408988" y="125716"/>
                  <a:pt x="423897" y="282819"/>
                  <a:pt x="424236" y="369332"/>
                </a:cubicBezTo>
                <a:cubicBezTo>
                  <a:pt x="324863" y="387326"/>
                  <a:pt x="179660" y="382325"/>
                  <a:pt x="0" y="369332"/>
                </a:cubicBezTo>
                <a:cubicBezTo>
                  <a:pt x="-11665" y="251859"/>
                  <a:pt x="-6863" y="146124"/>
                  <a:pt x="0" y="0"/>
                </a:cubicBezTo>
                <a:close/>
              </a:path>
              <a:path w="424236" h="369332" stroke="0" extrusionOk="0">
                <a:moveTo>
                  <a:pt x="0" y="0"/>
                </a:moveTo>
                <a:cubicBezTo>
                  <a:pt x="198981" y="-3517"/>
                  <a:pt x="312901" y="17414"/>
                  <a:pt x="424236" y="0"/>
                </a:cubicBezTo>
                <a:cubicBezTo>
                  <a:pt x="409208" y="180908"/>
                  <a:pt x="421435" y="262846"/>
                  <a:pt x="424236" y="369332"/>
                </a:cubicBezTo>
                <a:cubicBezTo>
                  <a:pt x="222170" y="387788"/>
                  <a:pt x="157358" y="371730"/>
                  <a:pt x="0" y="369332"/>
                </a:cubicBezTo>
                <a:cubicBezTo>
                  <a:pt x="-14103" y="197696"/>
                  <a:pt x="6595" y="17144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27</a:t>
            </a:r>
            <a:endParaRPr lang="ar-SA" sz="24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B110858-D250-49A6-9968-A3D5C5A63FF0}"/>
              </a:ext>
            </a:extLst>
          </p:cNvPr>
          <p:cNvSpPr txBox="1"/>
          <p:nvPr/>
        </p:nvSpPr>
        <p:spPr>
          <a:xfrm>
            <a:off x="2412939" y="3869939"/>
            <a:ext cx="5578081" cy="1815882"/>
          </a:xfrm>
          <a:prstGeom prst="homePlate">
            <a:avLst>
              <a:gd name="adj" fmla="val 91981"/>
            </a:avLst>
          </a:prstGeom>
          <a:solidFill>
            <a:srgbClr val="CDB5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أفكر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أبدأ بالعدد 57 ، ثم أعد تنازلياً "بالعشرات" </a:t>
            </a:r>
          </a:p>
          <a:p>
            <a:pPr algn="ctr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id="{A585E26C-5A85-4C83-818D-17B254248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7894031" y="3582809"/>
            <a:ext cx="2119413" cy="1938914"/>
          </a:xfrm>
          <a:prstGeom prst="rect">
            <a:avLst/>
          </a:prstGeom>
        </p:spPr>
      </p:pic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057F77-C050-4FFC-B7B2-C36C7C6FC1CD}"/>
              </a:ext>
            </a:extLst>
          </p:cNvPr>
          <p:cNvSpPr txBox="1"/>
          <p:nvPr/>
        </p:nvSpPr>
        <p:spPr>
          <a:xfrm>
            <a:off x="5367322" y="4796171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47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28428D1-5AA0-40DA-935E-0E02F32DB4D9}"/>
              </a:ext>
            </a:extLst>
          </p:cNvPr>
          <p:cNvSpPr txBox="1"/>
          <p:nvPr/>
        </p:nvSpPr>
        <p:spPr>
          <a:xfrm>
            <a:off x="4237030" y="4836063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37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950496E1-0F69-4F82-B918-BF676D0D3B71}"/>
              </a:ext>
            </a:extLst>
          </p:cNvPr>
          <p:cNvSpPr txBox="1"/>
          <p:nvPr/>
        </p:nvSpPr>
        <p:spPr>
          <a:xfrm>
            <a:off x="3050360" y="4813837"/>
            <a:ext cx="8646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27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1F0B45D-570D-42FA-B6C1-D546A04F63E3}"/>
              </a:ext>
            </a:extLst>
          </p:cNvPr>
          <p:cNvSpPr txBox="1"/>
          <p:nvPr/>
        </p:nvSpPr>
        <p:spPr>
          <a:xfrm>
            <a:off x="3197447" y="4862251"/>
            <a:ext cx="692684" cy="461665"/>
          </a:xfrm>
          <a:custGeom>
            <a:avLst/>
            <a:gdLst>
              <a:gd name="connsiteX0" fmla="*/ 0 w 692684"/>
              <a:gd name="connsiteY0" fmla="*/ 0 h 461665"/>
              <a:gd name="connsiteX1" fmla="*/ 692684 w 692684"/>
              <a:gd name="connsiteY1" fmla="*/ 0 h 461665"/>
              <a:gd name="connsiteX2" fmla="*/ 692684 w 692684"/>
              <a:gd name="connsiteY2" fmla="*/ 461665 h 461665"/>
              <a:gd name="connsiteX3" fmla="*/ 0 w 692684"/>
              <a:gd name="connsiteY3" fmla="*/ 461665 h 461665"/>
              <a:gd name="connsiteX4" fmla="*/ 0 w 6926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84" h="461665" extrusionOk="0">
                <a:moveTo>
                  <a:pt x="0" y="0"/>
                </a:moveTo>
                <a:cubicBezTo>
                  <a:pt x="336928" y="-33128"/>
                  <a:pt x="436256" y="-25073"/>
                  <a:pt x="692684" y="0"/>
                </a:cubicBezTo>
                <a:cubicBezTo>
                  <a:pt x="700739" y="200974"/>
                  <a:pt x="712966" y="339856"/>
                  <a:pt x="692684" y="461665"/>
                </a:cubicBezTo>
                <a:cubicBezTo>
                  <a:pt x="347903" y="466805"/>
                  <a:pt x="265904" y="428048"/>
                  <a:pt x="0" y="461665"/>
                </a:cubicBezTo>
                <a:cubicBezTo>
                  <a:pt x="18214" y="349824"/>
                  <a:pt x="11211" y="21729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8427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1">
            <a:spAutoFit/>
          </a:bodyPr>
          <a:lstStyle/>
          <a:p>
            <a:endParaRPr lang="ar-SA" sz="24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6FEC44B-4685-4C7F-8BF1-BEC2F76123D7}"/>
              </a:ext>
            </a:extLst>
          </p:cNvPr>
          <p:cNvSpPr txBox="1"/>
          <p:nvPr/>
        </p:nvSpPr>
        <p:spPr>
          <a:xfrm>
            <a:off x="9293442" y="354102"/>
            <a:ext cx="2458176" cy="1867733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تنازلياً بالعشرات </a:t>
            </a:r>
          </a:p>
        </p:txBody>
      </p:sp>
    </p:spTree>
    <p:extLst>
      <p:ext uri="{BB962C8B-B14F-4D97-AF65-F5344CB8AC3E}">
        <p14:creationId xmlns:p14="http://schemas.microsoft.com/office/powerpoint/2010/main" val="2032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1" grpId="0"/>
      <p:bldP spid="73" grpId="0"/>
      <p:bldP spid="74" grpId="0" animBg="1"/>
      <p:bldP spid="74" grpId="1" animBg="1"/>
      <p:bldP spid="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5F81851-0390-4922-AF01-F66818FE4B06}"/>
              </a:ext>
            </a:extLst>
          </p:cNvPr>
          <p:cNvSpPr txBox="1"/>
          <p:nvPr/>
        </p:nvSpPr>
        <p:spPr>
          <a:xfrm>
            <a:off x="9586405" y="379794"/>
            <a:ext cx="1608337" cy="1037630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0DA63A5-6033-448B-A412-6A6120E45834}"/>
              </a:ext>
            </a:extLst>
          </p:cNvPr>
          <p:cNvSpPr txBox="1"/>
          <p:nvPr/>
        </p:nvSpPr>
        <p:spPr>
          <a:xfrm>
            <a:off x="4394447" y="832649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بالعد التنازلي مستعملاً: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B3BFF821-F664-4785-8DEF-9B65AE087D0C}"/>
              </a:ext>
            </a:extLst>
          </p:cNvPr>
          <p:cNvSpPr/>
          <p:nvPr/>
        </p:nvSpPr>
        <p:spPr>
          <a:xfrm flipH="1">
            <a:off x="4510315" y="101384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81F2BC4-F3F7-4298-98B3-0401F3F8CFC8}"/>
              </a:ext>
            </a:extLst>
          </p:cNvPr>
          <p:cNvGrpSpPr/>
          <p:nvPr/>
        </p:nvGrpSpPr>
        <p:grpSpPr>
          <a:xfrm rot="16200000">
            <a:off x="5621856" y="336689"/>
            <a:ext cx="213156" cy="1543690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D9DFE201-1933-486F-802C-53AC4CFEFC6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214D1DCD-1484-4862-93EC-ED448E87A9C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835E63C-E4FB-4A6D-A940-60CDA8DB7C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12081593-86A3-422B-9A5C-3DB342D910E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2C29103D-D351-4658-8618-F11419BDDE9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C2E6A94E-C6F5-402F-8D6B-F56D398B027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B0C312D7-0B1A-4B9C-B4A6-EFEE0EA5649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16FE87F6-8FC6-4FF7-ADD1-1B1485C2015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80635FBC-B3B7-46FE-9BEE-261BCED9B2D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3D0AD7B1-EBB0-442F-9B96-F690CB5B9A8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9562DAB-624A-49E3-8816-32E3AF9FD491}"/>
              </a:ext>
            </a:extLst>
          </p:cNvPr>
          <p:cNvSpPr/>
          <p:nvPr/>
        </p:nvSpPr>
        <p:spPr>
          <a:xfrm>
            <a:off x="542127" y="5692371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F66FA27-13DA-4388-85DF-96C2563EE5AB}"/>
              </a:ext>
            </a:extLst>
          </p:cNvPr>
          <p:cNvSpPr/>
          <p:nvPr/>
        </p:nvSpPr>
        <p:spPr>
          <a:xfrm>
            <a:off x="10671990" y="1799222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FF793A3-6694-48AD-A6C8-13F3AE79EB92}"/>
              </a:ext>
            </a:extLst>
          </p:cNvPr>
          <p:cNvGrpSpPr/>
          <p:nvPr/>
        </p:nvGrpSpPr>
        <p:grpSpPr>
          <a:xfrm>
            <a:off x="9560414" y="2090951"/>
            <a:ext cx="213156" cy="1543690"/>
            <a:chOff x="3278249" y="1981640"/>
            <a:chExt cx="213156" cy="1543690"/>
          </a:xfrm>
        </p:grpSpPr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03598B37-0897-4DDA-80F8-9BA729909EC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C67576F7-45AB-404C-9165-9D2C250C0EB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195827D7-4849-4D85-90A8-6B7DC79602C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DCA13086-C045-4CE7-A2CF-B236C681FAD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2FE908B5-E366-4548-BD4B-68272E843BB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9EFA8119-611E-4A4E-9279-B512413A0D4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4B1EBE80-31BB-49E8-BC01-D0F292D099D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BCF01ACD-5922-4AFA-B3F3-6C044FD5BE3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08E6019B-1FDF-4322-A6A6-ED76BD37999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6C62D8F8-C4A9-4C68-B294-187F16D36B6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72C0CAE-CAE6-46C6-9E17-9697DB436BEE}"/>
              </a:ext>
            </a:extLst>
          </p:cNvPr>
          <p:cNvGrpSpPr/>
          <p:nvPr/>
        </p:nvGrpSpPr>
        <p:grpSpPr>
          <a:xfrm>
            <a:off x="9268659" y="2090951"/>
            <a:ext cx="213156" cy="1543690"/>
            <a:chOff x="3278249" y="1981640"/>
            <a:chExt cx="213156" cy="1543690"/>
          </a:xfrm>
        </p:grpSpPr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ECC77379-5C46-409B-ACE1-8ED03B98A02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56016256-6EA1-4BD2-B2F7-B96D01A171A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DC780E8E-8595-4643-98AA-0FEE59D79E9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7C288083-9E23-46AD-AC5B-6A26B3B507A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C4EFDE02-F592-4ECF-B553-90998316B18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4AA0DAD7-AD87-4A36-8910-54AAB0D9707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71507498-DCB3-4029-A333-16B236C4044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4495F6F6-D1AF-4380-ACC5-E894DF53722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4641243D-5434-40A3-9F5B-E80ACE19DAF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B5F0C51D-B47C-428E-9EEA-243F9738D8D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5032C96A-1D63-44A7-B8DD-E95125EF6A71}"/>
              </a:ext>
            </a:extLst>
          </p:cNvPr>
          <p:cNvGrpSpPr/>
          <p:nvPr/>
        </p:nvGrpSpPr>
        <p:grpSpPr>
          <a:xfrm>
            <a:off x="8975621" y="2083193"/>
            <a:ext cx="213156" cy="1543690"/>
            <a:chOff x="3278249" y="1981640"/>
            <a:chExt cx="213156" cy="1543690"/>
          </a:xfrm>
        </p:grpSpPr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680B492E-45BC-4381-AFF6-47779FF1B5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62EBB201-DCB8-48E2-9646-D535BA41EC6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E5C16D98-9CB1-40AA-978B-A802B26E8BD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6313056E-6678-4DF4-936B-216FE1BD75E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283D0B7E-42EE-421C-9AA0-95D38F8E882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1C7FC020-1DA0-446C-AF7E-DC6A1EB9AF4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58AD9694-E168-43BD-920B-584C68DF5BA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56B9E214-D7C3-4E48-B059-81DA96FA906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50835168-A1A2-43AF-984F-85B5B85BC6F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2812B205-8FB6-42F6-961B-2082DA89448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8FA259B-CD6A-4B23-8892-66D776A4DBEE}"/>
              </a:ext>
            </a:extLst>
          </p:cNvPr>
          <p:cNvSpPr txBox="1"/>
          <p:nvPr/>
        </p:nvSpPr>
        <p:spPr>
          <a:xfrm>
            <a:off x="6882589" y="3796718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37  - 2 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FFBC04E2-58B0-4719-A911-6AABFFAF78D4}"/>
              </a:ext>
            </a:extLst>
          </p:cNvPr>
          <p:cNvSpPr/>
          <p:nvPr/>
        </p:nvSpPr>
        <p:spPr>
          <a:xfrm>
            <a:off x="5129032" y="1840631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E5CE5691-7C51-4BA1-8B83-21CE6BB8BD51}"/>
              </a:ext>
            </a:extLst>
          </p:cNvPr>
          <p:cNvGrpSpPr/>
          <p:nvPr/>
        </p:nvGrpSpPr>
        <p:grpSpPr>
          <a:xfrm>
            <a:off x="4043394" y="2126303"/>
            <a:ext cx="213156" cy="1543690"/>
            <a:chOff x="3278249" y="1981640"/>
            <a:chExt cx="213156" cy="1543690"/>
          </a:xfrm>
        </p:grpSpPr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9B8E0D1F-9B10-4774-BDAE-BFE592A1EE6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0DDFC96-D837-445B-9987-0F0BADC3241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41BF8316-17F6-48E0-8D44-6A9A362C412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CD4D39AF-1E14-4900-936E-1AA75ABA8B3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6E22B6AE-4E3C-4ECA-879A-452B3284249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66DFCEDC-BB6C-4726-AE2F-D13111868EB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B25708AF-E92F-4BCB-9F56-18EEB549FE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A02ACA95-0821-4192-AA9B-E835E1EF15E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7353EC4F-3768-44CE-93F0-B7FF05C200D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F7C439CD-EDA9-4869-BFD9-2831783D11B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B12EA853-C51B-4DE3-853B-F943A6FA902C}"/>
              </a:ext>
            </a:extLst>
          </p:cNvPr>
          <p:cNvGrpSpPr/>
          <p:nvPr/>
        </p:nvGrpSpPr>
        <p:grpSpPr>
          <a:xfrm>
            <a:off x="3678026" y="2118000"/>
            <a:ext cx="213156" cy="1543690"/>
            <a:chOff x="3278249" y="1981640"/>
            <a:chExt cx="213156" cy="1543690"/>
          </a:xfrm>
        </p:grpSpPr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0187DA00-6427-4E43-9DA8-BCCBEB33F96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667E863F-E5D2-418D-87B9-B4125BE84C5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B74BD7C6-0AA4-4993-BC06-59804BA8F7E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DBE2268D-776E-4B67-A503-A723B5642AF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010EA90B-6B37-4FF7-BE15-53F29AC1F80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2F023CA1-9036-48ED-A229-EDB0127E772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292A7F7D-C274-42AA-9302-0DC4AE8D947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678794CA-B51E-404D-BE13-6CFA8BDD546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99B8BD47-8ECF-48DC-8318-6C79A5DEF6C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F3B5F09B-98A2-40CE-BA34-23ED5599D11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E70AE5F5-F6CC-40BC-ACC4-F92BA85637A1}"/>
              </a:ext>
            </a:extLst>
          </p:cNvPr>
          <p:cNvGrpSpPr/>
          <p:nvPr/>
        </p:nvGrpSpPr>
        <p:grpSpPr>
          <a:xfrm>
            <a:off x="3330606" y="2130559"/>
            <a:ext cx="213156" cy="1543690"/>
            <a:chOff x="3278249" y="1981640"/>
            <a:chExt cx="213156" cy="1543690"/>
          </a:xfrm>
        </p:grpSpPr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904A10D8-5429-4CBF-BEF0-4D28E2E1BB3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CC83E392-81D2-4998-85B9-725BB94569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A7DF15C8-33A9-4FC4-9F7E-1CD931ED0D5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5483B410-3654-42C2-B430-A4A7AD6C3BA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E75B46BE-F610-4BC3-A745-18FCC5E870B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6AD0D4AB-3F6C-4DFA-A495-A30EDF8C08F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9F5E8A5B-6BFB-41FB-B119-7EBF2276953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C5BEC8CB-3EE4-42AB-9471-9B1E7679D2A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54A663E0-F8C5-4E18-BA7C-9B67E70C197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43094C90-6E14-438F-93EE-6D7CBFBB80E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993BA151-F8B6-452E-AFB7-779583FF0465}"/>
              </a:ext>
            </a:extLst>
          </p:cNvPr>
          <p:cNvSpPr txBox="1"/>
          <p:nvPr/>
        </p:nvSpPr>
        <p:spPr>
          <a:xfrm>
            <a:off x="1598700" y="3813358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37  - 20 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796728B9-DE57-4E11-805C-986CA949F126}"/>
              </a:ext>
            </a:extLst>
          </p:cNvPr>
          <p:cNvSpPr/>
          <p:nvPr/>
        </p:nvSpPr>
        <p:spPr>
          <a:xfrm>
            <a:off x="8268621" y="355824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6468CF7A-EF9A-41FD-B221-C12D0BF0A1BC}"/>
              </a:ext>
            </a:extLst>
          </p:cNvPr>
          <p:cNvSpPr/>
          <p:nvPr/>
        </p:nvSpPr>
        <p:spPr>
          <a:xfrm>
            <a:off x="2591225" y="362700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9C22C272-C6FB-43FA-89FC-BD9CE03B7C64}"/>
              </a:ext>
            </a:extLst>
          </p:cNvPr>
          <p:cNvSpPr/>
          <p:nvPr/>
        </p:nvSpPr>
        <p:spPr>
          <a:xfrm>
            <a:off x="2263493" y="36215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118" name="مكعب 117">
            <a:extLst>
              <a:ext uri="{FF2B5EF4-FFF2-40B4-BE49-F238E27FC236}">
                <a16:creationId xmlns:a16="http://schemas.microsoft.com/office/drawing/2014/main" id="{FF0422AD-3BA7-4D0C-BF6F-FCD6BDF7CA71}"/>
              </a:ext>
            </a:extLst>
          </p:cNvPr>
          <p:cNvSpPr/>
          <p:nvPr/>
        </p:nvSpPr>
        <p:spPr>
          <a:xfrm flipH="1">
            <a:off x="9929724" y="24260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كعب 118">
            <a:extLst>
              <a:ext uri="{FF2B5EF4-FFF2-40B4-BE49-F238E27FC236}">
                <a16:creationId xmlns:a16="http://schemas.microsoft.com/office/drawing/2014/main" id="{5CF1F37B-9F6C-4D85-902B-06467DBE1485}"/>
              </a:ext>
            </a:extLst>
          </p:cNvPr>
          <p:cNvSpPr/>
          <p:nvPr/>
        </p:nvSpPr>
        <p:spPr>
          <a:xfrm flipH="1">
            <a:off x="9929724" y="267126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كعب 119">
            <a:extLst>
              <a:ext uri="{FF2B5EF4-FFF2-40B4-BE49-F238E27FC236}">
                <a16:creationId xmlns:a16="http://schemas.microsoft.com/office/drawing/2014/main" id="{44D445D1-B4C1-4616-A962-DF949D65BD69}"/>
              </a:ext>
            </a:extLst>
          </p:cNvPr>
          <p:cNvSpPr/>
          <p:nvPr/>
        </p:nvSpPr>
        <p:spPr>
          <a:xfrm flipH="1">
            <a:off x="9929223" y="315899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كعب 120">
            <a:extLst>
              <a:ext uri="{FF2B5EF4-FFF2-40B4-BE49-F238E27FC236}">
                <a16:creationId xmlns:a16="http://schemas.microsoft.com/office/drawing/2014/main" id="{51A113E3-F19E-407F-842A-58B7726E39CA}"/>
              </a:ext>
            </a:extLst>
          </p:cNvPr>
          <p:cNvSpPr/>
          <p:nvPr/>
        </p:nvSpPr>
        <p:spPr>
          <a:xfrm flipH="1">
            <a:off x="9929724" y="291241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كعب 121">
            <a:extLst>
              <a:ext uri="{FF2B5EF4-FFF2-40B4-BE49-F238E27FC236}">
                <a16:creationId xmlns:a16="http://schemas.microsoft.com/office/drawing/2014/main" id="{12928456-3A84-4F41-AC9D-B2D2F0A030AC}"/>
              </a:ext>
            </a:extLst>
          </p:cNvPr>
          <p:cNvSpPr/>
          <p:nvPr/>
        </p:nvSpPr>
        <p:spPr>
          <a:xfrm flipH="1">
            <a:off x="10225089" y="319606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كعب 122">
            <a:extLst>
              <a:ext uri="{FF2B5EF4-FFF2-40B4-BE49-F238E27FC236}">
                <a16:creationId xmlns:a16="http://schemas.microsoft.com/office/drawing/2014/main" id="{1CB067F6-4068-42FF-AC76-7530BF68B782}"/>
              </a:ext>
            </a:extLst>
          </p:cNvPr>
          <p:cNvSpPr/>
          <p:nvPr/>
        </p:nvSpPr>
        <p:spPr>
          <a:xfrm flipH="1">
            <a:off x="9947457" y="34268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كعب 123">
            <a:extLst>
              <a:ext uri="{FF2B5EF4-FFF2-40B4-BE49-F238E27FC236}">
                <a16:creationId xmlns:a16="http://schemas.microsoft.com/office/drawing/2014/main" id="{C3452328-CA0C-4D2E-8D2D-FA16E3D68765}"/>
              </a:ext>
            </a:extLst>
          </p:cNvPr>
          <p:cNvSpPr/>
          <p:nvPr/>
        </p:nvSpPr>
        <p:spPr>
          <a:xfrm flipH="1">
            <a:off x="10225089" y="343721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DC1417B3-44C9-40BA-B303-0891B3144D42}"/>
              </a:ext>
            </a:extLst>
          </p:cNvPr>
          <p:cNvSpPr/>
          <p:nvPr/>
        </p:nvSpPr>
        <p:spPr>
          <a:xfrm>
            <a:off x="7929985" y="35319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139" name="مكعب 138">
            <a:extLst>
              <a:ext uri="{FF2B5EF4-FFF2-40B4-BE49-F238E27FC236}">
                <a16:creationId xmlns:a16="http://schemas.microsoft.com/office/drawing/2014/main" id="{E2AB0FD6-8897-4405-9AA1-C802973C7281}"/>
              </a:ext>
            </a:extLst>
          </p:cNvPr>
          <p:cNvSpPr/>
          <p:nvPr/>
        </p:nvSpPr>
        <p:spPr>
          <a:xfrm flipH="1">
            <a:off x="4358815" y="249333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مكعب 139">
            <a:extLst>
              <a:ext uri="{FF2B5EF4-FFF2-40B4-BE49-F238E27FC236}">
                <a16:creationId xmlns:a16="http://schemas.microsoft.com/office/drawing/2014/main" id="{888C0DC7-E57C-42ED-A075-69E05688BAA4}"/>
              </a:ext>
            </a:extLst>
          </p:cNvPr>
          <p:cNvSpPr/>
          <p:nvPr/>
        </p:nvSpPr>
        <p:spPr>
          <a:xfrm flipH="1">
            <a:off x="4358815" y="273857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مكعب 140">
            <a:extLst>
              <a:ext uri="{FF2B5EF4-FFF2-40B4-BE49-F238E27FC236}">
                <a16:creationId xmlns:a16="http://schemas.microsoft.com/office/drawing/2014/main" id="{341B0B45-C2AB-4958-B5A0-25A4F06AF8E1}"/>
              </a:ext>
            </a:extLst>
          </p:cNvPr>
          <p:cNvSpPr/>
          <p:nvPr/>
        </p:nvSpPr>
        <p:spPr>
          <a:xfrm flipH="1">
            <a:off x="4358314" y="322630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مكعب 141">
            <a:extLst>
              <a:ext uri="{FF2B5EF4-FFF2-40B4-BE49-F238E27FC236}">
                <a16:creationId xmlns:a16="http://schemas.microsoft.com/office/drawing/2014/main" id="{ADCE7279-A921-4C57-8254-8AE60A27D6B3}"/>
              </a:ext>
            </a:extLst>
          </p:cNvPr>
          <p:cNvSpPr/>
          <p:nvPr/>
        </p:nvSpPr>
        <p:spPr>
          <a:xfrm flipH="1">
            <a:off x="4358815" y="29797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مكعب 142">
            <a:extLst>
              <a:ext uri="{FF2B5EF4-FFF2-40B4-BE49-F238E27FC236}">
                <a16:creationId xmlns:a16="http://schemas.microsoft.com/office/drawing/2014/main" id="{A527AA93-DC55-4998-B32A-CE4818CDAF8A}"/>
              </a:ext>
            </a:extLst>
          </p:cNvPr>
          <p:cNvSpPr/>
          <p:nvPr/>
        </p:nvSpPr>
        <p:spPr>
          <a:xfrm flipH="1">
            <a:off x="4654180" y="326337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مكعب 143">
            <a:extLst>
              <a:ext uri="{FF2B5EF4-FFF2-40B4-BE49-F238E27FC236}">
                <a16:creationId xmlns:a16="http://schemas.microsoft.com/office/drawing/2014/main" id="{D8B84CFA-AC10-439B-A144-BEE1615145CC}"/>
              </a:ext>
            </a:extLst>
          </p:cNvPr>
          <p:cNvSpPr/>
          <p:nvPr/>
        </p:nvSpPr>
        <p:spPr>
          <a:xfrm flipH="1">
            <a:off x="4376548" y="34941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مكعب 144">
            <a:extLst>
              <a:ext uri="{FF2B5EF4-FFF2-40B4-BE49-F238E27FC236}">
                <a16:creationId xmlns:a16="http://schemas.microsoft.com/office/drawing/2014/main" id="{049DEE1B-4F03-4F99-9027-7BCA093021E2}"/>
              </a:ext>
            </a:extLst>
          </p:cNvPr>
          <p:cNvSpPr/>
          <p:nvPr/>
        </p:nvSpPr>
        <p:spPr>
          <a:xfrm flipH="1">
            <a:off x="4654180" y="35045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3E06BD4-5343-4EC9-8D33-3AC4FE850F24}"/>
              </a:ext>
            </a:extLst>
          </p:cNvPr>
          <p:cNvSpPr/>
          <p:nvPr/>
        </p:nvSpPr>
        <p:spPr>
          <a:xfrm>
            <a:off x="9268659" y="3813358"/>
            <a:ext cx="317746" cy="494810"/>
          </a:xfrm>
          <a:prstGeom prst="ellipse">
            <a:avLst/>
          </a:prstGeom>
          <a:noFill/>
          <a:ln w="38100">
            <a:solidFill>
              <a:srgbClr val="F88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9" name="موصل: على شكل مرفق 158">
            <a:extLst>
              <a:ext uri="{FF2B5EF4-FFF2-40B4-BE49-F238E27FC236}">
                <a16:creationId xmlns:a16="http://schemas.microsoft.com/office/drawing/2014/main" id="{8A9396F0-07B2-4168-B6C1-D7144F438B47}"/>
              </a:ext>
            </a:extLst>
          </p:cNvPr>
          <p:cNvCxnSpPr/>
          <p:nvPr/>
        </p:nvCxnSpPr>
        <p:spPr>
          <a:xfrm flipV="1">
            <a:off x="7521997" y="4283820"/>
            <a:ext cx="1928224" cy="736678"/>
          </a:xfrm>
          <a:prstGeom prst="bentConnector3">
            <a:avLst>
              <a:gd name="adj1" fmla="val 100644"/>
            </a:avLst>
          </a:prstGeom>
          <a:ln w="28575">
            <a:solidFill>
              <a:srgbClr val="F88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A3DEA09E-49CD-449E-8F0E-C3CD8088CE39}"/>
              </a:ext>
            </a:extLst>
          </p:cNvPr>
          <p:cNvSpPr txBox="1"/>
          <p:nvPr/>
        </p:nvSpPr>
        <p:spPr>
          <a:xfrm>
            <a:off x="7732450" y="4607948"/>
            <a:ext cx="16420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تنازلياً بالآحاد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3" name="علامة الضرب 162">
            <a:extLst>
              <a:ext uri="{FF2B5EF4-FFF2-40B4-BE49-F238E27FC236}">
                <a16:creationId xmlns:a16="http://schemas.microsoft.com/office/drawing/2014/main" id="{1E09492E-BC20-4979-ADB3-24D89E113FCF}"/>
              </a:ext>
            </a:extLst>
          </p:cNvPr>
          <p:cNvSpPr/>
          <p:nvPr/>
        </p:nvSpPr>
        <p:spPr>
          <a:xfrm>
            <a:off x="10250500" y="3158929"/>
            <a:ext cx="193978" cy="27868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علامة الضرب 163">
            <a:extLst>
              <a:ext uri="{FF2B5EF4-FFF2-40B4-BE49-F238E27FC236}">
                <a16:creationId xmlns:a16="http://schemas.microsoft.com/office/drawing/2014/main" id="{256BDD72-382A-4CD9-878F-A24047C75317}"/>
              </a:ext>
            </a:extLst>
          </p:cNvPr>
          <p:cNvSpPr/>
          <p:nvPr/>
        </p:nvSpPr>
        <p:spPr>
          <a:xfrm>
            <a:off x="10250500" y="3395943"/>
            <a:ext cx="193978" cy="27868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5" name="شكل بيضاوي 164">
            <a:extLst>
              <a:ext uri="{FF2B5EF4-FFF2-40B4-BE49-F238E27FC236}">
                <a16:creationId xmlns:a16="http://schemas.microsoft.com/office/drawing/2014/main" id="{F9F96895-3EA7-4203-B5C5-DC700D399D1A}"/>
              </a:ext>
            </a:extLst>
          </p:cNvPr>
          <p:cNvSpPr/>
          <p:nvPr/>
        </p:nvSpPr>
        <p:spPr>
          <a:xfrm>
            <a:off x="3764559" y="3841260"/>
            <a:ext cx="317746" cy="494810"/>
          </a:xfrm>
          <a:prstGeom prst="ellipse">
            <a:avLst/>
          </a:prstGeom>
          <a:noFill/>
          <a:ln w="38100">
            <a:solidFill>
              <a:srgbClr val="F88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6" name="موصل: على شكل مرفق 165">
            <a:extLst>
              <a:ext uri="{FF2B5EF4-FFF2-40B4-BE49-F238E27FC236}">
                <a16:creationId xmlns:a16="http://schemas.microsoft.com/office/drawing/2014/main" id="{ADC8AF6F-B824-4F2C-808D-E3AA49E318D4}"/>
              </a:ext>
            </a:extLst>
          </p:cNvPr>
          <p:cNvCxnSpPr>
            <a:cxnSpLocks/>
          </p:cNvCxnSpPr>
          <p:nvPr/>
        </p:nvCxnSpPr>
        <p:spPr>
          <a:xfrm rot="10800000">
            <a:off x="3920535" y="4319781"/>
            <a:ext cx="1861656" cy="749832"/>
          </a:xfrm>
          <a:prstGeom prst="bentConnector3">
            <a:avLst>
              <a:gd name="adj1" fmla="val 99594"/>
            </a:avLst>
          </a:prstGeom>
          <a:ln w="28575">
            <a:solidFill>
              <a:srgbClr val="F88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664EC6DA-5FBC-45CE-ACC8-ADC563C88208}"/>
              </a:ext>
            </a:extLst>
          </p:cNvPr>
          <p:cNvSpPr txBox="1"/>
          <p:nvPr/>
        </p:nvSpPr>
        <p:spPr>
          <a:xfrm>
            <a:off x="3630326" y="4680886"/>
            <a:ext cx="2098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تنازلياً بالعشرات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8" name="صورة 167">
            <a:extLst>
              <a:ext uri="{FF2B5EF4-FFF2-40B4-BE49-F238E27FC236}">
                <a16:creationId xmlns:a16="http://schemas.microsoft.com/office/drawing/2014/main" id="{36E51A32-D266-4577-8BC2-8123AEF32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 flipH="1">
            <a:off x="5608483" y="3495879"/>
            <a:ext cx="2506848" cy="2293353"/>
          </a:xfrm>
          <a:prstGeom prst="rect">
            <a:avLst/>
          </a:prstGeom>
        </p:spPr>
      </p:pic>
      <p:pic>
        <p:nvPicPr>
          <p:cNvPr id="171" name="صورة 170">
            <a:extLst>
              <a:ext uri="{FF2B5EF4-FFF2-40B4-BE49-F238E27FC236}">
                <a16:creationId xmlns:a16="http://schemas.microsoft.com/office/drawing/2014/main" id="{E99A5E21-B7A3-4BDA-9AF4-CD061D85C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2" t="53505"/>
          <a:stretch/>
        </p:blipFill>
        <p:spPr>
          <a:xfrm>
            <a:off x="5531154" y="3495879"/>
            <a:ext cx="2506848" cy="2293353"/>
          </a:xfrm>
          <a:prstGeom prst="rect">
            <a:avLst/>
          </a:prstGeom>
        </p:spPr>
      </p:pic>
      <p:sp>
        <p:nvSpPr>
          <p:cNvPr id="172" name="علامة الضرب 171">
            <a:extLst>
              <a:ext uri="{FF2B5EF4-FFF2-40B4-BE49-F238E27FC236}">
                <a16:creationId xmlns:a16="http://schemas.microsoft.com/office/drawing/2014/main" id="{A5B4982B-B273-4DAE-AEC5-5A9DD9463152}"/>
              </a:ext>
            </a:extLst>
          </p:cNvPr>
          <p:cNvSpPr/>
          <p:nvPr/>
        </p:nvSpPr>
        <p:spPr>
          <a:xfrm>
            <a:off x="4031683" y="2286589"/>
            <a:ext cx="259536" cy="119741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علامة الضرب 172">
            <a:extLst>
              <a:ext uri="{FF2B5EF4-FFF2-40B4-BE49-F238E27FC236}">
                <a16:creationId xmlns:a16="http://schemas.microsoft.com/office/drawing/2014/main" id="{5FC98641-5740-4A09-AFB2-D5AB0DCFC0B1}"/>
              </a:ext>
            </a:extLst>
          </p:cNvPr>
          <p:cNvSpPr/>
          <p:nvPr/>
        </p:nvSpPr>
        <p:spPr>
          <a:xfrm>
            <a:off x="3677935" y="2226244"/>
            <a:ext cx="259536" cy="119741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67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7" grpId="0"/>
      <p:bldP spid="5" grpId="0" animBg="1"/>
      <p:bldP spid="5" grpId="1" animBg="1"/>
      <p:bldP spid="162" grpId="0"/>
      <p:bldP spid="162" grpId="1"/>
      <p:bldP spid="163" grpId="0" animBg="1"/>
      <p:bldP spid="164" grpId="0" animBg="1"/>
      <p:bldP spid="165" grpId="0" animBg="1"/>
      <p:bldP spid="165" grpId="1" animBg="1"/>
      <p:bldP spid="167" grpId="0"/>
      <p:bldP spid="167" grpId="1"/>
      <p:bldP spid="172" grpId="0" animBg="1"/>
      <p:bldP spid="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5045511" y="3242345"/>
            <a:ext cx="2792111" cy="37810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484F91A-A5B6-4AF6-A9E0-8B2B8A87C521}"/>
              </a:ext>
            </a:extLst>
          </p:cNvPr>
          <p:cNvSpPr/>
          <p:nvPr/>
        </p:nvSpPr>
        <p:spPr>
          <a:xfrm>
            <a:off x="10519397" y="1930524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7D2B01B-67D5-4D9F-BE8A-4CA79EF6ED5F}"/>
              </a:ext>
            </a:extLst>
          </p:cNvPr>
          <p:cNvGrpSpPr/>
          <p:nvPr/>
        </p:nvGrpSpPr>
        <p:grpSpPr>
          <a:xfrm>
            <a:off x="9347350" y="2222969"/>
            <a:ext cx="213156" cy="1543690"/>
            <a:chOff x="3278249" y="1981640"/>
            <a:chExt cx="213156" cy="1543690"/>
          </a:xfrm>
        </p:grpSpPr>
        <p:sp>
          <p:nvSpPr>
            <p:cNvPr id="8" name="مكعب 7">
              <a:extLst>
                <a:ext uri="{FF2B5EF4-FFF2-40B4-BE49-F238E27FC236}">
                  <a16:creationId xmlns:a16="http://schemas.microsoft.com/office/drawing/2014/main" id="{EF6FB99B-A47B-43D7-A67A-CCD445E3F14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232F3F99-D070-4D5C-A651-43542150B24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7BFA85A3-18B2-4E9E-B21E-50C0541E707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93D7FC98-826E-4FB9-82DD-13A09AE18DE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36F09760-EC4E-4FEA-9ABE-232A2529D52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EE1ECDB-0A77-406F-BC69-9D919271ED6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7FE77817-3185-4FEC-8C5A-057CCD8DF84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8EFDA365-8146-44F9-95A6-D854565F69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BFB899F4-0134-42C5-B6C6-FC6A9D2A588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BF84196-01B0-4EFD-B55F-1E123B34B74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B87CA2D-454A-4171-A798-4971EFDFAD16}"/>
              </a:ext>
            </a:extLst>
          </p:cNvPr>
          <p:cNvGrpSpPr/>
          <p:nvPr/>
        </p:nvGrpSpPr>
        <p:grpSpPr>
          <a:xfrm>
            <a:off x="9055595" y="2222969"/>
            <a:ext cx="213156" cy="1543690"/>
            <a:chOff x="3278249" y="1981640"/>
            <a:chExt cx="213156" cy="1543690"/>
          </a:xfrm>
        </p:grpSpPr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A8E21D03-E09E-4D58-AB7E-79033F2CB2E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E7BBCF8A-88A9-4715-B3D9-3D2CA7F3A22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FF5A5BF-514A-482C-931E-4B16D93BB42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8E75D399-B1B4-4EDD-8C82-9E3A7216A39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25FA2B78-0A47-49CC-A92E-719D09A4FF3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A535A49-320D-4837-B5B9-3569BDDC38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98BA2D0F-97EF-4A26-84CD-2C91A9A7844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EA2354D0-495A-4066-8000-78403FE7B1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855A751D-B428-4C8E-A67B-5867015D862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79AF7D7B-1193-4FC4-AC5A-A3035BC443B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E449C3B-ADA0-48A3-9DDF-8F247C495345}"/>
              </a:ext>
            </a:extLst>
          </p:cNvPr>
          <p:cNvGrpSpPr/>
          <p:nvPr/>
        </p:nvGrpSpPr>
        <p:grpSpPr>
          <a:xfrm>
            <a:off x="8762557" y="2215211"/>
            <a:ext cx="213156" cy="1543690"/>
            <a:chOff x="3278249" y="1981640"/>
            <a:chExt cx="213156" cy="1543690"/>
          </a:xfrm>
        </p:grpSpPr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771081A3-C051-4344-B0DA-58031DD0357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A51DB777-64DE-4564-958D-936BAD80DF1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A61E7008-3FE8-4BA7-BD38-55EA20983ED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F52A99B9-F243-4F8C-A242-679A7A51711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31CFAF1E-0EFE-4A3F-A88D-E232B244ADF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29EC3458-F414-454B-9D9E-1320F190A82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78582355-1E01-4989-A394-4363F1CEBF7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E1172474-821E-4F9F-A728-82C0CB78940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64FE5292-6415-4189-B2D1-94F97C2B653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B1408A3C-B067-429D-B0BC-24F6FC74EDB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0D1986B-E983-4570-9438-34F05BBAEE44}"/>
              </a:ext>
            </a:extLst>
          </p:cNvPr>
          <p:cNvSpPr txBox="1"/>
          <p:nvPr/>
        </p:nvSpPr>
        <p:spPr>
          <a:xfrm>
            <a:off x="6669525" y="3928736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69  - 3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64C5D1B0-36C8-4A69-8AA2-BB14695C48B7}"/>
              </a:ext>
            </a:extLst>
          </p:cNvPr>
          <p:cNvSpPr/>
          <p:nvPr/>
        </p:nvSpPr>
        <p:spPr>
          <a:xfrm>
            <a:off x="5596189" y="2016372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04A15A8C-EC6C-40D7-A290-1B51B9893307}"/>
              </a:ext>
            </a:extLst>
          </p:cNvPr>
          <p:cNvGrpSpPr/>
          <p:nvPr/>
        </p:nvGrpSpPr>
        <p:grpSpPr>
          <a:xfrm>
            <a:off x="4326948" y="2238624"/>
            <a:ext cx="213156" cy="1543690"/>
            <a:chOff x="3278249" y="1981640"/>
            <a:chExt cx="213156" cy="1543690"/>
          </a:xfrm>
        </p:grpSpPr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7F143DA8-930F-4148-A660-EE9EC8F8E2F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07136D48-E67F-488E-ACCE-A080F324043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D9F47DD9-31B2-4A3B-9107-717703FB44D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733E1B22-2108-41F7-8B5D-1EE00A90389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F10BB3B0-4785-45A0-B83B-FC930E98DB7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45511F17-A1BB-4820-9639-E029BB47798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2C2EF072-A114-4AF6-9745-F889B024565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6600C522-09E4-442B-AE04-0B82E489F57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228979A0-85F7-4B5B-B48A-14FF9240741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CDB66A45-0814-4554-80F2-D4D9FACEFB2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EC4B25D9-D023-453E-A4CE-2F37229B459C}"/>
              </a:ext>
            </a:extLst>
          </p:cNvPr>
          <p:cNvGrpSpPr/>
          <p:nvPr/>
        </p:nvGrpSpPr>
        <p:grpSpPr>
          <a:xfrm>
            <a:off x="4032524" y="2230321"/>
            <a:ext cx="213156" cy="1543690"/>
            <a:chOff x="3278249" y="1981640"/>
            <a:chExt cx="213156" cy="1543690"/>
          </a:xfrm>
        </p:grpSpPr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4A4885E0-B49A-4310-BDC8-6D0133A0B6D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C02ADE30-AD1C-42E0-9FB3-56D2DF56FC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8D0E2596-6E29-4B0B-98D8-40284BF6709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DDFA42DD-E2F7-49FD-8092-2E1D4369561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793760FF-71C3-4DF8-B711-BA3D71DE639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3617408A-A8A5-4681-9536-5D2C056FDA4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33ACE360-A60F-4192-AD1C-50D15B90BD3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9F09E4F5-26F1-472B-A2F3-7B2B8EDA543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347BA377-4DCF-45F4-A29E-46641DCF654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9B987B1D-9167-4370-91FA-598BD4BFD07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E03BE29A-888B-4475-A2B4-774310C72F17}"/>
              </a:ext>
            </a:extLst>
          </p:cNvPr>
          <p:cNvGrpSpPr/>
          <p:nvPr/>
        </p:nvGrpSpPr>
        <p:grpSpPr>
          <a:xfrm>
            <a:off x="3747893" y="2208858"/>
            <a:ext cx="213156" cy="1543690"/>
            <a:chOff x="3278249" y="1981640"/>
            <a:chExt cx="213156" cy="1543690"/>
          </a:xfrm>
        </p:grpSpPr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1B0CBBFF-43A0-4B3E-9286-26B5E6CAE02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80E19FA9-DD4B-4C65-B950-FD0FC3FFE26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9132EF9E-6B14-4D27-9A78-15F928772BE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3DABC6C7-7968-4EBA-B4EA-76C7BE3D3B9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AB75DA94-D459-427D-85E4-CAA0DA1BF54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6E5C347D-5FED-43F7-91B5-F52EE901B15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77ADE36E-99FA-4698-9084-F1F60CF924C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55BCCFD9-4981-479F-89E7-018E63EBC54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1985D073-F025-4B81-909E-4F09B88BDC8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FD2A8DEC-DF35-4FFD-955A-A800D6DDC5D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5FA950BA-400F-4C39-99F4-FE20E1ADA852}"/>
              </a:ext>
            </a:extLst>
          </p:cNvPr>
          <p:cNvGrpSpPr/>
          <p:nvPr/>
        </p:nvGrpSpPr>
        <p:grpSpPr>
          <a:xfrm>
            <a:off x="3471415" y="2216139"/>
            <a:ext cx="213156" cy="1543690"/>
            <a:chOff x="3278249" y="1981640"/>
            <a:chExt cx="213156" cy="1543690"/>
          </a:xfrm>
        </p:grpSpPr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53A611EB-0721-49D2-8DF2-9690D43A3CF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A2A33445-63ED-48AD-A9F8-62D1FFD3B7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BD92F081-B220-4808-AD24-C7E93617598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32E18042-5872-4BAB-B422-EF675919F01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20D753D1-8E57-4642-A931-5DCC7924DEF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607004C3-4448-440C-BE6B-F4D4F21622A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35554952-783F-4CC0-A551-94F7B95474A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18911E66-F581-4550-A6C0-606D283834C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6C3519B3-D860-47ED-A300-DC12521FD62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1C6A3FBE-04FA-4FD7-AF3F-08B4462512E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13F9C682-5630-44E2-8BEB-113D9A5F56C0}"/>
              </a:ext>
            </a:extLst>
          </p:cNvPr>
          <p:cNvSpPr txBox="1"/>
          <p:nvPr/>
        </p:nvSpPr>
        <p:spPr>
          <a:xfrm>
            <a:off x="1385636" y="3945376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69 - 30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C0A4E4F8-0B4D-42DE-BA2B-AD09855AC70A}"/>
              </a:ext>
            </a:extLst>
          </p:cNvPr>
          <p:cNvGrpSpPr/>
          <p:nvPr/>
        </p:nvGrpSpPr>
        <p:grpSpPr>
          <a:xfrm>
            <a:off x="3194553" y="2230458"/>
            <a:ext cx="213156" cy="1543690"/>
            <a:chOff x="3278249" y="1981640"/>
            <a:chExt cx="213156" cy="1543690"/>
          </a:xfrm>
        </p:grpSpPr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62554CEC-3911-4415-B34B-ADD405317C5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7AB12997-9A0C-43D6-B673-27AA96A3A6C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10F84473-C12F-4641-B8B2-4D695054082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65188559-BFD8-482E-9C3E-5BB4EEA9BFC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6BC001D3-9A0B-4254-AAF5-FD00F449845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D0ACA9DB-5536-400D-9DE4-5770CEA4B6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73B3BA3C-27A2-4FB0-969D-A8D36541B82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71717A3C-E34C-4957-954A-C2596C37979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7D72BAC1-7101-48DF-8D93-14E9F825C3B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0DDC5171-E850-4930-BDEE-99CEC7B8A9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9" name="مستطيل 98">
            <a:extLst>
              <a:ext uri="{FF2B5EF4-FFF2-40B4-BE49-F238E27FC236}">
                <a16:creationId xmlns:a16="http://schemas.microsoft.com/office/drawing/2014/main" id="{F187B86C-494D-46B5-99F0-7F335B980389}"/>
              </a:ext>
            </a:extLst>
          </p:cNvPr>
          <p:cNvSpPr/>
          <p:nvPr/>
        </p:nvSpPr>
        <p:spPr>
          <a:xfrm>
            <a:off x="8048255" y="369025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C8F1ADCB-1D60-4158-8895-83C5C81D667B}"/>
              </a:ext>
            </a:extLst>
          </p:cNvPr>
          <p:cNvSpPr/>
          <p:nvPr/>
        </p:nvSpPr>
        <p:spPr>
          <a:xfrm>
            <a:off x="2555944" y="376988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0C52489F-1E69-4D49-BE7B-33FCA2DC947F}"/>
              </a:ext>
            </a:extLst>
          </p:cNvPr>
          <p:cNvSpPr/>
          <p:nvPr/>
        </p:nvSpPr>
        <p:spPr>
          <a:xfrm>
            <a:off x="2183340" y="375945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102" name="مكعب 101">
            <a:extLst>
              <a:ext uri="{FF2B5EF4-FFF2-40B4-BE49-F238E27FC236}">
                <a16:creationId xmlns:a16="http://schemas.microsoft.com/office/drawing/2014/main" id="{7BB3C0A4-071F-4941-BD1A-B5E18561C9A8}"/>
              </a:ext>
            </a:extLst>
          </p:cNvPr>
          <p:cNvSpPr/>
          <p:nvPr/>
        </p:nvSpPr>
        <p:spPr>
          <a:xfrm flipH="1">
            <a:off x="9716660" y="255803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كعب 102">
            <a:extLst>
              <a:ext uri="{FF2B5EF4-FFF2-40B4-BE49-F238E27FC236}">
                <a16:creationId xmlns:a16="http://schemas.microsoft.com/office/drawing/2014/main" id="{2EB14F49-1150-4974-AEB3-793AE1DBBC36}"/>
              </a:ext>
            </a:extLst>
          </p:cNvPr>
          <p:cNvSpPr/>
          <p:nvPr/>
        </p:nvSpPr>
        <p:spPr>
          <a:xfrm flipH="1">
            <a:off x="9716660" y="28032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كعب 103">
            <a:extLst>
              <a:ext uri="{FF2B5EF4-FFF2-40B4-BE49-F238E27FC236}">
                <a16:creationId xmlns:a16="http://schemas.microsoft.com/office/drawing/2014/main" id="{FE15D498-9076-44C2-B072-9FC2E982F8B3}"/>
              </a:ext>
            </a:extLst>
          </p:cNvPr>
          <p:cNvSpPr/>
          <p:nvPr/>
        </p:nvSpPr>
        <p:spPr>
          <a:xfrm flipH="1">
            <a:off x="9716159" y="329101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كعب 104">
            <a:extLst>
              <a:ext uri="{FF2B5EF4-FFF2-40B4-BE49-F238E27FC236}">
                <a16:creationId xmlns:a16="http://schemas.microsoft.com/office/drawing/2014/main" id="{1E330233-BAA2-40D2-BB19-75932CA023E0}"/>
              </a:ext>
            </a:extLst>
          </p:cNvPr>
          <p:cNvSpPr/>
          <p:nvPr/>
        </p:nvSpPr>
        <p:spPr>
          <a:xfrm flipH="1">
            <a:off x="9716660" y="30444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كعب 105">
            <a:extLst>
              <a:ext uri="{FF2B5EF4-FFF2-40B4-BE49-F238E27FC236}">
                <a16:creationId xmlns:a16="http://schemas.microsoft.com/office/drawing/2014/main" id="{30DFE68C-08B2-4F4C-98C5-6C438D438E81}"/>
              </a:ext>
            </a:extLst>
          </p:cNvPr>
          <p:cNvSpPr/>
          <p:nvPr/>
        </p:nvSpPr>
        <p:spPr>
          <a:xfrm flipH="1">
            <a:off x="10012025" y="33280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كعب 106">
            <a:extLst>
              <a:ext uri="{FF2B5EF4-FFF2-40B4-BE49-F238E27FC236}">
                <a16:creationId xmlns:a16="http://schemas.microsoft.com/office/drawing/2014/main" id="{48B72704-B8F1-498D-9B96-09CCD62E2D41}"/>
              </a:ext>
            </a:extLst>
          </p:cNvPr>
          <p:cNvSpPr/>
          <p:nvPr/>
        </p:nvSpPr>
        <p:spPr>
          <a:xfrm flipH="1">
            <a:off x="9734393" y="35588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كعب 107">
            <a:extLst>
              <a:ext uri="{FF2B5EF4-FFF2-40B4-BE49-F238E27FC236}">
                <a16:creationId xmlns:a16="http://schemas.microsoft.com/office/drawing/2014/main" id="{34652340-11DB-49D0-9832-BA02D943F100}"/>
              </a:ext>
            </a:extLst>
          </p:cNvPr>
          <p:cNvSpPr/>
          <p:nvPr/>
        </p:nvSpPr>
        <p:spPr>
          <a:xfrm flipH="1">
            <a:off x="10012025" y="35692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كعب 108">
            <a:extLst>
              <a:ext uri="{FF2B5EF4-FFF2-40B4-BE49-F238E27FC236}">
                <a16:creationId xmlns:a16="http://schemas.microsoft.com/office/drawing/2014/main" id="{A065B7F5-34A4-46B6-8483-24F2FF377399}"/>
              </a:ext>
            </a:extLst>
          </p:cNvPr>
          <p:cNvSpPr/>
          <p:nvPr/>
        </p:nvSpPr>
        <p:spPr>
          <a:xfrm flipH="1">
            <a:off x="10005785" y="27893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كعب 109">
            <a:extLst>
              <a:ext uri="{FF2B5EF4-FFF2-40B4-BE49-F238E27FC236}">
                <a16:creationId xmlns:a16="http://schemas.microsoft.com/office/drawing/2014/main" id="{AFBBC683-5969-4D45-8943-332989B7A142}"/>
              </a:ext>
            </a:extLst>
          </p:cNvPr>
          <p:cNvSpPr/>
          <p:nvPr/>
        </p:nvSpPr>
        <p:spPr>
          <a:xfrm flipH="1">
            <a:off x="10012025" y="305611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9164E7C6-5CCA-44C4-B65D-FBABF253CEA9}"/>
              </a:ext>
            </a:extLst>
          </p:cNvPr>
          <p:cNvSpPr/>
          <p:nvPr/>
        </p:nvSpPr>
        <p:spPr>
          <a:xfrm>
            <a:off x="7741143" y="366466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772A220C-256A-4642-B051-16FBBA5318E2}"/>
              </a:ext>
            </a:extLst>
          </p:cNvPr>
          <p:cNvGrpSpPr/>
          <p:nvPr/>
        </p:nvGrpSpPr>
        <p:grpSpPr>
          <a:xfrm>
            <a:off x="2942339" y="2219150"/>
            <a:ext cx="213156" cy="1543690"/>
            <a:chOff x="3278249" y="1981640"/>
            <a:chExt cx="213156" cy="1543690"/>
          </a:xfrm>
        </p:grpSpPr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EB702DF6-DBA2-4F3A-8615-A4FA56F2FC1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36ADFE7F-BDB7-4CBE-B2BA-0E3C64DE3D8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F467C571-BF49-4A60-B1B6-0D1F90C81EC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4306C7DF-C783-4EAF-9608-67EAA385ED9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08DD3B61-B1CF-433F-9934-0A110F9C2F7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6D973D30-478C-4299-A171-E91E713241D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70F479B7-B2F5-4F36-B06A-8ABDEC97288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C56AFAE1-1AFE-4550-9847-0334F0CE646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8051C231-20DD-4E92-9ED9-DBEA897B592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8DD937D6-DB6D-461A-941C-E4DB1C2C5AA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3" name="مكعب 122">
            <a:extLst>
              <a:ext uri="{FF2B5EF4-FFF2-40B4-BE49-F238E27FC236}">
                <a16:creationId xmlns:a16="http://schemas.microsoft.com/office/drawing/2014/main" id="{031DB3C5-4E1E-4BA0-82EB-6699003C8761}"/>
              </a:ext>
            </a:extLst>
          </p:cNvPr>
          <p:cNvSpPr/>
          <p:nvPr/>
        </p:nvSpPr>
        <p:spPr>
          <a:xfrm flipH="1">
            <a:off x="4764500" y="258728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كعب 123">
            <a:extLst>
              <a:ext uri="{FF2B5EF4-FFF2-40B4-BE49-F238E27FC236}">
                <a16:creationId xmlns:a16="http://schemas.microsoft.com/office/drawing/2014/main" id="{7C8AE1F7-CA2C-4DDC-AFB0-2747A996F085}"/>
              </a:ext>
            </a:extLst>
          </p:cNvPr>
          <p:cNvSpPr/>
          <p:nvPr/>
        </p:nvSpPr>
        <p:spPr>
          <a:xfrm flipH="1">
            <a:off x="4764500" y="28325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كعب 124">
            <a:extLst>
              <a:ext uri="{FF2B5EF4-FFF2-40B4-BE49-F238E27FC236}">
                <a16:creationId xmlns:a16="http://schemas.microsoft.com/office/drawing/2014/main" id="{828DD89B-5F5D-4769-B405-518472A42F07}"/>
              </a:ext>
            </a:extLst>
          </p:cNvPr>
          <p:cNvSpPr/>
          <p:nvPr/>
        </p:nvSpPr>
        <p:spPr>
          <a:xfrm flipH="1">
            <a:off x="4763999" y="332025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كعب 125">
            <a:extLst>
              <a:ext uri="{FF2B5EF4-FFF2-40B4-BE49-F238E27FC236}">
                <a16:creationId xmlns:a16="http://schemas.microsoft.com/office/drawing/2014/main" id="{493BF7A7-ABEC-4CFC-B84D-7FE509561274}"/>
              </a:ext>
            </a:extLst>
          </p:cNvPr>
          <p:cNvSpPr/>
          <p:nvPr/>
        </p:nvSpPr>
        <p:spPr>
          <a:xfrm flipH="1">
            <a:off x="4764500" y="307367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كعب 126">
            <a:extLst>
              <a:ext uri="{FF2B5EF4-FFF2-40B4-BE49-F238E27FC236}">
                <a16:creationId xmlns:a16="http://schemas.microsoft.com/office/drawing/2014/main" id="{967C7683-7F2C-4929-A16D-0F21F6EB7F86}"/>
              </a:ext>
            </a:extLst>
          </p:cNvPr>
          <p:cNvSpPr/>
          <p:nvPr/>
        </p:nvSpPr>
        <p:spPr>
          <a:xfrm flipH="1">
            <a:off x="5059865" y="33573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كعب 127">
            <a:extLst>
              <a:ext uri="{FF2B5EF4-FFF2-40B4-BE49-F238E27FC236}">
                <a16:creationId xmlns:a16="http://schemas.microsoft.com/office/drawing/2014/main" id="{2678C0E2-9657-4879-9207-7CCD30793EB2}"/>
              </a:ext>
            </a:extLst>
          </p:cNvPr>
          <p:cNvSpPr/>
          <p:nvPr/>
        </p:nvSpPr>
        <p:spPr>
          <a:xfrm flipH="1">
            <a:off x="4782233" y="358808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كعب 128">
            <a:extLst>
              <a:ext uri="{FF2B5EF4-FFF2-40B4-BE49-F238E27FC236}">
                <a16:creationId xmlns:a16="http://schemas.microsoft.com/office/drawing/2014/main" id="{AC66CDF3-F77F-4134-9B8B-56BBACF20BDE}"/>
              </a:ext>
            </a:extLst>
          </p:cNvPr>
          <p:cNvSpPr/>
          <p:nvPr/>
        </p:nvSpPr>
        <p:spPr>
          <a:xfrm flipH="1">
            <a:off x="5059865" y="359847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B9B24B71-F526-4BF6-A52B-64746A72C523}"/>
              </a:ext>
            </a:extLst>
          </p:cNvPr>
          <p:cNvGrpSpPr/>
          <p:nvPr/>
        </p:nvGrpSpPr>
        <p:grpSpPr>
          <a:xfrm>
            <a:off x="8470632" y="2205373"/>
            <a:ext cx="213156" cy="1543690"/>
            <a:chOff x="3278249" y="1981640"/>
            <a:chExt cx="213156" cy="1543690"/>
          </a:xfrm>
        </p:grpSpPr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DC31FA44-4287-4238-A3C7-1B86601BBE9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3C1325A6-407E-4B19-8262-AA849A8F331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C4C03427-57D9-4D99-8816-EC74EB314CA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C98CB34A-48AE-4C35-9356-1274E942832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71A777B6-1F29-4FA5-AC69-62FD4451263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9C5768E3-C7E3-40E7-80A8-59EB8CDDF17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EB55013B-443A-4B05-8719-D463C4BC2B7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AF55FCCA-8C52-48E2-A302-6D11720C04E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D516D6CA-F8EC-479D-8533-DCA0355AF10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42CED027-53D4-46F0-A4AA-1F4A3C5C76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61006B6-06B5-4131-AEDB-27E31519C048}"/>
              </a:ext>
            </a:extLst>
          </p:cNvPr>
          <p:cNvSpPr txBox="1"/>
          <p:nvPr/>
        </p:nvSpPr>
        <p:spPr>
          <a:xfrm>
            <a:off x="9586405" y="379794"/>
            <a:ext cx="1608337" cy="1037630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أتأكد</a:t>
            </a: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E9E2ACDC-5774-4F9A-A28B-0485139E321B}"/>
              </a:ext>
            </a:extLst>
          </p:cNvPr>
          <p:cNvSpPr txBox="1"/>
          <p:nvPr/>
        </p:nvSpPr>
        <p:spPr>
          <a:xfrm>
            <a:off x="4394447" y="832649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بالعد التنازلي مستعملاً: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3" name="مكعب 142">
            <a:extLst>
              <a:ext uri="{FF2B5EF4-FFF2-40B4-BE49-F238E27FC236}">
                <a16:creationId xmlns:a16="http://schemas.microsoft.com/office/drawing/2014/main" id="{2613CF27-F081-45B1-84F3-37FC759DE7BB}"/>
              </a:ext>
            </a:extLst>
          </p:cNvPr>
          <p:cNvSpPr/>
          <p:nvPr/>
        </p:nvSpPr>
        <p:spPr>
          <a:xfrm flipH="1">
            <a:off x="4422674" y="10146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30FB89BF-9E4A-45CE-BDD4-0FC39F7242F7}"/>
              </a:ext>
            </a:extLst>
          </p:cNvPr>
          <p:cNvGrpSpPr/>
          <p:nvPr/>
        </p:nvGrpSpPr>
        <p:grpSpPr>
          <a:xfrm rot="16200000">
            <a:off x="5641036" y="366530"/>
            <a:ext cx="213156" cy="1543690"/>
            <a:chOff x="3278249" y="1981640"/>
            <a:chExt cx="213156" cy="1543690"/>
          </a:xfrm>
        </p:grpSpPr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95AF0EA1-443D-4828-AA26-408784AB65B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2FBD326B-48F1-4590-8F8B-F95C82EE258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B72BC579-F9DB-41FD-BA59-19E7933CE78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13649E6B-D77A-4F86-82A4-DEADAEB884A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F6C7B87D-AA31-4F92-974D-055DB737666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93DA5292-9DC0-45A5-9E66-6F1AC302905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BBAC0484-D157-4F36-9B96-D8255634D8C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ABFD5557-BAB8-49A5-865B-AF148494D6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39A9E515-2585-4A3B-9864-DD61AC13BF1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080379B4-016F-42E5-8DCB-AFA79DA938A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FCC5FD13-2162-4D3D-B82D-9FC6FADF4AFF}"/>
              </a:ext>
            </a:extLst>
          </p:cNvPr>
          <p:cNvGrpSpPr/>
          <p:nvPr/>
        </p:nvGrpSpPr>
        <p:grpSpPr>
          <a:xfrm>
            <a:off x="8165858" y="2197769"/>
            <a:ext cx="213156" cy="1543690"/>
            <a:chOff x="3278249" y="1981640"/>
            <a:chExt cx="213156" cy="1543690"/>
          </a:xfrm>
        </p:grpSpPr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C9AE6700-D383-410A-B8AD-01BA050EFA8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F7385C72-01D0-4ADA-B26A-93B1229C249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761F81A1-68B0-40FF-B7BD-7C3D6C885CB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2728D953-1812-4757-B4E3-B0A8A7CBE97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92139F78-BAB3-4B2D-B053-2D213F18306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660999D3-CE77-484D-9A80-D1BD14C2C21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4B602A36-F02D-4B10-8F0D-AE005253055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99EAC8CB-4701-455E-8D19-5937295B694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DB806A0F-A3D1-4747-A6E3-162CF11B794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9BFD0235-8C15-4B61-89C7-4842E9FB188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D114E91F-387E-4E51-9ABB-ADA87B64D902}"/>
              </a:ext>
            </a:extLst>
          </p:cNvPr>
          <p:cNvGrpSpPr/>
          <p:nvPr/>
        </p:nvGrpSpPr>
        <p:grpSpPr>
          <a:xfrm>
            <a:off x="7873933" y="2187931"/>
            <a:ext cx="213156" cy="1543690"/>
            <a:chOff x="3278249" y="1981640"/>
            <a:chExt cx="213156" cy="1543690"/>
          </a:xfrm>
        </p:grpSpPr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008BF120-9901-49CC-BFB5-95188271EE0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AE068105-B453-40F7-A7C4-E8083E5E59A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66CBBF2B-83A1-4028-9751-0A4A48966A5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5E5B195D-24A4-4E42-B20F-0DEE5DAD527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4E4994C6-C89B-4D9F-A01A-3048DBEF160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16109DF1-0887-451F-BF4E-16F9314D306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6CDE2085-3212-42D0-9707-A113A04843F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029B9607-83D8-4ED7-98F1-C3D3BC05CB4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205C7881-AECB-4741-B9F4-A5E456408F6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8D3BEBEC-4172-4B01-90B5-245F2388E4A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8" name="علامة الضرب 177">
            <a:extLst>
              <a:ext uri="{FF2B5EF4-FFF2-40B4-BE49-F238E27FC236}">
                <a16:creationId xmlns:a16="http://schemas.microsoft.com/office/drawing/2014/main" id="{B78CD97F-FF97-4C17-BF6F-BCA610092D5F}"/>
              </a:ext>
            </a:extLst>
          </p:cNvPr>
          <p:cNvSpPr/>
          <p:nvPr/>
        </p:nvSpPr>
        <p:spPr>
          <a:xfrm>
            <a:off x="10005785" y="2690885"/>
            <a:ext cx="225059" cy="36805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9" name="علامة الضرب 178">
            <a:extLst>
              <a:ext uri="{FF2B5EF4-FFF2-40B4-BE49-F238E27FC236}">
                <a16:creationId xmlns:a16="http://schemas.microsoft.com/office/drawing/2014/main" id="{DC2A2FB4-713A-4489-9774-9D600B5F38D5}"/>
              </a:ext>
            </a:extLst>
          </p:cNvPr>
          <p:cNvSpPr/>
          <p:nvPr/>
        </p:nvSpPr>
        <p:spPr>
          <a:xfrm>
            <a:off x="10017215" y="2975695"/>
            <a:ext cx="225059" cy="36805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0" name="علامة الضرب 179">
            <a:extLst>
              <a:ext uri="{FF2B5EF4-FFF2-40B4-BE49-F238E27FC236}">
                <a16:creationId xmlns:a16="http://schemas.microsoft.com/office/drawing/2014/main" id="{C60B9D75-BA6B-4006-8102-61FC347A4EA9}"/>
              </a:ext>
            </a:extLst>
          </p:cNvPr>
          <p:cNvSpPr/>
          <p:nvPr/>
        </p:nvSpPr>
        <p:spPr>
          <a:xfrm>
            <a:off x="9992496" y="3243461"/>
            <a:ext cx="225059" cy="368058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1" name="مكعب 180">
            <a:extLst>
              <a:ext uri="{FF2B5EF4-FFF2-40B4-BE49-F238E27FC236}">
                <a16:creationId xmlns:a16="http://schemas.microsoft.com/office/drawing/2014/main" id="{2D7BE2BB-A56B-4A9F-B3A5-EA91FF1F31DE}"/>
              </a:ext>
            </a:extLst>
          </p:cNvPr>
          <p:cNvSpPr/>
          <p:nvPr/>
        </p:nvSpPr>
        <p:spPr>
          <a:xfrm flipH="1">
            <a:off x="5047745" y="286192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مكعب 181">
            <a:extLst>
              <a:ext uri="{FF2B5EF4-FFF2-40B4-BE49-F238E27FC236}">
                <a16:creationId xmlns:a16="http://schemas.microsoft.com/office/drawing/2014/main" id="{11961CCA-4A4D-43D4-9B77-98B0F0E0C299}"/>
              </a:ext>
            </a:extLst>
          </p:cNvPr>
          <p:cNvSpPr/>
          <p:nvPr/>
        </p:nvSpPr>
        <p:spPr>
          <a:xfrm flipH="1">
            <a:off x="5059865" y="309581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علامة الضرب 182">
            <a:extLst>
              <a:ext uri="{FF2B5EF4-FFF2-40B4-BE49-F238E27FC236}">
                <a16:creationId xmlns:a16="http://schemas.microsoft.com/office/drawing/2014/main" id="{BA356609-9B9F-4B93-B3E6-E79ED95F9F0E}"/>
              </a:ext>
            </a:extLst>
          </p:cNvPr>
          <p:cNvSpPr/>
          <p:nvPr/>
        </p:nvSpPr>
        <p:spPr>
          <a:xfrm>
            <a:off x="4347825" y="2252242"/>
            <a:ext cx="216688" cy="147397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4" name="علامة الضرب 183">
            <a:extLst>
              <a:ext uri="{FF2B5EF4-FFF2-40B4-BE49-F238E27FC236}">
                <a16:creationId xmlns:a16="http://schemas.microsoft.com/office/drawing/2014/main" id="{788AA66C-09D2-4A8A-9BB4-C35000CDC615}"/>
              </a:ext>
            </a:extLst>
          </p:cNvPr>
          <p:cNvSpPr/>
          <p:nvPr/>
        </p:nvSpPr>
        <p:spPr>
          <a:xfrm>
            <a:off x="4047247" y="2226600"/>
            <a:ext cx="216688" cy="147397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5" name="علامة الضرب 184">
            <a:extLst>
              <a:ext uri="{FF2B5EF4-FFF2-40B4-BE49-F238E27FC236}">
                <a16:creationId xmlns:a16="http://schemas.microsoft.com/office/drawing/2014/main" id="{5B0C0FB3-3401-44A2-991C-7E29C27FD864}"/>
              </a:ext>
            </a:extLst>
          </p:cNvPr>
          <p:cNvSpPr/>
          <p:nvPr/>
        </p:nvSpPr>
        <p:spPr>
          <a:xfrm>
            <a:off x="3775689" y="2208858"/>
            <a:ext cx="216688" cy="147397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4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11" grpId="0"/>
      <p:bldP spid="178" grpId="0" animBg="1"/>
      <p:bldP spid="179" grpId="0" animBg="1"/>
      <p:bldP spid="180" grpId="0" animBg="1"/>
      <p:bldP spid="183" grpId="0" animBg="1"/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CC2D3BB3-E9EF-4EEE-8BE8-F05EF1B9460B}"/>
              </a:ext>
            </a:extLst>
          </p:cNvPr>
          <p:cNvSpPr/>
          <p:nvPr/>
        </p:nvSpPr>
        <p:spPr>
          <a:xfrm>
            <a:off x="244548" y="228599"/>
            <a:ext cx="11398102" cy="6400801"/>
          </a:xfrm>
          <a:custGeom>
            <a:avLst/>
            <a:gdLst>
              <a:gd name="connsiteX0" fmla="*/ 1028995 w 11398102"/>
              <a:gd name="connsiteY0" fmla="*/ 2129155 h 6400801"/>
              <a:gd name="connsiteX1" fmla="*/ 1483600 w 11398102"/>
              <a:gd name="connsiteY1" fmla="*/ 1023387 h 6400801"/>
              <a:gd name="connsiteX2" fmla="*/ 3695148 w 11398102"/>
              <a:gd name="connsiteY2" fmla="*/ 770763 h 6400801"/>
              <a:gd name="connsiteX3" fmla="*/ 5924902 w 11398102"/>
              <a:gd name="connsiteY3" fmla="*/ 508508 h 6400801"/>
              <a:gd name="connsiteX4" fmla="*/ 6793743 w 11398102"/>
              <a:gd name="connsiteY4" fmla="*/ 29633 h 6400801"/>
              <a:gd name="connsiteX5" fmla="*/ 7871286 w 11398102"/>
              <a:gd name="connsiteY5" fmla="*/ 367601 h 6400801"/>
              <a:gd name="connsiteX6" fmla="*/ 9356733 w 11398102"/>
              <a:gd name="connsiteY6" fmla="*/ 102235 h 6400801"/>
              <a:gd name="connsiteX7" fmla="*/ 10110010 w 11398102"/>
              <a:gd name="connsiteY7" fmla="*/ 826177 h 6400801"/>
              <a:gd name="connsiteX8" fmla="*/ 11076738 w 11398102"/>
              <a:gd name="connsiteY8" fmla="*/ 1528783 h 6400801"/>
              <a:gd name="connsiteX9" fmla="*/ 11033468 w 11398102"/>
              <a:gd name="connsiteY9" fmla="*/ 2290657 h 6400801"/>
              <a:gd name="connsiteX10" fmla="*/ 11349554 w 11398102"/>
              <a:gd name="connsiteY10" fmla="*/ 3455543 h 6400801"/>
              <a:gd name="connsiteX11" fmla="*/ 9868856 w 11398102"/>
              <a:gd name="connsiteY11" fmla="*/ 4475226 h 6400801"/>
              <a:gd name="connsiteX12" fmla="*/ 9338792 w 11398102"/>
              <a:gd name="connsiteY12" fmla="*/ 5348965 h 6400801"/>
              <a:gd name="connsiteX13" fmla="*/ 7534092 w 11398102"/>
              <a:gd name="connsiteY13" fmla="*/ 5454756 h 6400801"/>
              <a:gd name="connsiteX14" fmla="*/ 6244418 w 11398102"/>
              <a:gd name="connsiteY14" fmla="*/ 6386873 h 6400801"/>
              <a:gd name="connsiteX15" fmla="*/ 4348164 w 11398102"/>
              <a:gd name="connsiteY15" fmla="*/ 5817913 h 6400801"/>
              <a:gd name="connsiteX16" fmla="*/ 1531356 w 11398102"/>
              <a:gd name="connsiteY16" fmla="*/ 5255768 h 6400801"/>
              <a:gd name="connsiteX17" fmla="*/ 292867 w 11398102"/>
              <a:gd name="connsiteY17" fmla="*/ 4630209 h 6400801"/>
              <a:gd name="connsiteX18" fmla="*/ 557504 w 11398102"/>
              <a:gd name="connsiteY18" fmla="*/ 3785807 h 6400801"/>
              <a:gd name="connsiteX19" fmla="*/ -1320 w 11398102"/>
              <a:gd name="connsiteY19" fmla="*/ 2919476 h 6400801"/>
              <a:gd name="connsiteX20" fmla="*/ 1019233 w 11398102"/>
              <a:gd name="connsiteY20" fmla="*/ 2149454 h 6400801"/>
              <a:gd name="connsiteX21" fmla="*/ 1028995 w 11398102"/>
              <a:gd name="connsiteY21" fmla="*/ 2129155 h 6400801"/>
              <a:gd name="connsiteX0" fmla="*/ 1238224 w 11398102"/>
              <a:gd name="connsiteY0" fmla="*/ 3878559 h 6400801"/>
              <a:gd name="connsiteX1" fmla="*/ 569905 w 11398102"/>
              <a:gd name="connsiteY1" fmla="*/ 3760470 h 6400801"/>
              <a:gd name="connsiteX2" fmla="*/ 1827917 w 11398102"/>
              <a:gd name="connsiteY2" fmla="*/ 5170869 h 6400801"/>
              <a:gd name="connsiteX3" fmla="*/ 1535577 w 11398102"/>
              <a:gd name="connsiteY3" fmla="*/ 5227320 h 6400801"/>
              <a:gd name="connsiteX4" fmla="*/ 4347637 w 11398102"/>
              <a:gd name="connsiteY4" fmla="*/ 5791835 h 6400801"/>
              <a:gd name="connsiteX5" fmla="*/ 4171388 w 11398102"/>
              <a:gd name="connsiteY5" fmla="*/ 5534025 h 6400801"/>
              <a:gd name="connsiteX6" fmla="*/ 7605858 w 11398102"/>
              <a:gd name="connsiteY6" fmla="*/ 5148940 h 6400801"/>
              <a:gd name="connsiteX7" fmla="*/ 7535411 w 11398102"/>
              <a:gd name="connsiteY7" fmla="*/ 5431790 h 6400801"/>
              <a:gd name="connsiteX8" fmla="*/ 9004764 w 11398102"/>
              <a:gd name="connsiteY8" fmla="*/ 3401018 h 6400801"/>
              <a:gd name="connsiteX9" fmla="*/ 9862524 w 11398102"/>
              <a:gd name="connsiteY9" fmla="*/ 4458335 h 6400801"/>
              <a:gd name="connsiteX10" fmla="*/ 11028191 w 11398102"/>
              <a:gd name="connsiteY10" fmla="*/ 2274951 h 6400801"/>
              <a:gd name="connsiteX11" fmla="*/ 10646143 w 11398102"/>
              <a:gd name="connsiteY11" fmla="*/ 2671445 h 6400801"/>
              <a:gd name="connsiteX12" fmla="*/ 10111594 w 11398102"/>
              <a:gd name="connsiteY12" fmla="*/ 803952 h 6400801"/>
              <a:gd name="connsiteX13" fmla="*/ 10131646 w 11398102"/>
              <a:gd name="connsiteY13" fmla="*/ 991235 h 6400801"/>
              <a:gd name="connsiteX14" fmla="*/ 7672083 w 11398102"/>
              <a:gd name="connsiteY14" fmla="*/ 585554 h 6400801"/>
              <a:gd name="connsiteX15" fmla="*/ 7867856 w 11398102"/>
              <a:gd name="connsiteY15" fmla="*/ 346710 h 6400801"/>
              <a:gd name="connsiteX16" fmla="*/ 5841791 w 11398102"/>
              <a:gd name="connsiteY16" fmla="*/ 699346 h 6400801"/>
              <a:gd name="connsiteX17" fmla="*/ 5936511 w 11398102"/>
              <a:gd name="connsiteY17" fmla="*/ 493395 h 6400801"/>
              <a:gd name="connsiteX18" fmla="*/ 3693829 w 11398102"/>
              <a:gd name="connsiteY18" fmla="*/ 769281 h 6400801"/>
              <a:gd name="connsiteX19" fmla="*/ 4036827 w 11398102"/>
              <a:gd name="connsiteY19" fmla="*/ 969010 h 6400801"/>
              <a:gd name="connsiteX20" fmla="*/ 1088888 w 11398102"/>
              <a:gd name="connsiteY20" fmla="*/ 2339403 h 6400801"/>
              <a:gd name="connsiteX21" fmla="*/ 1028995 w 11398102"/>
              <a:gd name="connsiteY21" fmla="*/ 2129155 h 640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98102" h="6400801" fill="none" extrusionOk="0">
                <a:moveTo>
                  <a:pt x="1028995" y="2129155"/>
                </a:moveTo>
                <a:cubicBezTo>
                  <a:pt x="943830" y="1808627"/>
                  <a:pt x="1088410" y="1332823"/>
                  <a:pt x="1483600" y="1023387"/>
                </a:cubicBezTo>
                <a:cubicBezTo>
                  <a:pt x="2081868" y="601055"/>
                  <a:pt x="2941120" y="297342"/>
                  <a:pt x="3695148" y="770763"/>
                </a:cubicBezTo>
                <a:cubicBezTo>
                  <a:pt x="4083487" y="290963"/>
                  <a:pt x="5256769" y="-41827"/>
                  <a:pt x="5924902" y="508508"/>
                </a:cubicBezTo>
                <a:cubicBezTo>
                  <a:pt x="6106529" y="221833"/>
                  <a:pt x="6427042" y="25124"/>
                  <a:pt x="6793743" y="29633"/>
                </a:cubicBezTo>
                <a:cubicBezTo>
                  <a:pt x="7206677" y="36197"/>
                  <a:pt x="7622770" y="130883"/>
                  <a:pt x="7871286" y="367601"/>
                </a:cubicBezTo>
                <a:cubicBezTo>
                  <a:pt x="8173743" y="125657"/>
                  <a:pt x="8765561" y="-137184"/>
                  <a:pt x="9356733" y="102235"/>
                </a:cubicBezTo>
                <a:cubicBezTo>
                  <a:pt x="9711672" y="272484"/>
                  <a:pt x="9990429" y="537506"/>
                  <a:pt x="10110010" y="826177"/>
                </a:cubicBezTo>
                <a:cubicBezTo>
                  <a:pt x="10572701" y="890605"/>
                  <a:pt x="10895597" y="1162058"/>
                  <a:pt x="11076738" y="1528783"/>
                </a:cubicBezTo>
                <a:cubicBezTo>
                  <a:pt x="11165043" y="1788931"/>
                  <a:pt x="11194889" y="2084662"/>
                  <a:pt x="11033468" y="2290657"/>
                </a:cubicBezTo>
                <a:cubicBezTo>
                  <a:pt x="11388428" y="2611541"/>
                  <a:pt x="11487402" y="3054037"/>
                  <a:pt x="11349554" y="3455543"/>
                </a:cubicBezTo>
                <a:cubicBezTo>
                  <a:pt x="11293655" y="4034259"/>
                  <a:pt x="10572523" y="4394692"/>
                  <a:pt x="9868856" y="4475226"/>
                </a:cubicBezTo>
                <a:cubicBezTo>
                  <a:pt x="9893917" y="4848575"/>
                  <a:pt x="9659311" y="5088913"/>
                  <a:pt x="9338792" y="5348965"/>
                </a:cubicBezTo>
                <a:cubicBezTo>
                  <a:pt x="8822874" y="5670733"/>
                  <a:pt x="8037677" y="5750085"/>
                  <a:pt x="7534092" y="5454756"/>
                </a:cubicBezTo>
                <a:cubicBezTo>
                  <a:pt x="7431835" y="5894074"/>
                  <a:pt x="6846093" y="6360029"/>
                  <a:pt x="6244418" y="6386873"/>
                </a:cubicBezTo>
                <a:cubicBezTo>
                  <a:pt x="5627769" y="6473330"/>
                  <a:pt x="4718926" y="6281680"/>
                  <a:pt x="4348164" y="5817913"/>
                </a:cubicBezTo>
                <a:cubicBezTo>
                  <a:pt x="3365786" y="6243451"/>
                  <a:pt x="2145285" y="6164145"/>
                  <a:pt x="1531356" y="5255768"/>
                </a:cubicBezTo>
                <a:cubicBezTo>
                  <a:pt x="975200" y="5272021"/>
                  <a:pt x="457394" y="5013010"/>
                  <a:pt x="292867" y="4630209"/>
                </a:cubicBezTo>
                <a:cubicBezTo>
                  <a:pt x="212706" y="4323715"/>
                  <a:pt x="340056" y="3982901"/>
                  <a:pt x="557504" y="3785807"/>
                </a:cubicBezTo>
                <a:cubicBezTo>
                  <a:pt x="186604" y="3656577"/>
                  <a:pt x="-77897" y="3286416"/>
                  <a:pt x="-1320" y="2919476"/>
                </a:cubicBezTo>
                <a:cubicBezTo>
                  <a:pt x="75940" y="2539755"/>
                  <a:pt x="470515" y="2177710"/>
                  <a:pt x="1019233" y="2149454"/>
                </a:cubicBezTo>
                <a:cubicBezTo>
                  <a:pt x="1021689" y="2141817"/>
                  <a:pt x="1026309" y="2135627"/>
                  <a:pt x="1028995" y="2129155"/>
                </a:cubicBezTo>
                <a:close/>
              </a:path>
              <a:path w="11398102" h="6400801" fill="none" extrusionOk="0">
                <a:moveTo>
                  <a:pt x="1238224" y="3878559"/>
                </a:moveTo>
                <a:cubicBezTo>
                  <a:pt x="990467" y="3871389"/>
                  <a:pt x="774464" y="3852596"/>
                  <a:pt x="569905" y="3760470"/>
                </a:cubicBezTo>
                <a:moveTo>
                  <a:pt x="1827917" y="5170869"/>
                </a:moveTo>
                <a:cubicBezTo>
                  <a:pt x="1736120" y="5186266"/>
                  <a:pt x="1649053" y="5213107"/>
                  <a:pt x="1535577" y="5227320"/>
                </a:cubicBezTo>
                <a:moveTo>
                  <a:pt x="4347637" y="5791835"/>
                </a:moveTo>
                <a:cubicBezTo>
                  <a:pt x="4262460" y="5702611"/>
                  <a:pt x="4206503" y="5624451"/>
                  <a:pt x="4171388" y="5534025"/>
                </a:cubicBezTo>
                <a:moveTo>
                  <a:pt x="7605858" y="5148940"/>
                </a:moveTo>
                <a:cubicBezTo>
                  <a:pt x="7580940" y="5245703"/>
                  <a:pt x="7589230" y="5332355"/>
                  <a:pt x="7535411" y="5431790"/>
                </a:cubicBezTo>
                <a:moveTo>
                  <a:pt x="9004764" y="3401018"/>
                </a:moveTo>
                <a:cubicBezTo>
                  <a:pt x="9457138" y="3577629"/>
                  <a:pt x="9795692" y="4011006"/>
                  <a:pt x="9862524" y="4458335"/>
                </a:cubicBezTo>
                <a:moveTo>
                  <a:pt x="11028191" y="2274951"/>
                </a:moveTo>
                <a:cubicBezTo>
                  <a:pt x="10946202" y="2454578"/>
                  <a:pt x="10805875" y="2559612"/>
                  <a:pt x="10646143" y="2671445"/>
                </a:cubicBezTo>
                <a:moveTo>
                  <a:pt x="10111594" y="803952"/>
                </a:moveTo>
                <a:cubicBezTo>
                  <a:pt x="10130742" y="870928"/>
                  <a:pt x="10140443" y="920337"/>
                  <a:pt x="10131646" y="991235"/>
                </a:cubicBezTo>
                <a:moveTo>
                  <a:pt x="7672083" y="585554"/>
                </a:moveTo>
                <a:cubicBezTo>
                  <a:pt x="7713970" y="499615"/>
                  <a:pt x="7788701" y="417785"/>
                  <a:pt x="7867856" y="346710"/>
                </a:cubicBezTo>
                <a:moveTo>
                  <a:pt x="5841791" y="699346"/>
                </a:moveTo>
                <a:cubicBezTo>
                  <a:pt x="5855439" y="639087"/>
                  <a:pt x="5898653" y="555928"/>
                  <a:pt x="5936511" y="493395"/>
                </a:cubicBezTo>
                <a:moveTo>
                  <a:pt x="3693829" y="769281"/>
                </a:moveTo>
                <a:cubicBezTo>
                  <a:pt x="3807640" y="823717"/>
                  <a:pt x="3931059" y="884663"/>
                  <a:pt x="4036827" y="969010"/>
                </a:cubicBezTo>
                <a:moveTo>
                  <a:pt x="1088888" y="2339403"/>
                </a:moveTo>
                <a:cubicBezTo>
                  <a:pt x="1056705" y="2278765"/>
                  <a:pt x="1043173" y="2197997"/>
                  <a:pt x="1028995" y="2129155"/>
                </a:cubicBezTo>
              </a:path>
              <a:path w="11398102" h="6400801" stroke="0" extrusionOk="0">
                <a:moveTo>
                  <a:pt x="1028995" y="2129155"/>
                </a:moveTo>
                <a:cubicBezTo>
                  <a:pt x="937404" y="1687863"/>
                  <a:pt x="1094153" y="1323468"/>
                  <a:pt x="1483600" y="1023387"/>
                </a:cubicBezTo>
                <a:cubicBezTo>
                  <a:pt x="2122705" y="569671"/>
                  <a:pt x="2950050" y="397074"/>
                  <a:pt x="3695148" y="770763"/>
                </a:cubicBezTo>
                <a:cubicBezTo>
                  <a:pt x="4183843" y="225616"/>
                  <a:pt x="5376000" y="88782"/>
                  <a:pt x="5924902" y="508508"/>
                </a:cubicBezTo>
                <a:cubicBezTo>
                  <a:pt x="6048294" y="256338"/>
                  <a:pt x="6451853" y="79962"/>
                  <a:pt x="6793743" y="29633"/>
                </a:cubicBezTo>
                <a:cubicBezTo>
                  <a:pt x="7245197" y="40627"/>
                  <a:pt x="7610420" y="171129"/>
                  <a:pt x="7871286" y="367601"/>
                </a:cubicBezTo>
                <a:cubicBezTo>
                  <a:pt x="8255878" y="38760"/>
                  <a:pt x="8838959" y="-31716"/>
                  <a:pt x="9356733" y="102235"/>
                </a:cubicBezTo>
                <a:cubicBezTo>
                  <a:pt x="9713764" y="246020"/>
                  <a:pt x="10041185" y="441304"/>
                  <a:pt x="10110010" y="826177"/>
                </a:cubicBezTo>
                <a:cubicBezTo>
                  <a:pt x="10571041" y="974537"/>
                  <a:pt x="10952491" y="1132557"/>
                  <a:pt x="11076738" y="1528783"/>
                </a:cubicBezTo>
                <a:cubicBezTo>
                  <a:pt x="11186702" y="1770024"/>
                  <a:pt x="11118255" y="2047498"/>
                  <a:pt x="11033468" y="2290657"/>
                </a:cubicBezTo>
                <a:cubicBezTo>
                  <a:pt x="11359047" y="2608510"/>
                  <a:pt x="11422344" y="3006399"/>
                  <a:pt x="11349554" y="3455543"/>
                </a:cubicBezTo>
                <a:cubicBezTo>
                  <a:pt x="11168723" y="4003194"/>
                  <a:pt x="10625704" y="4412004"/>
                  <a:pt x="9868856" y="4475226"/>
                </a:cubicBezTo>
                <a:cubicBezTo>
                  <a:pt x="9873585" y="4778027"/>
                  <a:pt x="9701450" y="5195676"/>
                  <a:pt x="9338792" y="5348965"/>
                </a:cubicBezTo>
                <a:cubicBezTo>
                  <a:pt x="8882447" y="5783331"/>
                  <a:pt x="8161118" y="5721552"/>
                  <a:pt x="7534092" y="5454756"/>
                </a:cubicBezTo>
                <a:cubicBezTo>
                  <a:pt x="7349911" y="5908959"/>
                  <a:pt x="6760375" y="6340049"/>
                  <a:pt x="6244418" y="6386873"/>
                </a:cubicBezTo>
                <a:cubicBezTo>
                  <a:pt x="5516421" y="6477902"/>
                  <a:pt x="4746198" y="6258561"/>
                  <a:pt x="4348164" y="5817913"/>
                </a:cubicBezTo>
                <a:cubicBezTo>
                  <a:pt x="3505777" y="6205569"/>
                  <a:pt x="2106807" y="5945940"/>
                  <a:pt x="1531356" y="5255768"/>
                </a:cubicBezTo>
                <a:cubicBezTo>
                  <a:pt x="1015639" y="5295635"/>
                  <a:pt x="446866" y="5046578"/>
                  <a:pt x="292867" y="4630209"/>
                </a:cubicBezTo>
                <a:cubicBezTo>
                  <a:pt x="200847" y="4309793"/>
                  <a:pt x="252403" y="3977421"/>
                  <a:pt x="557504" y="3785807"/>
                </a:cubicBezTo>
                <a:cubicBezTo>
                  <a:pt x="144727" y="3557549"/>
                  <a:pt x="-70305" y="3334747"/>
                  <a:pt x="-1320" y="2919476"/>
                </a:cubicBezTo>
                <a:cubicBezTo>
                  <a:pt x="71635" y="2546840"/>
                  <a:pt x="486795" y="2142842"/>
                  <a:pt x="1019233" y="2149454"/>
                </a:cubicBezTo>
                <a:cubicBezTo>
                  <a:pt x="1021847" y="2142087"/>
                  <a:pt x="1026053" y="2136057"/>
                  <a:pt x="1028995" y="2129155"/>
                </a:cubicBezTo>
                <a:close/>
              </a:path>
              <a:path w="11398102" h="6400801" fill="none" stroke="0" extrusionOk="0">
                <a:moveTo>
                  <a:pt x="1238224" y="3878559"/>
                </a:moveTo>
                <a:cubicBezTo>
                  <a:pt x="1001669" y="3900623"/>
                  <a:pt x="772547" y="3854370"/>
                  <a:pt x="569905" y="3760470"/>
                </a:cubicBezTo>
                <a:moveTo>
                  <a:pt x="1827917" y="5170869"/>
                </a:moveTo>
                <a:cubicBezTo>
                  <a:pt x="1737431" y="5192817"/>
                  <a:pt x="1642108" y="5231661"/>
                  <a:pt x="1535577" y="5227320"/>
                </a:cubicBezTo>
                <a:moveTo>
                  <a:pt x="4347637" y="5791835"/>
                </a:moveTo>
                <a:cubicBezTo>
                  <a:pt x="4271478" y="5713078"/>
                  <a:pt x="4199832" y="5617890"/>
                  <a:pt x="4171388" y="5534025"/>
                </a:cubicBezTo>
                <a:moveTo>
                  <a:pt x="7605858" y="5148940"/>
                </a:moveTo>
                <a:cubicBezTo>
                  <a:pt x="7601290" y="5254763"/>
                  <a:pt x="7575050" y="5339174"/>
                  <a:pt x="7535411" y="5431790"/>
                </a:cubicBezTo>
                <a:moveTo>
                  <a:pt x="9004764" y="3401018"/>
                </a:moveTo>
                <a:cubicBezTo>
                  <a:pt x="9532996" y="3591708"/>
                  <a:pt x="9863297" y="3991799"/>
                  <a:pt x="9862524" y="4458335"/>
                </a:cubicBezTo>
                <a:moveTo>
                  <a:pt x="11028191" y="2274951"/>
                </a:moveTo>
                <a:cubicBezTo>
                  <a:pt x="10950286" y="2433493"/>
                  <a:pt x="10821143" y="2552746"/>
                  <a:pt x="10646143" y="2671445"/>
                </a:cubicBezTo>
                <a:moveTo>
                  <a:pt x="10111594" y="803952"/>
                </a:moveTo>
                <a:cubicBezTo>
                  <a:pt x="10130939" y="867249"/>
                  <a:pt x="10138082" y="920439"/>
                  <a:pt x="10131646" y="991235"/>
                </a:cubicBezTo>
                <a:moveTo>
                  <a:pt x="7672083" y="585554"/>
                </a:moveTo>
                <a:cubicBezTo>
                  <a:pt x="7725389" y="511895"/>
                  <a:pt x="7789598" y="402369"/>
                  <a:pt x="7867856" y="346710"/>
                </a:cubicBezTo>
                <a:moveTo>
                  <a:pt x="5841791" y="699346"/>
                </a:moveTo>
                <a:cubicBezTo>
                  <a:pt x="5853849" y="621796"/>
                  <a:pt x="5892280" y="555246"/>
                  <a:pt x="5936511" y="493395"/>
                </a:cubicBezTo>
                <a:moveTo>
                  <a:pt x="3693829" y="769281"/>
                </a:moveTo>
                <a:cubicBezTo>
                  <a:pt x="3831033" y="843213"/>
                  <a:pt x="3942523" y="894117"/>
                  <a:pt x="4036827" y="969010"/>
                </a:cubicBezTo>
                <a:moveTo>
                  <a:pt x="1088888" y="2339403"/>
                </a:moveTo>
                <a:cubicBezTo>
                  <a:pt x="1063956" y="2264681"/>
                  <a:pt x="1049250" y="2209058"/>
                  <a:pt x="1028995" y="2129155"/>
                </a:cubicBezTo>
              </a:path>
            </a:pathLst>
          </a:custGeom>
          <a:solidFill>
            <a:schemeClr val="bg1"/>
          </a:solidFill>
          <a:ln>
            <a:solidFill>
              <a:srgbClr val="F9DBD9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96C2E3-2465-4418-9B3A-89ED86FB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8864" r="68744" b="18751"/>
          <a:stretch/>
        </p:blipFill>
        <p:spPr>
          <a:xfrm>
            <a:off x="549350" y="3299625"/>
            <a:ext cx="2573800" cy="348539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B3DDE-60F9-4C09-A350-C5943D67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8" y="898609"/>
            <a:ext cx="1093574" cy="8748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71F94D4-4BD6-42FD-A3DD-B877B3123285}"/>
              </a:ext>
            </a:extLst>
          </p:cNvPr>
          <p:cNvSpPr txBox="1"/>
          <p:nvPr/>
        </p:nvSpPr>
        <p:spPr>
          <a:xfrm>
            <a:off x="9586405" y="379794"/>
            <a:ext cx="1608337" cy="899279"/>
          </a:xfrm>
          <a:prstGeom prst="irregularSeal2">
            <a:avLst/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A26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أتدرب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D54DBD-FBF7-49AD-9D13-6A2780B5DD9A}"/>
              </a:ext>
            </a:extLst>
          </p:cNvPr>
          <p:cNvSpPr txBox="1"/>
          <p:nvPr/>
        </p:nvSpPr>
        <p:spPr>
          <a:xfrm>
            <a:off x="4394447" y="832649"/>
            <a:ext cx="5191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بالعد التنازلي مستعملاً:                و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EF632855-C731-4DCC-9596-87C7205C3823}"/>
              </a:ext>
            </a:extLst>
          </p:cNvPr>
          <p:cNvSpPr/>
          <p:nvPr/>
        </p:nvSpPr>
        <p:spPr>
          <a:xfrm flipH="1">
            <a:off x="4422674" y="10146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3387DDF-9715-436F-958A-DF9EF967C131}"/>
              </a:ext>
            </a:extLst>
          </p:cNvPr>
          <p:cNvGrpSpPr/>
          <p:nvPr/>
        </p:nvGrpSpPr>
        <p:grpSpPr>
          <a:xfrm rot="16200000">
            <a:off x="5641036" y="366530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127F6CD5-2C9A-4806-B523-D3C47CEACCB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59D4A3B5-4EFF-45C2-9ED9-EFFA063B84D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4E9A509B-6F3E-49A2-9049-23C4C9F9759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93B364D7-5499-4DD7-BB35-C4A8385A5F7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18323C08-25C3-407D-83C3-19308BF5B7E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BF9439F8-B153-484B-A929-A6211DD8DE7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7395790A-6010-493A-8492-220A1334476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43D689D9-C3AE-4ABF-8D36-4DB6AC2962E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9F9A4149-1970-48D1-A2D2-92988949244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1F2CB367-8727-42CF-B096-E1825BAEE98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698255D-E038-49BB-8B29-C338D5C42DD1}"/>
              </a:ext>
            </a:extLst>
          </p:cNvPr>
          <p:cNvSpPr/>
          <p:nvPr/>
        </p:nvSpPr>
        <p:spPr>
          <a:xfrm>
            <a:off x="10520554" y="1681477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A866085-EE2E-490A-BCC3-CB9E6AFE84D2}"/>
              </a:ext>
            </a:extLst>
          </p:cNvPr>
          <p:cNvSpPr txBox="1"/>
          <p:nvPr/>
        </p:nvSpPr>
        <p:spPr>
          <a:xfrm>
            <a:off x="6923867" y="1679714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 - 2  =......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76F2862-A633-4E9C-AC63-D9F056A0740F}"/>
              </a:ext>
            </a:extLst>
          </p:cNvPr>
          <p:cNvSpPr/>
          <p:nvPr/>
        </p:nvSpPr>
        <p:spPr>
          <a:xfrm>
            <a:off x="6147695" y="1773468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B215B48-B6C4-4AD7-B6A2-C81F93D0CAB7}"/>
              </a:ext>
            </a:extLst>
          </p:cNvPr>
          <p:cNvSpPr txBox="1"/>
          <p:nvPr/>
        </p:nvSpPr>
        <p:spPr>
          <a:xfrm>
            <a:off x="2632396" y="1773468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24 - 20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24365C8-B249-4398-BAB3-87D8A529D3B3}"/>
              </a:ext>
            </a:extLst>
          </p:cNvPr>
          <p:cNvSpPr/>
          <p:nvPr/>
        </p:nvSpPr>
        <p:spPr>
          <a:xfrm>
            <a:off x="10512204" y="2464345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E34275-66D5-4D77-9619-50468D24738A}"/>
              </a:ext>
            </a:extLst>
          </p:cNvPr>
          <p:cNvSpPr txBox="1"/>
          <p:nvPr/>
        </p:nvSpPr>
        <p:spPr>
          <a:xfrm>
            <a:off x="6915517" y="2462582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79  - 3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4A526EC-43B0-4B8D-9D74-E1EC67EE61CF}"/>
              </a:ext>
            </a:extLst>
          </p:cNvPr>
          <p:cNvSpPr/>
          <p:nvPr/>
        </p:nvSpPr>
        <p:spPr>
          <a:xfrm>
            <a:off x="6139345" y="2556336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858C9C6-13AC-4C15-871A-5ACF83AA2AAD}"/>
              </a:ext>
            </a:extLst>
          </p:cNvPr>
          <p:cNvSpPr txBox="1"/>
          <p:nvPr/>
        </p:nvSpPr>
        <p:spPr>
          <a:xfrm>
            <a:off x="2624046" y="2556336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79 - 30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6DEC3C9-B2CE-4C8F-9E37-AEDC25A90C74}"/>
              </a:ext>
            </a:extLst>
          </p:cNvPr>
          <p:cNvSpPr/>
          <p:nvPr/>
        </p:nvSpPr>
        <p:spPr>
          <a:xfrm>
            <a:off x="10510300" y="3240569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55015E-D77E-48CA-AEB7-6F02669537CF}"/>
              </a:ext>
            </a:extLst>
          </p:cNvPr>
          <p:cNvSpPr txBox="1"/>
          <p:nvPr/>
        </p:nvSpPr>
        <p:spPr>
          <a:xfrm>
            <a:off x="6913613" y="3238806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96  - 1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12C4ABC-D43B-447B-A9C4-6FA92C246295}"/>
              </a:ext>
            </a:extLst>
          </p:cNvPr>
          <p:cNvSpPr/>
          <p:nvPr/>
        </p:nvSpPr>
        <p:spPr>
          <a:xfrm>
            <a:off x="6137441" y="3332560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3BB2186-2C93-48F2-A17E-555CCC74AB40}"/>
              </a:ext>
            </a:extLst>
          </p:cNvPr>
          <p:cNvSpPr txBox="1"/>
          <p:nvPr/>
        </p:nvSpPr>
        <p:spPr>
          <a:xfrm>
            <a:off x="2622142" y="3332560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96 - 10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F26F65B-92B8-435A-B53D-7496E01C47A2}"/>
              </a:ext>
            </a:extLst>
          </p:cNvPr>
          <p:cNvSpPr/>
          <p:nvPr/>
        </p:nvSpPr>
        <p:spPr>
          <a:xfrm>
            <a:off x="10332826" y="4006130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2B26724-75A2-48C5-BD89-EF025E940117}"/>
              </a:ext>
            </a:extLst>
          </p:cNvPr>
          <p:cNvSpPr txBox="1"/>
          <p:nvPr/>
        </p:nvSpPr>
        <p:spPr>
          <a:xfrm>
            <a:off x="6736139" y="4004367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54  - 3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DC7EF02-A209-4F95-B87A-2838F0A034AC}"/>
              </a:ext>
            </a:extLst>
          </p:cNvPr>
          <p:cNvSpPr/>
          <p:nvPr/>
        </p:nvSpPr>
        <p:spPr>
          <a:xfrm>
            <a:off x="5959967" y="4098121"/>
            <a:ext cx="522752" cy="474731"/>
          </a:xfrm>
          <a:prstGeom prst="rect">
            <a:avLst/>
          </a:prstGeom>
          <a:solidFill>
            <a:srgbClr val="CDB5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D2B452D-71ED-4A17-875B-E72748BC7BC2}"/>
              </a:ext>
            </a:extLst>
          </p:cNvPr>
          <p:cNvSpPr txBox="1"/>
          <p:nvPr/>
        </p:nvSpPr>
        <p:spPr>
          <a:xfrm>
            <a:off x="2444668" y="4098121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54 - 30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7685117-D644-40AE-9BEA-3B9D52056AD1}"/>
              </a:ext>
            </a:extLst>
          </p:cNvPr>
          <p:cNvSpPr/>
          <p:nvPr/>
        </p:nvSpPr>
        <p:spPr>
          <a:xfrm>
            <a:off x="8319314" y="143491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CBB370D4-D8D9-410E-864B-80EBAC2BB721}"/>
              </a:ext>
            </a:extLst>
          </p:cNvPr>
          <p:cNvSpPr/>
          <p:nvPr/>
        </p:nvSpPr>
        <p:spPr>
          <a:xfrm>
            <a:off x="7979124" y="144014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7C818C7-D30E-4CFA-8C0F-EA188128A790}"/>
              </a:ext>
            </a:extLst>
          </p:cNvPr>
          <p:cNvSpPr/>
          <p:nvPr/>
        </p:nvSpPr>
        <p:spPr>
          <a:xfrm>
            <a:off x="3755466" y="149195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17123C78-BB9D-42A3-8A5C-E0B7AAA55B18}"/>
              </a:ext>
            </a:extLst>
          </p:cNvPr>
          <p:cNvSpPr/>
          <p:nvPr/>
        </p:nvSpPr>
        <p:spPr>
          <a:xfrm>
            <a:off x="8407732" y="220346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F969FED6-ED5E-46AF-8C0E-73B314903A36}"/>
              </a:ext>
            </a:extLst>
          </p:cNvPr>
          <p:cNvSpPr/>
          <p:nvPr/>
        </p:nvSpPr>
        <p:spPr>
          <a:xfrm>
            <a:off x="8053007" y="219714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7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B115F009-C5FD-4752-80F0-BDA8EF1637E8}"/>
              </a:ext>
            </a:extLst>
          </p:cNvPr>
          <p:cNvSpPr/>
          <p:nvPr/>
        </p:nvSpPr>
        <p:spPr>
          <a:xfrm>
            <a:off x="3834002" y="225253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4C81A869-4887-4A5A-82C8-E6BFADFB0E63}"/>
              </a:ext>
            </a:extLst>
          </p:cNvPr>
          <p:cNvSpPr/>
          <p:nvPr/>
        </p:nvSpPr>
        <p:spPr>
          <a:xfrm>
            <a:off x="3542175" y="224819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4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7259C50-B87F-4553-88D2-F190D2F79CD2}"/>
              </a:ext>
            </a:extLst>
          </p:cNvPr>
          <p:cNvSpPr/>
          <p:nvPr/>
        </p:nvSpPr>
        <p:spPr>
          <a:xfrm>
            <a:off x="8448291" y="298724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B087EC28-DE2E-4F58-A950-CB1E2ACA4411}"/>
              </a:ext>
            </a:extLst>
          </p:cNvPr>
          <p:cNvSpPr/>
          <p:nvPr/>
        </p:nvSpPr>
        <p:spPr>
          <a:xfrm>
            <a:off x="8140066" y="301626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9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7FF75362-7775-48C2-928A-975B011F8576}"/>
              </a:ext>
            </a:extLst>
          </p:cNvPr>
          <p:cNvSpPr/>
          <p:nvPr/>
        </p:nvSpPr>
        <p:spPr>
          <a:xfrm>
            <a:off x="3720956" y="315194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3425D160-00A5-46BC-B9B9-961C67ED7751}"/>
              </a:ext>
            </a:extLst>
          </p:cNvPr>
          <p:cNvSpPr/>
          <p:nvPr/>
        </p:nvSpPr>
        <p:spPr>
          <a:xfrm>
            <a:off x="3383817" y="315527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0EE42224-3D41-491F-9713-2A829571D2CC}"/>
              </a:ext>
            </a:extLst>
          </p:cNvPr>
          <p:cNvSpPr/>
          <p:nvPr/>
        </p:nvSpPr>
        <p:spPr>
          <a:xfrm>
            <a:off x="8289933" y="370437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BFDD0F0-2C43-4C5E-9103-F4235FD2DEE1}"/>
              </a:ext>
            </a:extLst>
          </p:cNvPr>
          <p:cNvSpPr/>
          <p:nvPr/>
        </p:nvSpPr>
        <p:spPr>
          <a:xfrm>
            <a:off x="8006913" y="378839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5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825FB2B7-12CD-434E-A910-E7540CC5CF73}"/>
              </a:ext>
            </a:extLst>
          </p:cNvPr>
          <p:cNvSpPr/>
          <p:nvPr/>
        </p:nvSpPr>
        <p:spPr>
          <a:xfrm>
            <a:off x="3569240" y="38985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B7C8CD00-557B-4931-AB9C-EF01D0398E94}"/>
              </a:ext>
            </a:extLst>
          </p:cNvPr>
          <p:cNvSpPr/>
          <p:nvPr/>
        </p:nvSpPr>
        <p:spPr>
          <a:xfrm>
            <a:off x="3250664" y="389774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86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304378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343</Words>
  <Application>Microsoft Office PowerPoint</Application>
  <PresentationFormat>شاشة عريضة</PresentationFormat>
  <Paragraphs>159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16</cp:revision>
  <dcterms:created xsi:type="dcterms:W3CDTF">2021-12-28T11:34:40Z</dcterms:created>
  <dcterms:modified xsi:type="dcterms:W3CDTF">2022-12-26T20:58:36Z</dcterms:modified>
</cp:coreProperties>
</file>