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74" r:id="rId3"/>
    <p:sldId id="267" r:id="rId4"/>
    <p:sldId id="268" r:id="rId5"/>
    <p:sldId id="269" r:id="rId6"/>
    <p:sldId id="270" r:id="rId7"/>
    <p:sldId id="271" r:id="rId8"/>
    <p:sldId id="272" r:id="rId9"/>
    <p:sldId id="275" r:id="rId10"/>
  </p:sldIdLst>
  <p:sldSz cx="12192000" cy="6858000"/>
  <p:notesSz cx="6858000" cy="9144000"/>
  <p:custDataLst>
    <p:tags r:id="rId1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barkah -- --" initials="M" lastIdx="1" clrIdx="0">
    <p:extLst>
      <p:ext uri="{19B8F6BF-5375-455C-9EA6-DF929625EA0E}">
        <p15:presenceInfo xmlns:p15="http://schemas.microsoft.com/office/powerpoint/2012/main" userId="557f48efa3c138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A00"/>
    <a:srgbClr val="6E9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7T12:41:07.930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53428-6897-4F49-98B6-923DDB409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6E8D76-C26F-4D40-80BB-86EC7CAA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40B23A-0494-4181-9763-A99D3201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DAFD8-FB9C-4DBF-8903-E37E5A8B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78125-1812-4409-A437-159EFE43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096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AC68B3-1AC3-4D38-9AF3-F7189583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232222E-1D2C-42C4-A124-534D89F4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B64A500-FC47-4053-AAA3-4C780067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B6CB506-493B-4B57-A586-2DD5E1E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15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60005D9-8B76-4778-A02A-4A643D58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09C872-54E1-4217-BF4A-6152A0E9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825E0C-5248-406E-8198-BCC1993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475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70692D-C8FE-41FD-8643-57FC0BD5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6F4B89-4921-4BBD-925E-875B4B6E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DD0F4A7-B100-498B-9F8D-C24647970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A65957-510E-45C0-A9A8-E4BE7A54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CBC63F6-A81A-487C-BDE2-0951A091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6F7D1A-CAD1-44ED-AE12-C855A93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427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FCC299-DA74-4D4E-B2BC-42D3AC69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DA8E59B-3012-4717-9649-444FF921C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88E3652-6E18-4822-8ADB-57CF9AF95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2D86AA-AF6F-4FEE-B4D8-2796FCD7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772079E-DF8D-440D-8B01-AC9925C4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F3ADC64-A4DD-494A-AD62-02508FA1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06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518D0A-AA92-4FE1-AB9B-267BE9FD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96B475-B57A-4E02-BFD6-0465016D5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E19DD5-9C14-4058-98C5-77BFD431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02DB5C-45C4-4968-BA60-45639D44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65FDC7-1FE5-4AFD-AE00-B767E5EF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97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B721544-FC56-4371-A17B-D60B34796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23B01F7-AE4D-4204-9F96-348E87E66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4A9EBB-CF44-4E36-8248-BD21D0C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034BDD-FE3E-4189-A292-D6F30AA5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7CA6B3-4774-4E8F-9FEE-9CFF8BB1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06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53428-6897-4F49-98B6-923DDB409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6E8D76-C26F-4D40-80BB-86EC7CAA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40B23A-0494-4181-9763-A99D3201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DAFD8-FB9C-4DBF-8903-E37E5A8B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78125-1812-4409-A437-159EFE43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74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53428-6897-4F49-98B6-923DDB409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6E8D76-C26F-4D40-80BB-86EC7CAA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40B23A-0494-4181-9763-A99D3201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DAFD8-FB9C-4DBF-8903-E37E5A8B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78125-1812-4409-A437-159EFE43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78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53428-6897-4F49-98B6-923DDB409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6E8D76-C26F-4D40-80BB-86EC7CAA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40B23A-0494-4181-9763-A99D3201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DAFD8-FB9C-4DBF-8903-E37E5A8B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78125-1812-4409-A437-159EFE43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37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53428-6897-4F49-98B6-923DDB409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6E8D76-C26F-4D40-80BB-86EC7CAA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40B23A-0494-4181-9763-A99D3201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9DAFD8-FB9C-4DBF-8903-E37E5A8B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78125-1812-4409-A437-159EFE43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6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898F12-819F-486E-A9FE-AA20C589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9AE0A9-5A07-4248-AAF5-6FA5B08D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65D66C-FC59-4D64-8934-594D7B9C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79534C-563B-4ED0-A1B3-0B790B58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890A37-8E33-40FC-B6EA-EE282720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13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B4D08E-2FA9-4733-82BA-E9F211AC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D6FFBF-7D64-4ABC-9872-38BF395D5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57C712-0049-438D-80B4-20CF756D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A74BEC-08B0-41CA-9234-36628FAB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D92D75-61CA-4E15-AA8F-39A9D2EA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16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9C2CC6-A50A-47CC-8217-697BEB6C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E06A84-7C01-448D-8C1A-C4CCC3E03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4E98109-1D5A-45F7-A526-9A9FE7B7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62C4C4-5582-4B13-B1D8-18D6C57C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440488F-5B61-460A-A995-656B48D7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E7AA72-0A4A-401C-875E-74C0716D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618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3C3354-F20F-49E4-BCEE-B83D11D4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CC5816F-4959-4725-8FDC-B743C28C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B7B403-D1F7-4CC9-AF6D-C17391F4A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E252646-6B6F-4107-9778-CD5ACF9CF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FACF4C7-244F-4A98-9003-638DBB225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8E7EC7A-F151-4276-9D02-549476D7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712BEC3-960F-46C4-93F8-208EE312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245D25F-6377-40F1-B01E-62C6F90D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8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7269F96-A463-418A-9A24-301F8D7A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9DBE25-7925-4F80-8920-8E619100B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1E95F1-909B-4BE3-94B9-D5F57D027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3BAE-50ED-49C1-ABCC-50AF28418860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DD7E-365E-4B8E-9587-D784B46FF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6FF4B2-2DC6-4A59-BE9D-B4BA07040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6082-1898-4537-B637-72B9778F24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920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143874" y="2809872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7739062" y="2490789"/>
            <a:ext cx="6943727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DDBE76-731C-42A9-A2F3-D07ED3BFD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40" y="1882281"/>
            <a:ext cx="2221882" cy="177750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8DFF539-DFE5-4A47-B221-F57AC63E357A}"/>
              </a:ext>
            </a:extLst>
          </p:cNvPr>
          <p:cNvSpPr txBox="1"/>
          <p:nvPr/>
        </p:nvSpPr>
        <p:spPr>
          <a:xfrm>
            <a:off x="3886199" y="930049"/>
            <a:ext cx="3465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KFNL" panose="00000500000000000000" pitchFamily="2" charset="-78"/>
                <a:ea typeface="+mn-ea"/>
                <a:cs typeface="Sultan Koufi" panose="00000400000000000000" pitchFamily="2" charset="-78"/>
              </a:rPr>
              <a:t>بسم الله الرحمن الرحيم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KFNL" panose="00000500000000000000" pitchFamily="2" charset="-78"/>
              <a:ea typeface="+mn-ea"/>
              <a:cs typeface="Sultan Koufi" panose="000004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E44226-D5CB-4ED0-9649-F7B61C33C27B}"/>
              </a:ext>
            </a:extLst>
          </p:cNvPr>
          <p:cNvSpPr txBox="1"/>
          <p:nvPr/>
        </p:nvSpPr>
        <p:spPr>
          <a:xfrm>
            <a:off x="6171516" y="1882281"/>
            <a:ext cx="346573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المادة / رياضيات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الصف / الثاني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اليوم/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التاريخ/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1C5DAD-740D-40EB-9E3F-ACF3B221038C}"/>
              </a:ext>
            </a:extLst>
          </p:cNvPr>
          <p:cNvSpPr txBox="1"/>
          <p:nvPr/>
        </p:nvSpPr>
        <p:spPr>
          <a:xfrm>
            <a:off x="3453837" y="4644531"/>
            <a:ext cx="4674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معلمة المادة/ مباركة الزبيدي.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2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742949" y="2809875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2447926" y="2447925"/>
            <a:ext cx="6858000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F6CCD2-3A23-4492-86EF-3CD07BAA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C76CB02-82E0-473A-97EF-5515054DB3C8}"/>
              </a:ext>
            </a:extLst>
          </p:cNvPr>
          <p:cNvSpPr txBox="1"/>
          <p:nvPr/>
        </p:nvSpPr>
        <p:spPr>
          <a:xfrm>
            <a:off x="2454204" y="1057158"/>
            <a:ext cx="78265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مدرستنا 30 كرة قدم ، و 30 كرة طائرة . ما مجموع الكرات في مدرستنا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651A6E-05C0-4654-B17D-46D92456CFD6}"/>
              </a:ext>
            </a:extLst>
          </p:cNvPr>
          <p:cNvSpPr txBox="1"/>
          <p:nvPr/>
        </p:nvSpPr>
        <p:spPr>
          <a:xfrm>
            <a:off x="6505618" y="1782434"/>
            <a:ext cx="3536476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المطلوب في المسألة ؟ أحوطه 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AE7DE0D-69E6-4A92-A939-E9F0977792C8}"/>
              </a:ext>
            </a:extLst>
          </p:cNvPr>
          <p:cNvGrpSpPr/>
          <p:nvPr/>
        </p:nvGrpSpPr>
        <p:grpSpPr>
          <a:xfrm>
            <a:off x="10107880" y="1860858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B42C0DED-9FA6-4712-AF21-9CEFD5324EBA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A00196C8-62FF-4DA3-864D-834C7EDAC9C0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8A5D27F8-33DB-456D-AC61-66DC3673A67A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0ED90F3C-7E42-4518-9287-5D0810BEF4F2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72B6402-D190-4BF0-88DE-6218CE019F7F}"/>
              </a:ext>
            </a:extLst>
          </p:cNvPr>
          <p:cNvSpPr txBox="1"/>
          <p:nvPr/>
        </p:nvSpPr>
        <p:spPr>
          <a:xfrm>
            <a:off x="7235766" y="2865143"/>
            <a:ext cx="27641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( أجمع )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78E7E3A-C99D-4E0A-B597-2859C72546FE}"/>
              </a:ext>
            </a:extLst>
          </p:cNvPr>
          <p:cNvGrpSpPr/>
          <p:nvPr/>
        </p:nvGrpSpPr>
        <p:grpSpPr>
          <a:xfrm>
            <a:off x="10107879" y="2812237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EF3FC8D2-E15A-41C7-8DCC-08BE7174B61A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EF6D2717-26CA-4E4C-8FDB-E25AF405A9AC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B8FE4220-3CA4-486C-B02E-AA85F5F3D3A0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103304B4-CEC5-4951-9FF4-5531B66073C2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EBB033C-C824-4692-906A-B109C17E768C}"/>
              </a:ext>
            </a:extLst>
          </p:cNvPr>
          <p:cNvGrpSpPr/>
          <p:nvPr/>
        </p:nvGrpSpPr>
        <p:grpSpPr>
          <a:xfrm>
            <a:off x="10063178" y="3774886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F3C4B62A-7FAA-4825-85F6-D8B76AC91788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5CC6DD62-AF11-469F-BE27-A53812C2719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43FFE621-A154-4509-A346-984CEF6033B0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48552C51-1EF7-425B-81CC-146BFE269FD3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EEFACCA-21F4-4E64-B487-D436F5BFA450}"/>
              </a:ext>
            </a:extLst>
          </p:cNvPr>
          <p:cNvSpPr/>
          <p:nvPr/>
        </p:nvSpPr>
        <p:spPr>
          <a:xfrm>
            <a:off x="8273856" y="3592536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0   3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0FE6823-4F7C-4120-BB14-7396B1050478}"/>
              </a:ext>
            </a:extLst>
          </p:cNvPr>
          <p:cNvSpPr/>
          <p:nvPr/>
        </p:nvSpPr>
        <p:spPr>
          <a:xfrm>
            <a:off x="9628388" y="4067441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65683F16-3DE2-4728-A5D8-9F1B62DE50EF}"/>
              </a:ext>
            </a:extLst>
          </p:cNvPr>
          <p:cNvSpPr/>
          <p:nvPr/>
        </p:nvSpPr>
        <p:spPr>
          <a:xfrm>
            <a:off x="8327021" y="4180693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08266B6-F987-4AFD-81C9-E8D1AC427FD9}"/>
              </a:ext>
            </a:extLst>
          </p:cNvPr>
          <p:cNvSpPr txBox="1"/>
          <p:nvPr/>
        </p:nvSpPr>
        <p:spPr>
          <a:xfrm>
            <a:off x="6886575" y="5485693"/>
            <a:ext cx="31429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00DD422B-08D0-4F06-859D-8F93465D3F23}"/>
              </a:ext>
            </a:extLst>
          </p:cNvPr>
          <p:cNvGrpSpPr/>
          <p:nvPr/>
        </p:nvGrpSpPr>
        <p:grpSpPr>
          <a:xfrm>
            <a:off x="10029574" y="5355184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81C8E515-9C2F-4ABD-80F2-F8EF6AEBDD4A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33" name="مستطيل: زوايا مستديرة 32">
                <a:extLst>
                  <a:ext uri="{FF2B5EF4-FFF2-40B4-BE49-F238E27FC236}">
                    <a16:creationId xmlns:a16="http://schemas.microsoft.com/office/drawing/2014/main" id="{2ECFF2A9-14C5-4367-8260-45DB0B043D2D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مستطيل: زوايا مستديرة 33">
                <a:extLst>
                  <a:ext uri="{FF2B5EF4-FFF2-40B4-BE49-F238E27FC236}">
                    <a16:creationId xmlns:a16="http://schemas.microsoft.com/office/drawing/2014/main" id="{8464C31A-CE4D-46E9-ACB6-DD3EFF8B2BB1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2C1AE856-F732-4E07-8397-4CF00B5C1268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C206EEC8-14E2-4E3B-A1AC-4F5D2C747616}"/>
              </a:ext>
            </a:extLst>
          </p:cNvPr>
          <p:cNvCxnSpPr>
            <a:cxnSpLocks/>
          </p:cNvCxnSpPr>
          <p:nvPr/>
        </p:nvCxnSpPr>
        <p:spPr>
          <a:xfrm flipH="1">
            <a:off x="8052822" y="1466907"/>
            <a:ext cx="102910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4D505062-9C6A-421E-B6E4-A99DAE979D0F}"/>
              </a:ext>
            </a:extLst>
          </p:cNvPr>
          <p:cNvSpPr/>
          <p:nvPr/>
        </p:nvSpPr>
        <p:spPr>
          <a:xfrm>
            <a:off x="2743244" y="1084454"/>
            <a:ext cx="3151643" cy="456550"/>
          </a:xfrm>
          <a:prstGeom prst="roundRect">
            <a:avLst/>
          </a:prstGeom>
          <a:noFill/>
          <a:ln w="19050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0F4257DD-9E1B-4245-A8F3-3608C335856B}"/>
              </a:ext>
            </a:extLst>
          </p:cNvPr>
          <p:cNvCxnSpPr>
            <a:cxnSpLocks/>
          </p:cNvCxnSpPr>
          <p:nvPr/>
        </p:nvCxnSpPr>
        <p:spPr>
          <a:xfrm flipH="1">
            <a:off x="6323535" y="1466907"/>
            <a:ext cx="97685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56C85F0B-0F3E-4613-AADF-9EB743733291}"/>
              </a:ext>
            </a:extLst>
          </p:cNvPr>
          <p:cNvCxnSpPr/>
          <p:nvPr/>
        </p:nvCxnSpPr>
        <p:spPr>
          <a:xfrm>
            <a:off x="8075056" y="4868137"/>
            <a:ext cx="1624748" cy="0"/>
          </a:xfrm>
          <a:prstGeom prst="line">
            <a:avLst/>
          </a:prstGeom>
          <a:ln w="28575">
            <a:solidFill>
              <a:srgbClr val="859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5B0FC483-A0A6-4E26-BCD9-4AE2DB11C8B0}"/>
              </a:ext>
            </a:extLst>
          </p:cNvPr>
          <p:cNvSpPr/>
          <p:nvPr/>
        </p:nvSpPr>
        <p:spPr>
          <a:xfrm>
            <a:off x="8364506" y="4810787"/>
            <a:ext cx="1120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0   6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0028025-8274-46BE-ABF2-B5697E3779CA}"/>
              </a:ext>
            </a:extLst>
          </p:cNvPr>
          <p:cNvSpPr txBox="1"/>
          <p:nvPr/>
        </p:nvSpPr>
        <p:spPr>
          <a:xfrm>
            <a:off x="8182178" y="324371"/>
            <a:ext cx="25905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مراجعة ما سبق :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6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9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143874" y="2809872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7739062" y="2490789"/>
            <a:ext cx="6943727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DDBE76-731C-42A9-A2F3-D07ED3BFD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8DFF539-DFE5-4A47-B221-F57AC63E357A}"/>
              </a:ext>
            </a:extLst>
          </p:cNvPr>
          <p:cNvSpPr txBox="1"/>
          <p:nvPr/>
        </p:nvSpPr>
        <p:spPr>
          <a:xfrm>
            <a:off x="7380655" y="894748"/>
            <a:ext cx="21776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درس اليوم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AE1884D-0D98-4E3D-932C-60D4E1CE439E}"/>
              </a:ext>
            </a:extLst>
          </p:cNvPr>
          <p:cNvSpPr txBox="1"/>
          <p:nvPr/>
        </p:nvSpPr>
        <p:spPr>
          <a:xfrm>
            <a:off x="4270654" y="1783256"/>
            <a:ext cx="295277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طرح العشرات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22866F2-28D3-4B73-9C35-DB316170A86F}"/>
              </a:ext>
            </a:extLst>
          </p:cNvPr>
          <p:cNvSpPr txBox="1"/>
          <p:nvPr/>
        </p:nvSpPr>
        <p:spPr>
          <a:xfrm>
            <a:off x="7001686" y="2833192"/>
            <a:ext cx="25566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فكرة الدرس: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FD5420D-91F0-4878-B917-D9FC004D396E}"/>
              </a:ext>
            </a:extLst>
          </p:cNvPr>
          <p:cNvSpPr txBox="1"/>
          <p:nvPr/>
        </p:nvSpPr>
        <p:spPr>
          <a:xfrm>
            <a:off x="1276733" y="3920583"/>
            <a:ext cx="801054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أطرح العشرات باستعمال حقائق الطرح.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020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742949" y="2809875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2447926" y="2447925"/>
            <a:ext cx="6858000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F6CCD2-3A23-4492-86EF-3CD07BAA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16D5AA0-D419-42F4-B2C5-C5FA5F4AC6DC}"/>
              </a:ext>
            </a:extLst>
          </p:cNvPr>
          <p:cNvSpPr txBox="1"/>
          <p:nvPr/>
        </p:nvSpPr>
        <p:spPr>
          <a:xfrm>
            <a:off x="9273152" y="288073"/>
            <a:ext cx="13234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تدريس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9C1A4B-03FC-41D6-9718-371A6092F160}"/>
              </a:ext>
            </a:extLst>
          </p:cNvPr>
          <p:cNvSpPr txBox="1"/>
          <p:nvPr/>
        </p:nvSpPr>
        <p:spPr>
          <a:xfrm>
            <a:off x="2638425" y="1228725"/>
            <a:ext cx="7515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الطرح</a:t>
            </a:r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هو الأخذ أو الخصم ،أو إيجاد الفرق بين مجموعتين وهو عكس الجمع.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A207C4A-BC47-436F-8CC7-103ABCC815C9}"/>
              </a:ext>
            </a:extLst>
          </p:cNvPr>
          <p:cNvSpPr txBox="1"/>
          <p:nvPr/>
        </p:nvSpPr>
        <p:spPr>
          <a:xfrm>
            <a:off x="9015977" y="2159639"/>
            <a:ext cx="2695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طرح ما يلي :</a:t>
            </a:r>
          </a:p>
        </p:txBody>
      </p:sp>
      <p:sp>
        <p:nvSpPr>
          <p:cNvPr id="9" name="مكعب 8">
            <a:extLst>
              <a:ext uri="{FF2B5EF4-FFF2-40B4-BE49-F238E27FC236}">
                <a16:creationId xmlns:a16="http://schemas.microsoft.com/office/drawing/2014/main" id="{7F2D8223-EB60-4A04-8B4E-DFFAB917F4B0}"/>
              </a:ext>
            </a:extLst>
          </p:cNvPr>
          <p:cNvSpPr/>
          <p:nvPr/>
        </p:nvSpPr>
        <p:spPr>
          <a:xfrm flipH="1">
            <a:off x="9955043" y="356119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كعب 9">
            <a:extLst>
              <a:ext uri="{FF2B5EF4-FFF2-40B4-BE49-F238E27FC236}">
                <a16:creationId xmlns:a16="http://schemas.microsoft.com/office/drawing/2014/main" id="{FE78F1CA-AD37-4765-A48F-4F3C549158F5}"/>
              </a:ext>
            </a:extLst>
          </p:cNvPr>
          <p:cNvSpPr/>
          <p:nvPr/>
        </p:nvSpPr>
        <p:spPr>
          <a:xfrm flipH="1">
            <a:off x="9941880" y="328811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كعب 10">
            <a:extLst>
              <a:ext uri="{FF2B5EF4-FFF2-40B4-BE49-F238E27FC236}">
                <a16:creationId xmlns:a16="http://schemas.microsoft.com/office/drawing/2014/main" id="{764BB405-800C-4680-8BD5-9A269ADEB890}"/>
              </a:ext>
            </a:extLst>
          </p:cNvPr>
          <p:cNvSpPr/>
          <p:nvPr/>
        </p:nvSpPr>
        <p:spPr>
          <a:xfrm flipH="1">
            <a:off x="9941880" y="302229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كعب 11">
            <a:extLst>
              <a:ext uri="{FF2B5EF4-FFF2-40B4-BE49-F238E27FC236}">
                <a16:creationId xmlns:a16="http://schemas.microsoft.com/office/drawing/2014/main" id="{BCB7A3AD-7A30-4863-AB9D-5463D1CAE8E0}"/>
              </a:ext>
            </a:extLst>
          </p:cNvPr>
          <p:cNvSpPr/>
          <p:nvPr/>
        </p:nvSpPr>
        <p:spPr>
          <a:xfrm flipH="1">
            <a:off x="9955043" y="384767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01D41D12-2404-491E-84A9-DB0608936774}"/>
              </a:ext>
            </a:extLst>
          </p:cNvPr>
          <p:cNvSpPr/>
          <p:nvPr/>
        </p:nvSpPr>
        <p:spPr>
          <a:xfrm>
            <a:off x="10911368" y="4363670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8730D0DA-563D-454F-8C63-127C3110A7B4}"/>
              </a:ext>
            </a:extLst>
          </p:cNvPr>
          <p:cNvSpPr/>
          <p:nvPr/>
        </p:nvSpPr>
        <p:spPr>
          <a:xfrm>
            <a:off x="9792408" y="4363670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0318FC1-258A-4669-83C6-6862CC6933D9}"/>
              </a:ext>
            </a:extLst>
          </p:cNvPr>
          <p:cNvSpPr/>
          <p:nvPr/>
        </p:nvSpPr>
        <p:spPr>
          <a:xfrm>
            <a:off x="8658720" y="4365267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طرح 18">
            <a:extLst>
              <a:ext uri="{FF2B5EF4-FFF2-40B4-BE49-F238E27FC236}">
                <a16:creationId xmlns:a16="http://schemas.microsoft.com/office/drawing/2014/main" id="{8563F77C-08B3-425E-B4AB-6290DD3EBFD0}"/>
              </a:ext>
            </a:extLst>
          </p:cNvPr>
          <p:cNvSpPr/>
          <p:nvPr/>
        </p:nvSpPr>
        <p:spPr>
          <a:xfrm>
            <a:off x="10412805" y="4439910"/>
            <a:ext cx="407353" cy="379146"/>
          </a:xfrm>
          <a:prstGeom prst="mathMinus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يساوي 19">
            <a:extLst>
              <a:ext uri="{FF2B5EF4-FFF2-40B4-BE49-F238E27FC236}">
                <a16:creationId xmlns:a16="http://schemas.microsoft.com/office/drawing/2014/main" id="{1D8C6800-51AC-4047-B121-1F4697F2E766}"/>
              </a:ext>
            </a:extLst>
          </p:cNvPr>
          <p:cNvSpPr/>
          <p:nvPr/>
        </p:nvSpPr>
        <p:spPr>
          <a:xfrm>
            <a:off x="9340372" y="4412121"/>
            <a:ext cx="407353" cy="379146"/>
          </a:xfrm>
          <a:prstGeom prst="mathEqual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FAB7367-11AF-4DF1-88FD-371656DBFDFB}"/>
              </a:ext>
            </a:extLst>
          </p:cNvPr>
          <p:cNvGrpSpPr/>
          <p:nvPr/>
        </p:nvGrpSpPr>
        <p:grpSpPr>
          <a:xfrm>
            <a:off x="4950644" y="2623403"/>
            <a:ext cx="213156" cy="1543690"/>
            <a:chOff x="3278249" y="1981640"/>
            <a:chExt cx="213156" cy="1543690"/>
          </a:xfrm>
        </p:grpSpPr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4304DB5C-B473-4161-99C4-96FAE27C62E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43A284F-1D76-4189-B424-99D1ACA981D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98EF2BFF-88D9-4CA0-A296-615DFFE721C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CB8A1634-CE61-4992-B3A9-9E05D199C8C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DFF2A453-30CC-49DF-A722-CD8ADABCA07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616E270E-9078-4482-B7EC-EB615F7B12B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8A485741-814A-4806-8C61-28144634BC3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BD401CD4-BFB5-40FA-A7A2-5A026ECF41A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281F9CF2-66ED-4739-B4C4-6BB0F1BDCC0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A4831112-99EF-4435-B3EB-FF7C3F3D459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30E935B7-6A85-42FC-8962-1D8086C4A3EE}"/>
              </a:ext>
            </a:extLst>
          </p:cNvPr>
          <p:cNvGrpSpPr/>
          <p:nvPr/>
        </p:nvGrpSpPr>
        <p:grpSpPr>
          <a:xfrm>
            <a:off x="4017346" y="2623403"/>
            <a:ext cx="213156" cy="1543690"/>
            <a:chOff x="3278249" y="1981640"/>
            <a:chExt cx="213156" cy="1543690"/>
          </a:xfrm>
        </p:grpSpPr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5EE9427D-8085-49AB-B08A-41ADFE7F355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D7BD64AC-B83B-414E-B37F-077D0B04748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F6E8D1D1-3CD9-4B1B-BC2C-E07432ED7CE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FDBBB73F-D721-4702-9FBC-45121A8B2A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8A8FB9F0-E249-482E-99E7-943442E3B13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1A790A15-3E33-4B31-93B5-2CD4F1BC32B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CEA42992-FB6F-4C52-BBFF-C53680FEBCD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67E08FF0-3E33-4FCF-909E-A2121DA10CB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6ED6B507-9A19-4CD8-8DE3-1AC118CDE86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E3705709-2387-4A20-B131-0EA5B2693FD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061A0F07-5E82-473C-9E4A-66B6B943C06E}"/>
              </a:ext>
            </a:extLst>
          </p:cNvPr>
          <p:cNvGrpSpPr/>
          <p:nvPr/>
        </p:nvGrpSpPr>
        <p:grpSpPr>
          <a:xfrm>
            <a:off x="4323720" y="2623403"/>
            <a:ext cx="213156" cy="1543690"/>
            <a:chOff x="3278249" y="1981640"/>
            <a:chExt cx="213156" cy="1543690"/>
          </a:xfrm>
        </p:grpSpPr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626BCBC5-CA07-4ADB-B4AF-1E2E3F48D9B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EF1C9CC3-D2CC-4F6F-82A5-F50683EAD90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1A707845-4767-4872-934E-F4C73F8478A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8D8F2487-3EAF-4FE5-BC6B-3E1F9EB5D57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6BBDB514-168B-4EC1-98DE-0042F3B3F15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39AEEA5B-58D2-44F9-8BF2-88318C9A16A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B5CF3E1A-5BBA-4CA8-9B78-19E832C687D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73697342-B5F6-4FCE-BE8E-AB948C4BB65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00F24310-F705-4F25-8DA7-24BA0515023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8FB9FA59-2E2E-4C4C-9D5A-FC59F4C9F67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68AF10AC-E42B-4DBB-9C88-08A85806D200}"/>
              </a:ext>
            </a:extLst>
          </p:cNvPr>
          <p:cNvGrpSpPr/>
          <p:nvPr/>
        </p:nvGrpSpPr>
        <p:grpSpPr>
          <a:xfrm>
            <a:off x="4645656" y="2623403"/>
            <a:ext cx="213156" cy="1543690"/>
            <a:chOff x="3278249" y="1981640"/>
            <a:chExt cx="213156" cy="1543690"/>
          </a:xfrm>
        </p:grpSpPr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962BEC35-42D2-4E3D-B821-E15357153FA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CC623F1F-F50D-47EB-880B-603A6F0374C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B61C0822-F759-44DF-A7F0-3D992D4E854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072E12B8-C897-4099-9D45-7A71AE759A1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ED519CCE-61E7-479B-B4D7-9062CA6DEC8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97E56226-6709-4AA0-BF05-7FD9882E6B6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7AA7800B-B1DA-44C0-808F-9F3E75B908E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F7736737-B330-40AF-942B-6F12F8215A4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7DDE83A4-E3CE-4A06-AECD-FA6AD388406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E078418D-5719-4C69-8ECA-611E13F84AF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A80AC843-4E86-4211-89B1-DE4BFFDC6DAB}"/>
              </a:ext>
            </a:extLst>
          </p:cNvPr>
          <p:cNvSpPr/>
          <p:nvPr/>
        </p:nvSpPr>
        <p:spPr>
          <a:xfrm>
            <a:off x="5439950" y="4362080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>
            <a:extLst>
              <a:ext uri="{FF2B5EF4-FFF2-40B4-BE49-F238E27FC236}">
                <a16:creationId xmlns:a16="http://schemas.microsoft.com/office/drawing/2014/main" id="{495E318B-7699-458D-9C90-B058FA06CD0A}"/>
              </a:ext>
            </a:extLst>
          </p:cNvPr>
          <p:cNvSpPr/>
          <p:nvPr/>
        </p:nvSpPr>
        <p:spPr>
          <a:xfrm>
            <a:off x="4369570" y="4354194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>
            <a:extLst>
              <a:ext uri="{FF2B5EF4-FFF2-40B4-BE49-F238E27FC236}">
                <a16:creationId xmlns:a16="http://schemas.microsoft.com/office/drawing/2014/main" id="{13C34707-E3E4-49D5-BA34-423222A67BB5}"/>
              </a:ext>
            </a:extLst>
          </p:cNvPr>
          <p:cNvSpPr/>
          <p:nvPr/>
        </p:nvSpPr>
        <p:spPr>
          <a:xfrm>
            <a:off x="3112741" y="4364012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علامة الطرح 67">
            <a:extLst>
              <a:ext uri="{FF2B5EF4-FFF2-40B4-BE49-F238E27FC236}">
                <a16:creationId xmlns:a16="http://schemas.microsoft.com/office/drawing/2014/main" id="{3CCF89CA-2619-44CF-8CE5-B970F7717B18}"/>
              </a:ext>
            </a:extLst>
          </p:cNvPr>
          <p:cNvSpPr/>
          <p:nvPr/>
        </p:nvSpPr>
        <p:spPr>
          <a:xfrm>
            <a:off x="4950644" y="4438655"/>
            <a:ext cx="407353" cy="379146"/>
          </a:xfrm>
          <a:prstGeom prst="mathMinus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يساوي 68">
            <a:extLst>
              <a:ext uri="{FF2B5EF4-FFF2-40B4-BE49-F238E27FC236}">
                <a16:creationId xmlns:a16="http://schemas.microsoft.com/office/drawing/2014/main" id="{2F011CB6-AC8D-4473-A764-E885493034F8}"/>
              </a:ext>
            </a:extLst>
          </p:cNvPr>
          <p:cNvSpPr/>
          <p:nvPr/>
        </p:nvSpPr>
        <p:spPr>
          <a:xfrm>
            <a:off x="3857411" y="4438655"/>
            <a:ext cx="407353" cy="379146"/>
          </a:xfrm>
          <a:prstGeom prst="mathEqual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علامة الضرب 124">
            <a:extLst>
              <a:ext uri="{FF2B5EF4-FFF2-40B4-BE49-F238E27FC236}">
                <a16:creationId xmlns:a16="http://schemas.microsoft.com/office/drawing/2014/main" id="{6EBE303C-398C-4C42-B691-642645256E37}"/>
              </a:ext>
            </a:extLst>
          </p:cNvPr>
          <p:cNvSpPr/>
          <p:nvPr/>
        </p:nvSpPr>
        <p:spPr>
          <a:xfrm>
            <a:off x="9941880" y="2934983"/>
            <a:ext cx="211770" cy="383715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علامة الضرب 125">
            <a:extLst>
              <a:ext uri="{FF2B5EF4-FFF2-40B4-BE49-F238E27FC236}">
                <a16:creationId xmlns:a16="http://schemas.microsoft.com/office/drawing/2014/main" id="{6B527072-FEF5-492C-BD20-0EC1A5E14519}"/>
              </a:ext>
            </a:extLst>
          </p:cNvPr>
          <p:cNvSpPr/>
          <p:nvPr/>
        </p:nvSpPr>
        <p:spPr>
          <a:xfrm>
            <a:off x="9954541" y="3201237"/>
            <a:ext cx="211770" cy="383715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7" name="علامة الضرب 126">
            <a:extLst>
              <a:ext uri="{FF2B5EF4-FFF2-40B4-BE49-F238E27FC236}">
                <a16:creationId xmlns:a16="http://schemas.microsoft.com/office/drawing/2014/main" id="{0484C8D2-8B4E-4C5B-9903-38C9C4C0BC47}"/>
              </a:ext>
            </a:extLst>
          </p:cNvPr>
          <p:cNvSpPr/>
          <p:nvPr/>
        </p:nvSpPr>
        <p:spPr>
          <a:xfrm>
            <a:off x="9964025" y="3462142"/>
            <a:ext cx="211770" cy="383715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علامة الضرب 128">
            <a:extLst>
              <a:ext uri="{FF2B5EF4-FFF2-40B4-BE49-F238E27FC236}">
                <a16:creationId xmlns:a16="http://schemas.microsoft.com/office/drawing/2014/main" id="{D5EB5E40-ED29-417A-B628-7716D1DEA293}"/>
              </a:ext>
            </a:extLst>
          </p:cNvPr>
          <p:cNvSpPr/>
          <p:nvPr/>
        </p:nvSpPr>
        <p:spPr>
          <a:xfrm>
            <a:off x="4905558" y="2815519"/>
            <a:ext cx="396992" cy="1154554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علامة الضرب 129">
            <a:extLst>
              <a:ext uri="{FF2B5EF4-FFF2-40B4-BE49-F238E27FC236}">
                <a16:creationId xmlns:a16="http://schemas.microsoft.com/office/drawing/2014/main" id="{5879C28D-65FC-41A8-A5CD-B59B99A3E77C}"/>
              </a:ext>
            </a:extLst>
          </p:cNvPr>
          <p:cNvSpPr/>
          <p:nvPr/>
        </p:nvSpPr>
        <p:spPr>
          <a:xfrm>
            <a:off x="4566927" y="2804111"/>
            <a:ext cx="396992" cy="1154554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1" name="علامة الضرب 130">
            <a:extLst>
              <a:ext uri="{FF2B5EF4-FFF2-40B4-BE49-F238E27FC236}">
                <a16:creationId xmlns:a16="http://schemas.microsoft.com/office/drawing/2014/main" id="{B40ACABD-3C7D-42B0-85BF-9647B41776AB}"/>
              </a:ext>
            </a:extLst>
          </p:cNvPr>
          <p:cNvSpPr/>
          <p:nvPr/>
        </p:nvSpPr>
        <p:spPr>
          <a:xfrm>
            <a:off x="4229116" y="2814831"/>
            <a:ext cx="396992" cy="1154554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E4BF33E3-E926-4200-92BB-CB84D7968C87}"/>
              </a:ext>
            </a:extLst>
          </p:cNvPr>
          <p:cNvSpPr txBox="1"/>
          <p:nvPr/>
        </p:nvSpPr>
        <p:spPr>
          <a:xfrm>
            <a:off x="5309407" y="5342405"/>
            <a:ext cx="4654618" cy="5847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حقائق الطرح تساعدنا على طرح العشرات </a:t>
            </a:r>
          </a:p>
        </p:txBody>
      </p:sp>
      <p:sp>
        <p:nvSpPr>
          <p:cNvPr id="133" name="مستطيل 132">
            <a:extLst>
              <a:ext uri="{FF2B5EF4-FFF2-40B4-BE49-F238E27FC236}">
                <a16:creationId xmlns:a16="http://schemas.microsoft.com/office/drawing/2014/main" id="{7F93AF5C-702A-4F7C-A631-8A40EC6B0D18}"/>
              </a:ext>
            </a:extLst>
          </p:cNvPr>
          <p:cNvSpPr/>
          <p:nvPr/>
        </p:nvSpPr>
        <p:spPr>
          <a:xfrm>
            <a:off x="10908929" y="4243165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1538E792-493F-47B1-A7F0-C564A0D331F2}"/>
              </a:ext>
            </a:extLst>
          </p:cNvPr>
          <p:cNvSpPr/>
          <p:nvPr/>
        </p:nvSpPr>
        <p:spPr>
          <a:xfrm>
            <a:off x="9789142" y="4267276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35" name="مستطيل 134">
            <a:extLst>
              <a:ext uri="{FF2B5EF4-FFF2-40B4-BE49-F238E27FC236}">
                <a16:creationId xmlns:a16="http://schemas.microsoft.com/office/drawing/2014/main" id="{424BD350-5839-4CCA-A40E-1199AD6DCBF6}"/>
              </a:ext>
            </a:extLst>
          </p:cNvPr>
          <p:cNvSpPr/>
          <p:nvPr/>
        </p:nvSpPr>
        <p:spPr>
          <a:xfrm>
            <a:off x="8673502" y="4243165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36" name="مستطيل 135">
            <a:extLst>
              <a:ext uri="{FF2B5EF4-FFF2-40B4-BE49-F238E27FC236}">
                <a16:creationId xmlns:a16="http://schemas.microsoft.com/office/drawing/2014/main" id="{802D0FC5-DEDD-42D5-8166-E9FC422F7168}"/>
              </a:ext>
            </a:extLst>
          </p:cNvPr>
          <p:cNvSpPr/>
          <p:nvPr/>
        </p:nvSpPr>
        <p:spPr>
          <a:xfrm>
            <a:off x="5331779" y="4252401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</a:p>
        </p:txBody>
      </p:sp>
      <p:sp>
        <p:nvSpPr>
          <p:cNvPr id="137" name="مستطيل 136">
            <a:extLst>
              <a:ext uri="{FF2B5EF4-FFF2-40B4-BE49-F238E27FC236}">
                <a16:creationId xmlns:a16="http://schemas.microsoft.com/office/drawing/2014/main" id="{2A5401AC-53F6-4427-AE31-F9D1185012E5}"/>
              </a:ext>
            </a:extLst>
          </p:cNvPr>
          <p:cNvSpPr/>
          <p:nvPr/>
        </p:nvSpPr>
        <p:spPr>
          <a:xfrm>
            <a:off x="4262650" y="4248312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38" name="مستطيل 137">
            <a:extLst>
              <a:ext uri="{FF2B5EF4-FFF2-40B4-BE49-F238E27FC236}">
                <a16:creationId xmlns:a16="http://schemas.microsoft.com/office/drawing/2014/main" id="{6D27F782-B11E-4375-A973-21D422AD9BF1}"/>
              </a:ext>
            </a:extLst>
          </p:cNvPr>
          <p:cNvSpPr/>
          <p:nvPr/>
        </p:nvSpPr>
        <p:spPr>
          <a:xfrm>
            <a:off x="3005125" y="4254333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10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8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9" grpId="0" animBg="1"/>
      <p:bldP spid="130" grpId="0" animBg="1"/>
      <p:bldP spid="131" grpId="0" animBg="1"/>
      <p:bldP spid="132" grpId="0" animBg="1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629650" y="3295650"/>
            <a:ext cx="4791075" cy="2333625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8629650" y="1228725"/>
            <a:ext cx="4791075" cy="2333625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6C451E1-003C-4B98-9855-60B5A9C2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E5DD78E-F641-4896-91E1-A7F1D3DD87E3}"/>
              </a:ext>
            </a:extLst>
          </p:cNvPr>
          <p:cNvGrpSpPr/>
          <p:nvPr/>
        </p:nvGrpSpPr>
        <p:grpSpPr>
          <a:xfrm>
            <a:off x="8397489" y="1286341"/>
            <a:ext cx="213156" cy="1543690"/>
            <a:chOff x="3278249" y="1981640"/>
            <a:chExt cx="213156" cy="1543690"/>
          </a:xfrm>
        </p:grpSpPr>
        <p:sp>
          <p:nvSpPr>
            <p:cNvPr id="7" name="مكعب 6">
              <a:extLst>
                <a:ext uri="{FF2B5EF4-FFF2-40B4-BE49-F238E27FC236}">
                  <a16:creationId xmlns:a16="http://schemas.microsoft.com/office/drawing/2014/main" id="{C964FF3F-62BC-4C36-ADCC-D0E74682879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كعب 8">
              <a:extLst>
                <a:ext uri="{FF2B5EF4-FFF2-40B4-BE49-F238E27FC236}">
                  <a16:creationId xmlns:a16="http://schemas.microsoft.com/office/drawing/2014/main" id="{6455A548-DC7E-48C3-B0CB-A1C42B26370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كعب 9">
              <a:extLst>
                <a:ext uri="{FF2B5EF4-FFF2-40B4-BE49-F238E27FC236}">
                  <a16:creationId xmlns:a16="http://schemas.microsoft.com/office/drawing/2014/main" id="{8BC25AFA-EC2D-4872-A520-462B6401668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91A6A4BC-77A1-45A1-B263-38105F7291C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8AD34977-4F95-43B8-8351-AA48A12ECC7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17476CE9-6BE4-4BCF-AD64-6D371FC49CB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4AB72EBE-4456-4AD8-AFD1-8F296B6E0EB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36267DEF-69EA-4C0A-B888-EFE6AD1EF6A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3C198AC-AA74-48FD-A043-479FA90C4C8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C21520AB-9664-4462-9E43-FD74335B1E3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F5F247B-A393-4BB0-858B-791E15D44B03}"/>
              </a:ext>
            </a:extLst>
          </p:cNvPr>
          <p:cNvGrpSpPr/>
          <p:nvPr/>
        </p:nvGrpSpPr>
        <p:grpSpPr>
          <a:xfrm>
            <a:off x="7924950" y="1286341"/>
            <a:ext cx="213156" cy="1543690"/>
            <a:chOff x="3278249" y="1981640"/>
            <a:chExt cx="213156" cy="1543690"/>
          </a:xfrm>
        </p:grpSpPr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05C2B5AE-F6D3-49D0-9DCD-82F75AF75FF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B919DF40-3640-4771-A54E-65170C167E7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D7DD2643-180B-4DAE-B755-8434D4167FF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D18474ED-6E47-46C1-8FF2-FF4E5432A5F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D6A2C56C-4B58-4DF4-B790-09ADE08C90B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077369A6-CF04-48B4-8F87-4B11F5F99F2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8DEE563E-67E1-4FA1-B729-AD6A37F77F7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625F4D88-D509-46F3-88D4-B6F120AFB3F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70486055-60C6-4B6E-940C-B87460AA8F6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7A187393-9171-4371-B090-8395E3E8492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4454D2B-3FB5-47A1-A4CD-4ADE2B9DBBF7}"/>
              </a:ext>
            </a:extLst>
          </p:cNvPr>
          <p:cNvGrpSpPr/>
          <p:nvPr/>
        </p:nvGrpSpPr>
        <p:grpSpPr>
          <a:xfrm>
            <a:off x="7384108" y="1286341"/>
            <a:ext cx="213156" cy="1543690"/>
            <a:chOff x="3278249" y="1981640"/>
            <a:chExt cx="213156" cy="1543690"/>
          </a:xfrm>
        </p:grpSpPr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66B73383-8628-4E9A-9082-00BB8C7B581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F8B0739D-A341-495D-BBAA-4A59AEDB921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28313203-CC85-4C9E-8274-836D62636D9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3EEB9B6C-2B1B-4B37-9AA5-2E95DBE438E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18E36485-C677-4958-BB03-C547A5ABB6F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9ACE4C33-FB11-4E48-8411-565D21BFD2F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7D7AF9F7-46E7-44B7-B7C9-6E3D1106C8E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06B575FE-79BA-4BDC-9BAB-28E54337AD0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8DD39999-9838-4093-A9F3-606987B51FC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BB9F4C58-4CAC-4FA8-8ABB-30560C1C9AA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AA271D07-1409-42CC-B28A-42602DFE4E5C}"/>
              </a:ext>
            </a:extLst>
          </p:cNvPr>
          <p:cNvGrpSpPr/>
          <p:nvPr/>
        </p:nvGrpSpPr>
        <p:grpSpPr>
          <a:xfrm>
            <a:off x="6874222" y="1286341"/>
            <a:ext cx="213156" cy="1543690"/>
            <a:chOff x="3278249" y="1981640"/>
            <a:chExt cx="213156" cy="1543690"/>
          </a:xfrm>
        </p:grpSpPr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BA63583F-5348-48DB-A411-B38AF8A2391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125C15A7-F186-4381-9F9D-FE5AD840101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7F0CBAA3-F2D7-491F-9695-AB41562FA2F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B3822D4F-6406-4585-8904-89249AC1443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1A0654D8-F718-4C84-9093-1B1626AD2FA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BA32FFDF-B440-4B16-AFA6-7BD016633C0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0B0EB9F8-6052-4C99-9890-DF2A4A87E36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2BEDCF6C-7DD0-4678-91E6-EC200ADD94F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68F5339B-8B77-4431-91E4-F9DF542BDA6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AA9168AE-1E3D-4444-B152-9E21F6BEC32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85DAF322-9C37-4B0B-B8A2-0C8A5A5A90F9}"/>
              </a:ext>
            </a:extLst>
          </p:cNvPr>
          <p:cNvGrpSpPr/>
          <p:nvPr/>
        </p:nvGrpSpPr>
        <p:grpSpPr>
          <a:xfrm>
            <a:off x="6370306" y="1276490"/>
            <a:ext cx="213156" cy="1543690"/>
            <a:chOff x="3278249" y="1981640"/>
            <a:chExt cx="213156" cy="1543690"/>
          </a:xfrm>
        </p:grpSpPr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210217BC-86D9-4762-925C-92C56AF7799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B5F0B9DE-D467-426B-91F5-8D7070D2CB2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E1D340FA-510A-46C1-AA1B-4018690BE50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414FC131-1C75-46C0-9A76-EC69B01FD14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2A8B86EE-7B9A-453F-8E94-C45CFC7E39C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02F09615-1F12-44FA-93CF-DCC90BB91BC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993F8006-F06B-407B-9BC8-6F34E48A965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F71A88C9-5F3F-49FB-9FA5-CB067EDA3D3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34031F3E-B08F-4018-B76C-0CA63C973D6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2FACE690-3161-42C8-9972-230239B873E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3" name="علامة الضرب 72">
            <a:extLst>
              <a:ext uri="{FF2B5EF4-FFF2-40B4-BE49-F238E27FC236}">
                <a16:creationId xmlns:a16="http://schemas.microsoft.com/office/drawing/2014/main" id="{C4622CE5-3266-4FE3-A8F1-07A52567528B}"/>
              </a:ext>
            </a:extLst>
          </p:cNvPr>
          <p:cNvSpPr/>
          <p:nvPr/>
        </p:nvSpPr>
        <p:spPr>
          <a:xfrm>
            <a:off x="8345139" y="1304930"/>
            <a:ext cx="381988" cy="1506512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>
            <a:extLst>
              <a:ext uri="{FF2B5EF4-FFF2-40B4-BE49-F238E27FC236}">
                <a16:creationId xmlns:a16="http://schemas.microsoft.com/office/drawing/2014/main" id="{FC82D127-C902-4697-84AF-3C4116DF7E4D}"/>
              </a:ext>
            </a:extLst>
          </p:cNvPr>
          <p:cNvSpPr/>
          <p:nvPr/>
        </p:nvSpPr>
        <p:spPr>
          <a:xfrm>
            <a:off x="8304878" y="3111912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>
            <a:extLst>
              <a:ext uri="{FF2B5EF4-FFF2-40B4-BE49-F238E27FC236}">
                <a16:creationId xmlns:a16="http://schemas.microsoft.com/office/drawing/2014/main" id="{6F46B94A-8630-43D5-98DF-8D7A16CA57CE}"/>
              </a:ext>
            </a:extLst>
          </p:cNvPr>
          <p:cNvSpPr/>
          <p:nvPr/>
        </p:nvSpPr>
        <p:spPr>
          <a:xfrm>
            <a:off x="6189917" y="3111912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E98C4A23-CBDD-4B83-8384-80263E39373A}"/>
              </a:ext>
            </a:extLst>
          </p:cNvPr>
          <p:cNvSpPr/>
          <p:nvPr/>
        </p:nvSpPr>
        <p:spPr>
          <a:xfrm>
            <a:off x="3825380" y="3111912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علامة الطرح 76">
            <a:extLst>
              <a:ext uri="{FF2B5EF4-FFF2-40B4-BE49-F238E27FC236}">
                <a16:creationId xmlns:a16="http://schemas.microsoft.com/office/drawing/2014/main" id="{1C14CF65-F690-4260-81AE-170DF65420AC}"/>
              </a:ext>
            </a:extLst>
          </p:cNvPr>
          <p:cNvSpPr/>
          <p:nvPr/>
        </p:nvSpPr>
        <p:spPr>
          <a:xfrm>
            <a:off x="6829435" y="3188152"/>
            <a:ext cx="407353" cy="379146"/>
          </a:xfrm>
          <a:prstGeom prst="mathMinus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يساوي 77">
            <a:extLst>
              <a:ext uri="{FF2B5EF4-FFF2-40B4-BE49-F238E27FC236}">
                <a16:creationId xmlns:a16="http://schemas.microsoft.com/office/drawing/2014/main" id="{9D2C6206-49FA-4A91-8463-C3DE20AEFD4F}"/>
              </a:ext>
            </a:extLst>
          </p:cNvPr>
          <p:cNvSpPr/>
          <p:nvPr/>
        </p:nvSpPr>
        <p:spPr>
          <a:xfrm>
            <a:off x="4507032" y="3158766"/>
            <a:ext cx="407353" cy="379146"/>
          </a:xfrm>
          <a:prstGeom prst="mathEqual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1621C5A-66AB-493B-85B1-5DCFC7BE809A}"/>
              </a:ext>
            </a:extLst>
          </p:cNvPr>
          <p:cNvSpPr txBox="1"/>
          <p:nvPr/>
        </p:nvSpPr>
        <p:spPr>
          <a:xfrm>
            <a:off x="7282104" y="3125253"/>
            <a:ext cx="977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عشرات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27DCF9D1-B1CC-4D85-9A3E-C5ED55741F53}"/>
              </a:ext>
            </a:extLst>
          </p:cNvPr>
          <p:cNvSpPr txBox="1"/>
          <p:nvPr/>
        </p:nvSpPr>
        <p:spPr>
          <a:xfrm>
            <a:off x="5167143" y="3116115"/>
            <a:ext cx="977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عشرات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BE1AB350-8FC5-41CF-BB42-756076211A2E}"/>
              </a:ext>
            </a:extLst>
          </p:cNvPr>
          <p:cNvSpPr txBox="1"/>
          <p:nvPr/>
        </p:nvSpPr>
        <p:spPr>
          <a:xfrm>
            <a:off x="2753465" y="3125253"/>
            <a:ext cx="977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عشرات</a:t>
            </a:r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FC16A6BB-127C-4033-8EC7-8ADF1493CDC2}"/>
              </a:ext>
            </a:extLst>
          </p:cNvPr>
          <p:cNvSpPr/>
          <p:nvPr/>
        </p:nvSpPr>
        <p:spPr>
          <a:xfrm>
            <a:off x="7616812" y="3963582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شكل بيضاوي 82">
            <a:extLst>
              <a:ext uri="{FF2B5EF4-FFF2-40B4-BE49-F238E27FC236}">
                <a16:creationId xmlns:a16="http://schemas.microsoft.com/office/drawing/2014/main" id="{DDE55BB5-4F20-469B-86CC-3C1CDA9CD980}"/>
              </a:ext>
            </a:extLst>
          </p:cNvPr>
          <p:cNvSpPr/>
          <p:nvPr/>
        </p:nvSpPr>
        <p:spPr>
          <a:xfrm>
            <a:off x="5838680" y="3957853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3">
            <a:extLst>
              <a:ext uri="{FF2B5EF4-FFF2-40B4-BE49-F238E27FC236}">
                <a16:creationId xmlns:a16="http://schemas.microsoft.com/office/drawing/2014/main" id="{74720EEA-3033-4243-8E06-D874E030B389}"/>
              </a:ext>
            </a:extLst>
          </p:cNvPr>
          <p:cNvSpPr/>
          <p:nvPr/>
        </p:nvSpPr>
        <p:spPr>
          <a:xfrm>
            <a:off x="3384152" y="3884052"/>
            <a:ext cx="531626" cy="5316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9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5" name="علامة الطرح 84">
            <a:extLst>
              <a:ext uri="{FF2B5EF4-FFF2-40B4-BE49-F238E27FC236}">
                <a16:creationId xmlns:a16="http://schemas.microsoft.com/office/drawing/2014/main" id="{FEB0B3F0-7800-4685-A2AE-E4945056DF52}"/>
              </a:ext>
            </a:extLst>
          </p:cNvPr>
          <p:cNvSpPr/>
          <p:nvPr/>
        </p:nvSpPr>
        <p:spPr>
          <a:xfrm>
            <a:off x="6896525" y="4030411"/>
            <a:ext cx="407353" cy="379146"/>
          </a:xfrm>
          <a:prstGeom prst="mathMinus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يساوي 85">
            <a:extLst>
              <a:ext uri="{FF2B5EF4-FFF2-40B4-BE49-F238E27FC236}">
                <a16:creationId xmlns:a16="http://schemas.microsoft.com/office/drawing/2014/main" id="{59248F5A-3F75-4A03-ABA6-E68EE9D205E4}"/>
              </a:ext>
            </a:extLst>
          </p:cNvPr>
          <p:cNvSpPr/>
          <p:nvPr/>
        </p:nvSpPr>
        <p:spPr>
          <a:xfrm>
            <a:off x="4546871" y="3960292"/>
            <a:ext cx="407353" cy="379146"/>
          </a:xfrm>
          <a:prstGeom prst="mathEqual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D1A9FE59-4B1C-4143-A3EE-4835EDDC09E6}"/>
              </a:ext>
            </a:extLst>
          </p:cNvPr>
          <p:cNvSpPr txBox="1"/>
          <p:nvPr/>
        </p:nvSpPr>
        <p:spPr>
          <a:xfrm>
            <a:off x="8259561" y="239594"/>
            <a:ext cx="13234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أستعد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pic>
        <p:nvPicPr>
          <p:cNvPr id="3" name="صورة 2" descr="صورة تحتوي على داخلي&#10;&#10;تم إنشاء الوصف تلقائياً">
            <a:extLst>
              <a:ext uri="{FF2B5EF4-FFF2-40B4-BE49-F238E27FC236}">
                <a16:creationId xmlns:a16="http://schemas.microsoft.com/office/drawing/2014/main" id="{31A98313-2AB2-4122-9942-BBDB9FFF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9" y="3653282"/>
            <a:ext cx="5000371" cy="32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442914" y="2509837"/>
            <a:ext cx="4791075" cy="3905250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1014414" y="1014413"/>
            <a:ext cx="4791075" cy="2762250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1A81AC9-32C5-4D9C-8C6D-EDDB6DE4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090B95-B929-491B-8E17-88BD50E5640C}"/>
              </a:ext>
            </a:extLst>
          </p:cNvPr>
          <p:cNvSpPr txBox="1"/>
          <p:nvPr/>
        </p:nvSpPr>
        <p:spPr>
          <a:xfrm>
            <a:off x="8966571" y="239594"/>
            <a:ext cx="13234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أتأكد :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D9AA6A6-5B6D-4B39-92D6-073EBF1F7D16}"/>
              </a:ext>
            </a:extLst>
          </p:cNvPr>
          <p:cNvSpPr txBox="1"/>
          <p:nvPr/>
        </p:nvSpPr>
        <p:spPr>
          <a:xfrm>
            <a:off x="2870014" y="268676"/>
            <a:ext cx="64519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حقائق الطرح و                  لأجد ناتج الطرح: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E6161777-D3A7-4E4D-BA01-FCD93BC3AB57}"/>
              </a:ext>
            </a:extLst>
          </p:cNvPr>
          <p:cNvGrpSpPr/>
          <p:nvPr/>
        </p:nvGrpSpPr>
        <p:grpSpPr>
          <a:xfrm rot="16200000">
            <a:off x="5766843" y="-263573"/>
            <a:ext cx="213156" cy="1543690"/>
            <a:chOff x="3278249" y="1981640"/>
            <a:chExt cx="213156" cy="1543690"/>
          </a:xfrm>
        </p:grpSpPr>
        <p:sp>
          <p:nvSpPr>
            <p:cNvPr id="10" name="مكعب 9">
              <a:extLst>
                <a:ext uri="{FF2B5EF4-FFF2-40B4-BE49-F238E27FC236}">
                  <a16:creationId xmlns:a16="http://schemas.microsoft.com/office/drawing/2014/main" id="{DE237E2A-07D2-41AC-BCA8-F27FBA5034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3F271F90-96EB-4FB2-BACF-E09F41DAC3B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06A93743-9CF2-4CF4-8E74-0DA49E257CFC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3803C95B-A55C-426E-8604-70C60B1B814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6E122C09-01C5-464E-A39D-22F69B1A0ED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610DEB7F-D45B-4310-B545-C2D04792390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B2790559-2785-4987-A213-B63622FF4BF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05B96099-A775-430D-8F02-FE7D4DA632E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39CFC09E-D1C2-4F1F-AF3F-4B3F98D68D6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00AD2F2B-682F-484C-8C2D-8697BA9BDC5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597D989-425C-4B9A-A46A-4655B878C3F6}"/>
              </a:ext>
            </a:extLst>
          </p:cNvPr>
          <p:cNvSpPr/>
          <p:nvPr/>
        </p:nvSpPr>
        <p:spPr>
          <a:xfrm>
            <a:off x="11333611" y="1562319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404818D-96B8-49BA-98CD-DF70B8BC5CED}"/>
              </a:ext>
            </a:extLst>
          </p:cNvPr>
          <p:cNvGrpSpPr/>
          <p:nvPr/>
        </p:nvGrpSpPr>
        <p:grpSpPr>
          <a:xfrm>
            <a:off x="10412273" y="1424227"/>
            <a:ext cx="213156" cy="1543690"/>
            <a:chOff x="3278249" y="1981640"/>
            <a:chExt cx="213156" cy="1543690"/>
          </a:xfrm>
        </p:grpSpPr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54BAD65C-FDD3-420F-839A-37A6195CFE3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4AB7F14-4211-4BE1-905E-2DEF8B19122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10FDFD0F-E9D3-4E5B-A6A1-99B75494862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18B57E2F-14D0-43CA-AF44-46BC45AA867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0431BA84-1FAD-4C7D-94CD-618DDDC9605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1616E92B-2ACB-4146-BDEF-8382E5B0300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EDA00225-7E7F-42B4-918B-5C3FB4F0709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F35F0C82-C638-4F12-B7DF-57D3B597D77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9D720B5C-BCD1-4B5F-ABBC-376018D814F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F65E4F50-7AF0-4B9B-8021-419084FE262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3826711E-36C3-47F8-BAF8-E845F637DEC6}"/>
              </a:ext>
            </a:extLst>
          </p:cNvPr>
          <p:cNvGrpSpPr/>
          <p:nvPr/>
        </p:nvGrpSpPr>
        <p:grpSpPr>
          <a:xfrm>
            <a:off x="10119496" y="1424227"/>
            <a:ext cx="213156" cy="1543690"/>
            <a:chOff x="3278249" y="1981640"/>
            <a:chExt cx="213156" cy="1543690"/>
          </a:xfrm>
        </p:grpSpPr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09D53B49-90BC-46E1-B150-EB15A41C993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D0349E9B-343F-417D-BA5F-CE4DB0F663F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41A76D4C-62A3-4B6E-B1BF-64619FEB62E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448608AB-6B6B-435A-A682-42EAA423C91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BDD518E5-6136-4A30-BBBD-81D05B89A73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C9843EF4-0BF3-4BE7-B26D-0FCABCA4E36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FE9D9F54-0F17-4F36-91BF-29F4587A02C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FE485F9D-DCD9-4B84-989C-42292BA3312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AC745551-2107-492E-A406-793BC7D10BA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5E5441D4-7DD7-4C3E-8D32-B74AF0155A7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DF2A293C-8E32-4463-8599-0F5299D66B60}"/>
              </a:ext>
            </a:extLst>
          </p:cNvPr>
          <p:cNvGrpSpPr/>
          <p:nvPr/>
        </p:nvGrpSpPr>
        <p:grpSpPr>
          <a:xfrm>
            <a:off x="9827741" y="1424227"/>
            <a:ext cx="213156" cy="1543690"/>
            <a:chOff x="3278249" y="1981640"/>
            <a:chExt cx="213156" cy="1543690"/>
          </a:xfrm>
        </p:grpSpPr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2332E345-A550-4463-A61E-2788F5C3E51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64CC5918-35DA-4F36-8F81-2CD8C2A732D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3664B221-B856-4849-8FA2-98A464AE541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5C426795-04AB-4DC1-8AFF-4447576122E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B415FA98-422F-4254-A079-CB2128EA7C9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682B79B5-6843-40BD-A045-8B298F5E291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652C69CC-5D04-4B52-947C-ABD88A4178C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CB5F19EA-E75D-403C-A1C4-5B0984D4618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D42E5BD2-D499-4D86-B219-E80E96A0B7E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6057ECB8-A432-4106-88B0-FEDDF21D9A6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45CDCAA6-D746-4F85-AAF2-57AFEC116AD6}"/>
              </a:ext>
            </a:extLst>
          </p:cNvPr>
          <p:cNvGrpSpPr/>
          <p:nvPr/>
        </p:nvGrpSpPr>
        <p:grpSpPr>
          <a:xfrm>
            <a:off x="9534964" y="1424227"/>
            <a:ext cx="213156" cy="1543690"/>
            <a:chOff x="3278249" y="1981640"/>
            <a:chExt cx="213156" cy="1543690"/>
          </a:xfrm>
        </p:grpSpPr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CB5BFD32-3A1B-4B86-BE7A-DFF3F4EA066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B77B6A27-20DA-437C-B929-145160C0093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A06D8BC2-7AF0-46D9-98AA-6C52B878D3D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9E9758C3-B380-4CC9-A685-07C8F6565DF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9AE56AD2-F4C5-470C-9CDA-8193111909F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6F231959-3A41-4283-988D-1671CBE1C65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9295D24E-E42C-472E-8C30-67451F12925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652F0242-4565-4948-B65A-38F77C3E627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8B646F60-F9C7-4740-840C-A3C4BC3A787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D5E02817-18F3-4925-B23D-6179FC2D40E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9CA8F17B-26F6-4BE4-A1C7-3607B121791B}"/>
              </a:ext>
            </a:extLst>
          </p:cNvPr>
          <p:cNvGrpSpPr/>
          <p:nvPr/>
        </p:nvGrpSpPr>
        <p:grpSpPr>
          <a:xfrm>
            <a:off x="9240801" y="1432680"/>
            <a:ext cx="213156" cy="1543690"/>
            <a:chOff x="3278249" y="1981640"/>
            <a:chExt cx="213156" cy="1543690"/>
          </a:xfrm>
        </p:grpSpPr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C54BE594-F359-46FE-A140-B21EB45D59F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5C80A0E9-E63C-4291-B0A0-05080AB9422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416FF3C0-B2DA-41CC-A09B-DBE8DC722EA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ECE20A1E-79B3-4192-BAE5-75F43CF5754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5E1DD0EC-831E-4D2E-BB56-7749F4CE1CD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مكعب 70">
              <a:extLst>
                <a:ext uri="{FF2B5EF4-FFF2-40B4-BE49-F238E27FC236}">
                  <a16:creationId xmlns:a16="http://schemas.microsoft.com/office/drawing/2014/main" id="{FEAAFDD5-9E6D-4AFF-8F8D-239C000E5CC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7445D041-790B-4680-8194-05FCD698A25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11D21E36-F9E7-49D8-A339-9B4E9C6E245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378E6391-2E7E-4383-A618-0E37C387262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5135990D-4C01-4A5B-AAE5-35152641C80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01C0A582-B60C-4127-A085-D3BC9AEC2DE5}"/>
              </a:ext>
            </a:extLst>
          </p:cNvPr>
          <p:cNvGrpSpPr/>
          <p:nvPr/>
        </p:nvGrpSpPr>
        <p:grpSpPr>
          <a:xfrm>
            <a:off x="8920817" y="1414669"/>
            <a:ext cx="213156" cy="1543690"/>
            <a:chOff x="3278249" y="1981640"/>
            <a:chExt cx="213156" cy="1543690"/>
          </a:xfrm>
        </p:grpSpPr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C80490E4-3007-42E7-B283-22903BC7BBE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312A41CB-2656-444D-B44F-99BBDE07F27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4F8E9FA2-E09A-4D47-B3A6-73660E3D4DB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AB43CA3F-7DB5-4A55-B6F0-6A2EB97987C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E7E02943-24C9-416C-9C7B-AF0F6AF2AEC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C3DCC4FC-798C-4F38-99F7-0E0506D2605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89BE6434-84F4-4DF0-B791-29A468B9116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06DE152D-EB41-4863-99BF-8EFF081337A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F25B1C82-B722-4443-B568-D73A37E3A4C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037E8C91-B042-4C8F-8010-2B2E829F09D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6120A234-097F-4452-9C7B-DDF4558E693B}"/>
              </a:ext>
            </a:extLst>
          </p:cNvPr>
          <p:cNvSpPr txBox="1"/>
          <p:nvPr/>
        </p:nvSpPr>
        <p:spPr>
          <a:xfrm>
            <a:off x="7491035" y="3044734"/>
            <a:ext cx="381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عشرات - 4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1C6B8CF9-A6B2-4869-B162-A84BE8C57585}"/>
              </a:ext>
            </a:extLst>
          </p:cNvPr>
          <p:cNvSpPr txBox="1"/>
          <p:nvPr/>
        </p:nvSpPr>
        <p:spPr>
          <a:xfrm>
            <a:off x="7705197" y="3410047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60 - 40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451F163C-5B87-4EC5-993E-D6A1B9BC84F2}"/>
              </a:ext>
            </a:extLst>
          </p:cNvPr>
          <p:cNvSpPr/>
          <p:nvPr/>
        </p:nvSpPr>
        <p:spPr>
          <a:xfrm>
            <a:off x="6443036" y="157187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2640A24F-BB56-4FF7-937B-EC9D5274E427}"/>
              </a:ext>
            </a:extLst>
          </p:cNvPr>
          <p:cNvGrpSpPr/>
          <p:nvPr/>
        </p:nvGrpSpPr>
        <p:grpSpPr>
          <a:xfrm>
            <a:off x="4886381" y="1424227"/>
            <a:ext cx="213156" cy="1543690"/>
            <a:chOff x="3278249" y="1981640"/>
            <a:chExt cx="213156" cy="1543690"/>
          </a:xfrm>
        </p:grpSpPr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5BF5BD38-EC3F-461A-BBD8-F68F3F7A849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B6B5C270-A758-43D1-8645-B75EA97A97B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FD67D3F0-4F5F-41DA-ADCE-7F048F72392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998B75A3-BDBC-4E51-813D-EA70DBE6E7D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4304AEE5-2963-43FA-A898-1C5213A50F3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D36C8AAB-AF13-4C6B-992E-415147C2AE1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BD97195B-07F2-464E-9C00-4F59DB3EBE2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97F4F1B1-FA90-4149-81BF-51999BCE6DE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C28451C3-1304-4364-A24F-BC493FE7A40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3D948768-50DF-48E0-AAB1-B7882403C14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1C4BC68F-71DB-4BA3-B33D-F7B21976D21C}"/>
              </a:ext>
            </a:extLst>
          </p:cNvPr>
          <p:cNvGrpSpPr/>
          <p:nvPr/>
        </p:nvGrpSpPr>
        <p:grpSpPr>
          <a:xfrm>
            <a:off x="4593604" y="1424227"/>
            <a:ext cx="213156" cy="1543690"/>
            <a:chOff x="3278249" y="1981640"/>
            <a:chExt cx="213156" cy="1543690"/>
          </a:xfrm>
        </p:grpSpPr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AF1A5A0A-6467-4C4B-BAD7-8855B7F61DF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C4531BFB-DE3F-406B-9248-5E4BF40883C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06C8ECD7-AE05-431C-AE51-23DC1E6BABC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5F7A5E33-F6A3-4140-9DD4-3616C6D3BBF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02986235-38EA-4AEC-B03F-00CA2A63C83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B78756D8-044D-43F8-9750-1295BA753BC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8C772686-1410-4EBF-B227-85761EB05D2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485DEC1D-078F-4748-A290-5317D914B56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AD34247A-7943-4BA9-A018-B6E7249BDB5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0D3DC98D-B79A-4B8D-9475-6FD121ACC21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512E9691-6954-4FF3-ADB7-A638F51D1C6A}"/>
              </a:ext>
            </a:extLst>
          </p:cNvPr>
          <p:cNvGrpSpPr/>
          <p:nvPr/>
        </p:nvGrpSpPr>
        <p:grpSpPr>
          <a:xfrm>
            <a:off x="4301849" y="1424227"/>
            <a:ext cx="213156" cy="1543690"/>
            <a:chOff x="3278249" y="1981640"/>
            <a:chExt cx="213156" cy="1543690"/>
          </a:xfrm>
        </p:grpSpPr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89BDD7F6-BD0E-4047-BE28-4F4F4CAAE70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B9C8B634-CF38-445D-BB7B-5047C4F2947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8101DCF6-1F26-4158-87E2-6A2BE872E79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86697C0A-13C5-4815-AB60-7A45D8AD434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673EA23E-80E6-424D-8D61-E4F18ADF0F9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4DA6B4A6-A55D-4924-AF8A-49BECC0AD29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7F136751-402E-469A-A573-CD3F69D4819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9CBAE7A1-27BC-48DA-9252-9CB25B54263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33CCDCD5-24BD-4E1A-8936-0A5279D0110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1847A296-4891-49A1-A064-754C33D4E1E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6B952C85-6AF3-4271-BE6E-9AD50D9B6A7D}"/>
              </a:ext>
            </a:extLst>
          </p:cNvPr>
          <p:cNvGrpSpPr/>
          <p:nvPr/>
        </p:nvGrpSpPr>
        <p:grpSpPr>
          <a:xfrm>
            <a:off x="4009072" y="1424227"/>
            <a:ext cx="213156" cy="1543690"/>
            <a:chOff x="3278249" y="1981640"/>
            <a:chExt cx="213156" cy="1543690"/>
          </a:xfrm>
        </p:grpSpPr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6A854EC0-0914-4F8C-A75D-2473EEB316E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FC00441A-0CBA-4DD4-883E-13E9F035453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3F0918F7-39A4-4576-9EE9-2D9737B53EF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0E81356A-D723-4BB1-83A9-59AC5DF44A2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702F9F34-D960-4AE0-ACDE-8FD20D47F95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C26AFBCD-7EC3-418C-9483-7C3409CA183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C0D7E711-E1E9-4B36-B3F7-D0E981AF4C8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6185C045-4E51-448E-B90C-044D8C273B8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14735DE5-2085-417B-91D8-27668380CB4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92773D04-69EA-40BD-9E65-EA41BBDD89E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6" name="مربع نص 155">
            <a:extLst>
              <a:ext uri="{FF2B5EF4-FFF2-40B4-BE49-F238E27FC236}">
                <a16:creationId xmlns:a16="http://schemas.microsoft.com/office/drawing/2014/main" id="{58672EAE-8F35-47BB-80AF-C4FF1ACB2243}"/>
              </a:ext>
            </a:extLst>
          </p:cNvPr>
          <p:cNvSpPr txBox="1"/>
          <p:nvPr/>
        </p:nvSpPr>
        <p:spPr>
          <a:xfrm>
            <a:off x="2245351" y="3033902"/>
            <a:ext cx="3717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عشرات - 2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35D1DF22-9D24-4FBE-84A1-159F75616BA7}"/>
              </a:ext>
            </a:extLst>
          </p:cNvPr>
          <p:cNvSpPr txBox="1"/>
          <p:nvPr/>
        </p:nvSpPr>
        <p:spPr>
          <a:xfrm>
            <a:off x="2640483" y="3371922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40 - 20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3" name="علامة الضرب 172">
            <a:extLst>
              <a:ext uri="{FF2B5EF4-FFF2-40B4-BE49-F238E27FC236}">
                <a16:creationId xmlns:a16="http://schemas.microsoft.com/office/drawing/2014/main" id="{A0D1A4A6-B29C-4C6E-B8B9-220B235E56E3}"/>
              </a:ext>
            </a:extLst>
          </p:cNvPr>
          <p:cNvSpPr/>
          <p:nvPr/>
        </p:nvSpPr>
        <p:spPr>
          <a:xfrm>
            <a:off x="10400342" y="1212992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4" name="علامة الضرب 173">
            <a:extLst>
              <a:ext uri="{FF2B5EF4-FFF2-40B4-BE49-F238E27FC236}">
                <a16:creationId xmlns:a16="http://schemas.microsoft.com/office/drawing/2014/main" id="{A3CDA382-CE4F-482F-A14D-047C7FBF09AE}"/>
              </a:ext>
            </a:extLst>
          </p:cNvPr>
          <p:cNvSpPr/>
          <p:nvPr/>
        </p:nvSpPr>
        <p:spPr>
          <a:xfrm>
            <a:off x="10089888" y="1206421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علامة الضرب 174">
            <a:extLst>
              <a:ext uri="{FF2B5EF4-FFF2-40B4-BE49-F238E27FC236}">
                <a16:creationId xmlns:a16="http://schemas.microsoft.com/office/drawing/2014/main" id="{F7CEAE12-19E2-43E8-9484-001DD7F7C7C7}"/>
              </a:ext>
            </a:extLst>
          </p:cNvPr>
          <p:cNvSpPr/>
          <p:nvPr/>
        </p:nvSpPr>
        <p:spPr>
          <a:xfrm>
            <a:off x="9817680" y="1212992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6" name="علامة الضرب 175">
            <a:extLst>
              <a:ext uri="{FF2B5EF4-FFF2-40B4-BE49-F238E27FC236}">
                <a16:creationId xmlns:a16="http://schemas.microsoft.com/office/drawing/2014/main" id="{200A3410-B0E9-46F1-B402-FA6D5DFF6289}"/>
              </a:ext>
            </a:extLst>
          </p:cNvPr>
          <p:cNvSpPr/>
          <p:nvPr/>
        </p:nvSpPr>
        <p:spPr>
          <a:xfrm>
            <a:off x="9500340" y="1236119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8" name="علامة الضرب 187">
            <a:extLst>
              <a:ext uri="{FF2B5EF4-FFF2-40B4-BE49-F238E27FC236}">
                <a16:creationId xmlns:a16="http://schemas.microsoft.com/office/drawing/2014/main" id="{9729588C-95D6-4DFF-8702-F3FCF0A29A77}"/>
              </a:ext>
            </a:extLst>
          </p:cNvPr>
          <p:cNvSpPr/>
          <p:nvPr/>
        </p:nvSpPr>
        <p:spPr>
          <a:xfrm>
            <a:off x="4873479" y="1206421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9" name="علامة الضرب 188">
            <a:extLst>
              <a:ext uri="{FF2B5EF4-FFF2-40B4-BE49-F238E27FC236}">
                <a16:creationId xmlns:a16="http://schemas.microsoft.com/office/drawing/2014/main" id="{F876BF67-A099-4C4E-BED3-F09123BF497A}"/>
              </a:ext>
            </a:extLst>
          </p:cNvPr>
          <p:cNvSpPr/>
          <p:nvPr/>
        </p:nvSpPr>
        <p:spPr>
          <a:xfrm>
            <a:off x="4546473" y="1213647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0" name="مستطيل 189">
            <a:extLst>
              <a:ext uri="{FF2B5EF4-FFF2-40B4-BE49-F238E27FC236}">
                <a16:creationId xmlns:a16="http://schemas.microsoft.com/office/drawing/2014/main" id="{AB801343-F1C6-474A-8B7C-88860B7DB6C7}"/>
              </a:ext>
            </a:extLst>
          </p:cNvPr>
          <p:cNvSpPr/>
          <p:nvPr/>
        </p:nvSpPr>
        <p:spPr>
          <a:xfrm>
            <a:off x="11408078" y="4156065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مربع نص 190">
            <a:extLst>
              <a:ext uri="{FF2B5EF4-FFF2-40B4-BE49-F238E27FC236}">
                <a16:creationId xmlns:a16="http://schemas.microsoft.com/office/drawing/2014/main" id="{2E353615-FD27-421F-9109-A67E9629B8A4}"/>
              </a:ext>
            </a:extLst>
          </p:cNvPr>
          <p:cNvSpPr txBox="1"/>
          <p:nvPr/>
        </p:nvSpPr>
        <p:spPr>
          <a:xfrm>
            <a:off x="7523300" y="4201975"/>
            <a:ext cx="381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عشرات - 1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039069B7-E401-4274-A21A-258EF75C0EBB}"/>
              </a:ext>
            </a:extLst>
          </p:cNvPr>
          <p:cNvSpPr txBox="1"/>
          <p:nvPr/>
        </p:nvSpPr>
        <p:spPr>
          <a:xfrm>
            <a:off x="7690917" y="4635832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30 - 10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3" name="مستطيل 192">
            <a:extLst>
              <a:ext uri="{FF2B5EF4-FFF2-40B4-BE49-F238E27FC236}">
                <a16:creationId xmlns:a16="http://schemas.microsoft.com/office/drawing/2014/main" id="{94D361A6-7035-4327-9485-0194D012779A}"/>
              </a:ext>
            </a:extLst>
          </p:cNvPr>
          <p:cNvSpPr/>
          <p:nvPr/>
        </p:nvSpPr>
        <p:spPr>
          <a:xfrm>
            <a:off x="6491406" y="412931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مربع نص 193">
            <a:extLst>
              <a:ext uri="{FF2B5EF4-FFF2-40B4-BE49-F238E27FC236}">
                <a16:creationId xmlns:a16="http://schemas.microsoft.com/office/drawing/2014/main" id="{8B65CDF4-DF9E-4000-95E7-E7D88272E8AB}"/>
              </a:ext>
            </a:extLst>
          </p:cNvPr>
          <p:cNvSpPr txBox="1"/>
          <p:nvPr/>
        </p:nvSpPr>
        <p:spPr>
          <a:xfrm>
            <a:off x="2610173" y="4156065"/>
            <a:ext cx="38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عشرات - 2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2FDB5F8F-F726-4559-BA2D-8E4126707E28}"/>
              </a:ext>
            </a:extLst>
          </p:cNvPr>
          <p:cNvSpPr txBox="1"/>
          <p:nvPr/>
        </p:nvSpPr>
        <p:spPr>
          <a:xfrm>
            <a:off x="2836716" y="4604240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40 - 20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6" name="مستطيل 195">
            <a:extLst>
              <a:ext uri="{FF2B5EF4-FFF2-40B4-BE49-F238E27FC236}">
                <a16:creationId xmlns:a16="http://schemas.microsoft.com/office/drawing/2014/main" id="{A8EFA367-CB0E-44DF-B70B-7EF549383A55}"/>
              </a:ext>
            </a:extLst>
          </p:cNvPr>
          <p:cNvSpPr/>
          <p:nvPr/>
        </p:nvSpPr>
        <p:spPr>
          <a:xfrm>
            <a:off x="11408078" y="547650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مربع نص 196">
            <a:extLst>
              <a:ext uri="{FF2B5EF4-FFF2-40B4-BE49-F238E27FC236}">
                <a16:creationId xmlns:a16="http://schemas.microsoft.com/office/drawing/2014/main" id="{CF88577F-C908-402D-B059-E1C2ECC9BA29}"/>
              </a:ext>
            </a:extLst>
          </p:cNvPr>
          <p:cNvSpPr txBox="1"/>
          <p:nvPr/>
        </p:nvSpPr>
        <p:spPr>
          <a:xfrm>
            <a:off x="8825459" y="5492041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80 - 40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E76DE68-517A-4140-9A85-CCDA406C64AD}"/>
              </a:ext>
            </a:extLst>
          </p:cNvPr>
          <p:cNvSpPr/>
          <p:nvPr/>
        </p:nvSpPr>
        <p:spPr>
          <a:xfrm>
            <a:off x="6510233" y="5497455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مربع نص 198">
            <a:extLst>
              <a:ext uri="{FF2B5EF4-FFF2-40B4-BE49-F238E27FC236}">
                <a16:creationId xmlns:a16="http://schemas.microsoft.com/office/drawing/2014/main" id="{6C412E86-FAF1-47C2-AED0-0A5D6FAE03FB}"/>
              </a:ext>
            </a:extLst>
          </p:cNvPr>
          <p:cNvSpPr txBox="1"/>
          <p:nvPr/>
        </p:nvSpPr>
        <p:spPr>
          <a:xfrm>
            <a:off x="3860601" y="5523394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70 - 30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370671D6-CBF3-41D7-8245-CEE9E91EEA78}"/>
              </a:ext>
            </a:extLst>
          </p:cNvPr>
          <p:cNvCxnSpPr/>
          <p:nvPr/>
        </p:nvCxnSpPr>
        <p:spPr>
          <a:xfrm>
            <a:off x="7418895" y="1236119"/>
            <a:ext cx="0" cy="5400351"/>
          </a:xfrm>
          <a:prstGeom prst="line">
            <a:avLst/>
          </a:prstGeom>
          <a:ln w="28575">
            <a:solidFill>
              <a:srgbClr val="6E9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رابط مستقيم 199">
            <a:extLst>
              <a:ext uri="{FF2B5EF4-FFF2-40B4-BE49-F238E27FC236}">
                <a16:creationId xmlns:a16="http://schemas.microsoft.com/office/drawing/2014/main" id="{2FA65237-F346-4D60-87F2-AD5E39C50D33}"/>
              </a:ext>
            </a:extLst>
          </p:cNvPr>
          <p:cNvCxnSpPr>
            <a:cxnSpLocks/>
          </p:cNvCxnSpPr>
          <p:nvPr/>
        </p:nvCxnSpPr>
        <p:spPr>
          <a:xfrm>
            <a:off x="1381123" y="3936932"/>
            <a:ext cx="10374105" cy="1"/>
          </a:xfrm>
          <a:prstGeom prst="line">
            <a:avLst/>
          </a:prstGeom>
          <a:ln w="28575">
            <a:solidFill>
              <a:srgbClr val="F1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رابط مستقيم 202">
            <a:extLst>
              <a:ext uri="{FF2B5EF4-FFF2-40B4-BE49-F238E27FC236}">
                <a16:creationId xmlns:a16="http://schemas.microsoft.com/office/drawing/2014/main" id="{2E9D768D-D706-40D1-8B3C-112E6A35BDC0}"/>
              </a:ext>
            </a:extLst>
          </p:cNvPr>
          <p:cNvCxnSpPr>
            <a:cxnSpLocks/>
          </p:cNvCxnSpPr>
          <p:nvPr/>
        </p:nvCxnSpPr>
        <p:spPr>
          <a:xfrm flipV="1">
            <a:off x="2440850" y="5277637"/>
            <a:ext cx="9314378" cy="1"/>
          </a:xfrm>
          <a:prstGeom prst="line">
            <a:avLst/>
          </a:prstGeom>
          <a:ln w="28575">
            <a:solidFill>
              <a:srgbClr val="F1C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مستطيل 204">
            <a:extLst>
              <a:ext uri="{FF2B5EF4-FFF2-40B4-BE49-F238E27FC236}">
                <a16:creationId xmlns:a16="http://schemas.microsoft.com/office/drawing/2014/main" id="{7584ACCE-2E9E-4FE2-AEEB-1CC3EFE7D323}"/>
              </a:ext>
            </a:extLst>
          </p:cNvPr>
          <p:cNvSpPr/>
          <p:nvPr/>
        </p:nvSpPr>
        <p:spPr>
          <a:xfrm>
            <a:off x="8419258" y="2853060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06" name="مستطيل 205">
            <a:extLst>
              <a:ext uri="{FF2B5EF4-FFF2-40B4-BE49-F238E27FC236}">
                <a16:creationId xmlns:a16="http://schemas.microsoft.com/office/drawing/2014/main" id="{F977283A-C831-4B13-A510-2533836CBED3}"/>
              </a:ext>
            </a:extLst>
          </p:cNvPr>
          <p:cNvSpPr/>
          <p:nvPr/>
        </p:nvSpPr>
        <p:spPr>
          <a:xfrm>
            <a:off x="8350023" y="3269099"/>
            <a:ext cx="777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00B0F0"/>
                </a:solidFill>
                <a:effectLst/>
              </a:rPr>
              <a:t>20</a:t>
            </a:r>
            <a:endParaRPr lang="ar-SA" sz="5400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07" name="مستطيل 206">
            <a:extLst>
              <a:ext uri="{FF2B5EF4-FFF2-40B4-BE49-F238E27FC236}">
                <a16:creationId xmlns:a16="http://schemas.microsoft.com/office/drawing/2014/main" id="{4FB89865-3D94-4924-B22B-35592B0D107E}"/>
              </a:ext>
            </a:extLst>
          </p:cNvPr>
          <p:cNvSpPr/>
          <p:nvPr/>
        </p:nvSpPr>
        <p:spPr>
          <a:xfrm>
            <a:off x="3100015" y="2810709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208" name="مستطيل 207">
            <a:extLst>
              <a:ext uri="{FF2B5EF4-FFF2-40B4-BE49-F238E27FC236}">
                <a16:creationId xmlns:a16="http://schemas.microsoft.com/office/drawing/2014/main" id="{063E6304-2CE8-4D2C-B62C-641580994997}"/>
              </a:ext>
            </a:extLst>
          </p:cNvPr>
          <p:cNvSpPr/>
          <p:nvPr/>
        </p:nvSpPr>
        <p:spPr>
          <a:xfrm>
            <a:off x="3276367" y="3204094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09" name="مستطيل 208">
            <a:extLst>
              <a:ext uri="{FF2B5EF4-FFF2-40B4-BE49-F238E27FC236}">
                <a16:creationId xmlns:a16="http://schemas.microsoft.com/office/drawing/2014/main" id="{5432E249-BFE9-4CD6-86A8-884ACF314BFA}"/>
              </a:ext>
            </a:extLst>
          </p:cNvPr>
          <p:cNvSpPr/>
          <p:nvPr/>
        </p:nvSpPr>
        <p:spPr>
          <a:xfrm>
            <a:off x="8505805" y="4042615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10" name="مستطيل 209">
            <a:extLst>
              <a:ext uri="{FF2B5EF4-FFF2-40B4-BE49-F238E27FC236}">
                <a16:creationId xmlns:a16="http://schemas.microsoft.com/office/drawing/2014/main" id="{DBBB6A3F-638E-4AF4-B8A5-9B4FA2279298}"/>
              </a:ext>
            </a:extLst>
          </p:cNvPr>
          <p:cNvSpPr/>
          <p:nvPr/>
        </p:nvSpPr>
        <p:spPr>
          <a:xfrm>
            <a:off x="8436570" y="4458654"/>
            <a:ext cx="777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00B0F0"/>
                </a:solidFill>
                <a:effectLst/>
              </a:rPr>
              <a:t>20</a:t>
            </a:r>
            <a:endParaRPr lang="ar-SA" sz="5400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11" name="مستطيل 210">
            <a:extLst>
              <a:ext uri="{FF2B5EF4-FFF2-40B4-BE49-F238E27FC236}">
                <a16:creationId xmlns:a16="http://schemas.microsoft.com/office/drawing/2014/main" id="{CE906058-261C-44BB-9485-B92F0293C862}"/>
              </a:ext>
            </a:extLst>
          </p:cNvPr>
          <p:cNvSpPr/>
          <p:nvPr/>
        </p:nvSpPr>
        <p:spPr>
          <a:xfrm>
            <a:off x="3645963" y="3973011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212" name="مستطيل 211">
            <a:extLst>
              <a:ext uri="{FF2B5EF4-FFF2-40B4-BE49-F238E27FC236}">
                <a16:creationId xmlns:a16="http://schemas.microsoft.com/office/drawing/2014/main" id="{A4FDB50E-8C95-4B18-A4FF-7832827AB9D2}"/>
              </a:ext>
            </a:extLst>
          </p:cNvPr>
          <p:cNvSpPr/>
          <p:nvPr/>
        </p:nvSpPr>
        <p:spPr>
          <a:xfrm>
            <a:off x="3587673" y="4403451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13" name="مستطيل 212">
            <a:extLst>
              <a:ext uri="{FF2B5EF4-FFF2-40B4-BE49-F238E27FC236}">
                <a16:creationId xmlns:a16="http://schemas.microsoft.com/office/drawing/2014/main" id="{AFE39EFA-E436-4393-8B13-7B6EC20DD386}"/>
              </a:ext>
            </a:extLst>
          </p:cNvPr>
          <p:cNvSpPr/>
          <p:nvPr/>
        </p:nvSpPr>
        <p:spPr>
          <a:xfrm>
            <a:off x="9482152" y="5260287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</a:p>
        </p:txBody>
      </p:sp>
      <p:sp>
        <p:nvSpPr>
          <p:cNvPr id="214" name="مستطيل 213">
            <a:extLst>
              <a:ext uri="{FF2B5EF4-FFF2-40B4-BE49-F238E27FC236}">
                <a16:creationId xmlns:a16="http://schemas.microsoft.com/office/drawing/2014/main" id="{5B56D854-5535-4056-BCD0-EA94E96E30A2}"/>
              </a:ext>
            </a:extLst>
          </p:cNvPr>
          <p:cNvSpPr/>
          <p:nvPr/>
        </p:nvSpPr>
        <p:spPr>
          <a:xfrm>
            <a:off x="4482003" y="5338152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67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5" grpId="0" animBg="1"/>
      <p:bldP spid="176" grpId="0" animBg="1"/>
      <p:bldP spid="188" grpId="0" animBg="1"/>
      <p:bldP spid="189" grpId="0" animBg="1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رابط مستقيم 154">
            <a:extLst>
              <a:ext uri="{FF2B5EF4-FFF2-40B4-BE49-F238E27FC236}">
                <a16:creationId xmlns:a16="http://schemas.microsoft.com/office/drawing/2014/main" id="{A116A8AA-6090-4F41-8B7E-6BC3F75C9712}"/>
              </a:ext>
            </a:extLst>
          </p:cNvPr>
          <p:cNvCxnSpPr>
            <a:cxnSpLocks/>
          </p:cNvCxnSpPr>
          <p:nvPr/>
        </p:nvCxnSpPr>
        <p:spPr>
          <a:xfrm>
            <a:off x="311085" y="5183369"/>
            <a:ext cx="10118450" cy="1"/>
          </a:xfrm>
          <a:prstGeom prst="line">
            <a:avLst/>
          </a:prstGeom>
          <a:ln w="28575">
            <a:solidFill>
              <a:srgbClr val="6E9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143874" y="2809872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7739062" y="2490789"/>
            <a:ext cx="6943727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5DDBE76-731C-42A9-A2F3-D07ED3BFD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634667E-F668-4A5C-A452-4058910128F5}"/>
              </a:ext>
            </a:extLst>
          </p:cNvPr>
          <p:cNvSpPr txBox="1"/>
          <p:nvPr/>
        </p:nvSpPr>
        <p:spPr>
          <a:xfrm>
            <a:off x="8684509" y="118180"/>
            <a:ext cx="13234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أتدرب :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1B19BBC-C368-44B2-9426-41C4ABA7CB83}"/>
              </a:ext>
            </a:extLst>
          </p:cNvPr>
          <p:cNvSpPr txBox="1"/>
          <p:nvPr/>
        </p:nvSpPr>
        <p:spPr>
          <a:xfrm>
            <a:off x="2540088" y="156258"/>
            <a:ext cx="64519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حقائق الطرح و                  لأجد ناتج الطرح: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9C90861-229F-44FA-98B2-BE44228B6DD2}"/>
              </a:ext>
            </a:extLst>
          </p:cNvPr>
          <p:cNvGrpSpPr/>
          <p:nvPr/>
        </p:nvGrpSpPr>
        <p:grpSpPr>
          <a:xfrm rot="16200000">
            <a:off x="5436917" y="-375991"/>
            <a:ext cx="213156" cy="1543690"/>
            <a:chOff x="3278249" y="1981640"/>
            <a:chExt cx="213156" cy="1543690"/>
          </a:xfrm>
        </p:grpSpPr>
        <p:sp>
          <p:nvSpPr>
            <p:cNvPr id="10" name="مكعب 9">
              <a:extLst>
                <a:ext uri="{FF2B5EF4-FFF2-40B4-BE49-F238E27FC236}">
                  <a16:creationId xmlns:a16="http://schemas.microsoft.com/office/drawing/2014/main" id="{705E2244-9A80-4339-8DE6-63262B62B3A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4E61E3AA-DC24-4DDB-A480-6E76D432371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7AC1B2BD-2D1C-4277-B48F-E8B2868080A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9DC2F675-3B23-413C-ACEE-9CF512A7B10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B62E0FFB-E32F-4D36-A86A-6B944F408FF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6DF97840-2EE1-4E69-8D2C-90E27C7DF3B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1F7F4012-010C-4DCF-AE4D-FBA7ABA2AE3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A5596650-472C-4030-AE25-F47603A08BD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6F30E501-D8B8-435A-8C2C-86160CD467A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939A4AF5-3523-457E-8D04-81214173494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02A95EC-D4C6-4F39-81DA-47D74D855D12}"/>
              </a:ext>
            </a:extLst>
          </p:cNvPr>
          <p:cNvSpPr/>
          <p:nvPr/>
        </p:nvSpPr>
        <p:spPr>
          <a:xfrm>
            <a:off x="9746542" y="105221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DB7661C-42A2-49F7-B8A7-EC1AE8843DC8}"/>
              </a:ext>
            </a:extLst>
          </p:cNvPr>
          <p:cNvGrpSpPr/>
          <p:nvPr/>
        </p:nvGrpSpPr>
        <p:grpSpPr>
          <a:xfrm>
            <a:off x="8651211" y="987457"/>
            <a:ext cx="213156" cy="1543690"/>
            <a:chOff x="3278249" y="1981640"/>
            <a:chExt cx="213156" cy="1543690"/>
          </a:xfrm>
        </p:grpSpPr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836B1A9E-D868-4F61-A795-C06023B4079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E600807D-6B9E-477C-82A9-B55587F5442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5E16EF51-F6F4-48C4-907E-63198E7DA14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1D2ED28F-7B93-45CD-BA55-570D8461233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70BED2BE-9A51-4B68-9241-1CE55A8B8F7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8D71D82A-AA86-4287-9495-75025FB4569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EB4F2C34-8CFA-4967-8679-8BC0EB89421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10C84689-C41A-4D78-8C87-8F19F694171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C0FC4E20-6C75-4E61-8FB0-EA38DADDA45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F06FBB69-1765-4B5A-9D6A-B1EFA8A380F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7F09480A-2A95-4430-B3E2-129C8AC35977}"/>
              </a:ext>
            </a:extLst>
          </p:cNvPr>
          <p:cNvGrpSpPr/>
          <p:nvPr/>
        </p:nvGrpSpPr>
        <p:grpSpPr>
          <a:xfrm>
            <a:off x="8358434" y="987457"/>
            <a:ext cx="213156" cy="1543690"/>
            <a:chOff x="3278249" y="1981640"/>
            <a:chExt cx="213156" cy="1543690"/>
          </a:xfrm>
        </p:grpSpPr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E2F91021-DFF8-4F90-BE97-3C4E28477DD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85263EDF-4702-4528-B592-2FCD9BE8816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BF41E161-CA26-4EC8-AA3E-757A58712F3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C9A1DDAB-0541-436D-9E28-E60AEA8E32B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EEEF5344-FE10-4AB8-ABD6-E990260706D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5A37F969-EC9B-49AC-AFC3-9D59A7EAA17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2E67CB21-2978-40DD-A744-0AF25253817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E77754FC-1CBC-4A33-9E5A-022CEA7A408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A27307F6-BB7D-4129-82AA-6BFBC652CED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4911E4A8-E0B0-445B-9E29-5C20A0E9B85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63E63E8-29FA-4AD7-B08D-64935CB2FCCF}"/>
              </a:ext>
            </a:extLst>
          </p:cNvPr>
          <p:cNvGrpSpPr/>
          <p:nvPr/>
        </p:nvGrpSpPr>
        <p:grpSpPr>
          <a:xfrm>
            <a:off x="8066679" y="987457"/>
            <a:ext cx="213156" cy="1543690"/>
            <a:chOff x="3278249" y="1981640"/>
            <a:chExt cx="213156" cy="1543690"/>
          </a:xfrm>
        </p:grpSpPr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E052136D-62E3-4D23-9E46-48E06E2E1D0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1AADC026-92A5-4CC6-9369-831CA8B937A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F6A81BC6-2E71-4BFA-8BE3-E891B4915C0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3A011808-DC8B-4008-B097-39E5CEEBC1B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16C7D9CE-C196-4F54-884E-CD354A32014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AB1EC66B-C79C-476A-9901-91B526123F9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14A05751-2A3D-48F5-B644-BF33FE84C3B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F8B1B2AC-3B04-4893-8E96-00B5303A9B3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3A04A3CD-5710-47CA-B2F3-256D81EA338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E6DB41DE-57D0-429B-A5F7-D13956F9F57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A2C0FC8A-183D-4959-AA92-C45660971169}"/>
              </a:ext>
            </a:extLst>
          </p:cNvPr>
          <p:cNvGrpSpPr/>
          <p:nvPr/>
        </p:nvGrpSpPr>
        <p:grpSpPr>
          <a:xfrm>
            <a:off x="7773902" y="987457"/>
            <a:ext cx="213156" cy="1543690"/>
            <a:chOff x="3278249" y="1981640"/>
            <a:chExt cx="213156" cy="1543690"/>
          </a:xfrm>
        </p:grpSpPr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ACF4EA42-82A5-4F3A-8526-D113DF6B622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02AB5B22-82E0-4C26-BA90-5E230A5BA9B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490FCAA5-D661-4614-94BE-6D93BD98D57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A2D3818C-5937-4876-B847-66C1BA4A9E4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230F0B01-D5A1-43DE-9A7B-E4087ADC856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96BD8345-CC24-4908-A13D-AEC0EDBFA20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0D03F45B-5AE8-4922-8D20-495389ABA48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06E8F308-9EE9-42B8-B32C-FAB864722C5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B84BC4B1-D73F-4256-B5B4-06D49E154EC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0BAE2E13-964A-43C6-AC46-FAA9DFE27B8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30F53449-E301-42DB-8351-702BE5B87A76}"/>
              </a:ext>
            </a:extLst>
          </p:cNvPr>
          <p:cNvSpPr txBox="1"/>
          <p:nvPr/>
        </p:nvSpPr>
        <p:spPr>
          <a:xfrm>
            <a:off x="5729973" y="2607964"/>
            <a:ext cx="381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عشرات - 3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E4CCC07-1ADE-46D1-9792-AD5D173C3449}"/>
              </a:ext>
            </a:extLst>
          </p:cNvPr>
          <p:cNvSpPr txBox="1"/>
          <p:nvPr/>
        </p:nvSpPr>
        <p:spPr>
          <a:xfrm>
            <a:off x="5944135" y="2973277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40 - 30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17A61F92-00CF-4540-AB5E-31A10248371D}"/>
              </a:ext>
            </a:extLst>
          </p:cNvPr>
          <p:cNvSpPr/>
          <p:nvPr/>
        </p:nvSpPr>
        <p:spPr>
          <a:xfrm>
            <a:off x="4681974" y="113510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2CC73026-DB6B-45A5-932C-4BD4C7FC890C}"/>
              </a:ext>
            </a:extLst>
          </p:cNvPr>
          <p:cNvGrpSpPr/>
          <p:nvPr/>
        </p:nvGrpSpPr>
        <p:grpSpPr>
          <a:xfrm>
            <a:off x="3125319" y="987457"/>
            <a:ext cx="213156" cy="1543690"/>
            <a:chOff x="3278249" y="1981640"/>
            <a:chExt cx="213156" cy="1543690"/>
          </a:xfrm>
        </p:grpSpPr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5D7DFAEC-405C-4DB3-8EB9-69E65318C9B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A1A6310B-E2EA-4C31-B028-4160F16C7FF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E088A6E5-B25A-474A-92BD-BA926F3439F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D1E57A7C-B173-4B68-82FF-49459EB0114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D158BE12-3517-42D9-B093-F9A3D523CB5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E2044F99-06B1-461D-AE74-0E8E5ABCB2D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A5F3DF12-9C30-432C-98CB-8537D3B3CB7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EF54A858-C8E5-456F-B2A4-BEBB6332EB9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2B890221-ECD3-4308-8D72-EC84853A1D9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C5A14419-0A37-45B3-BCB3-B4AA81EB400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06C73A63-661B-45E0-9D1B-04DA3F3743D6}"/>
              </a:ext>
            </a:extLst>
          </p:cNvPr>
          <p:cNvGrpSpPr/>
          <p:nvPr/>
        </p:nvGrpSpPr>
        <p:grpSpPr>
          <a:xfrm>
            <a:off x="2832542" y="987457"/>
            <a:ext cx="213156" cy="1543690"/>
            <a:chOff x="3278249" y="1981640"/>
            <a:chExt cx="213156" cy="1543690"/>
          </a:xfrm>
        </p:grpSpPr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1944B492-3638-4E38-B5F5-146F38B2996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25861017-A004-4669-BBBE-2696E0800EE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42393FBC-8D1F-42D8-8E71-76224716DCE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EFFE46BF-FC13-4F32-A2C7-89B231BCA28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D3967FE5-1372-4CD3-8D96-4DBCBF22537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59D681D7-98AA-4536-A465-294824F3332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35BEFEB7-5467-426B-BDAA-FA845B51BB0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5EBE9A75-A9AF-40DE-AB82-A12549858A6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D9933C69-83CB-47A7-9B06-D32256D03C1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64B24845-AFD8-4796-AEB2-9286C43C633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67CF992B-1532-4000-A0B4-ECBBBE311A5B}"/>
              </a:ext>
            </a:extLst>
          </p:cNvPr>
          <p:cNvGrpSpPr/>
          <p:nvPr/>
        </p:nvGrpSpPr>
        <p:grpSpPr>
          <a:xfrm>
            <a:off x="2540787" y="987457"/>
            <a:ext cx="213156" cy="1543690"/>
            <a:chOff x="3278249" y="1981640"/>
            <a:chExt cx="213156" cy="1543690"/>
          </a:xfrm>
        </p:grpSpPr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391FE1AB-8C09-4EBA-8A3A-6D56DED417F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45841B6D-EA88-4EE0-BB6E-B8FEDE8D73B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FAE6C1F6-8F92-431E-BE6D-75AE29BB7B8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CACC1773-94F2-4078-A79E-11F935C691F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6F561F8A-F4EB-4930-8FDB-71289861D91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73F10EE4-F4A0-4B56-860D-C1A48AB7305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0A2C3B49-DA25-45D6-9B6D-770E82949CE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5F3EBD1C-4299-48C6-A1F7-7CEA59939C3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30899393-E9FF-49E7-960C-05A7E1FB3F4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6FE04AA4-0F8B-4EB4-8578-6F2BE3D16C4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6097E9AB-4527-483C-9CE3-80000582B2A2}"/>
              </a:ext>
            </a:extLst>
          </p:cNvPr>
          <p:cNvGrpSpPr/>
          <p:nvPr/>
        </p:nvGrpSpPr>
        <p:grpSpPr>
          <a:xfrm>
            <a:off x="2248010" y="987457"/>
            <a:ext cx="213156" cy="1543690"/>
            <a:chOff x="3278249" y="1981640"/>
            <a:chExt cx="213156" cy="1543690"/>
          </a:xfrm>
        </p:grpSpPr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750234D0-D778-4455-B06C-9D2E8E3478F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ED8478E6-F7C6-4BCD-995F-C339C889EA0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88E83117-7C06-475C-B603-1BB9AA9E168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55BB72FF-B58D-4FFB-8983-19D9A261533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3A567BC2-8548-4C3D-909D-3EB1BEF7DD1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CC85F00F-5E39-4063-841F-70C9C734260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A29CE845-2018-4772-8A2F-BC270564119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B5F47475-0300-48BE-A7BD-9C1926B4D04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022194CF-F595-491D-B2D1-5D8951A76A9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F8A752AA-6CB5-439F-9019-6F0C897831A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D7AB512B-BE3E-4447-9278-FE3E02F939ED}"/>
              </a:ext>
            </a:extLst>
          </p:cNvPr>
          <p:cNvSpPr txBox="1"/>
          <p:nvPr/>
        </p:nvSpPr>
        <p:spPr>
          <a:xfrm>
            <a:off x="484289" y="2597132"/>
            <a:ext cx="3717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عشرات – 3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59CDEC4A-2B68-4DBD-8F60-22FDDE88B69D}"/>
              </a:ext>
            </a:extLst>
          </p:cNvPr>
          <p:cNvSpPr txBox="1"/>
          <p:nvPr/>
        </p:nvSpPr>
        <p:spPr>
          <a:xfrm>
            <a:off x="879421" y="2935152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60 - 30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8" name="علامة الضرب 137">
            <a:extLst>
              <a:ext uri="{FF2B5EF4-FFF2-40B4-BE49-F238E27FC236}">
                <a16:creationId xmlns:a16="http://schemas.microsoft.com/office/drawing/2014/main" id="{DB1D2532-2249-4741-A620-409F0D7FDAA1}"/>
              </a:ext>
            </a:extLst>
          </p:cNvPr>
          <p:cNvSpPr/>
          <p:nvPr/>
        </p:nvSpPr>
        <p:spPr>
          <a:xfrm>
            <a:off x="8639280" y="776222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علامة الضرب 138">
            <a:extLst>
              <a:ext uri="{FF2B5EF4-FFF2-40B4-BE49-F238E27FC236}">
                <a16:creationId xmlns:a16="http://schemas.microsoft.com/office/drawing/2014/main" id="{BB3F51DA-0ECA-4C7A-ABC8-CA283416270F}"/>
              </a:ext>
            </a:extLst>
          </p:cNvPr>
          <p:cNvSpPr/>
          <p:nvPr/>
        </p:nvSpPr>
        <p:spPr>
          <a:xfrm>
            <a:off x="8328826" y="769651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0" name="علامة الضرب 139">
            <a:extLst>
              <a:ext uri="{FF2B5EF4-FFF2-40B4-BE49-F238E27FC236}">
                <a16:creationId xmlns:a16="http://schemas.microsoft.com/office/drawing/2014/main" id="{FECFAFCE-A60C-415E-BD48-C18C3C8C292C}"/>
              </a:ext>
            </a:extLst>
          </p:cNvPr>
          <p:cNvSpPr/>
          <p:nvPr/>
        </p:nvSpPr>
        <p:spPr>
          <a:xfrm>
            <a:off x="8056618" y="776222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2" name="علامة الضرب 141">
            <a:extLst>
              <a:ext uri="{FF2B5EF4-FFF2-40B4-BE49-F238E27FC236}">
                <a16:creationId xmlns:a16="http://schemas.microsoft.com/office/drawing/2014/main" id="{379BE6B8-3E91-44AF-BC0B-06061AA72AC7}"/>
              </a:ext>
            </a:extLst>
          </p:cNvPr>
          <p:cNvSpPr/>
          <p:nvPr/>
        </p:nvSpPr>
        <p:spPr>
          <a:xfrm>
            <a:off x="3112417" y="769651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3" name="علامة الضرب 142">
            <a:extLst>
              <a:ext uri="{FF2B5EF4-FFF2-40B4-BE49-F238E27FC236}">
                <a16:creationId xmlns:a16="http://schemas.microsoft.com/office/drawing/2014/main" id="{1AFC8830-7DE0-4F1B-85E5-46246D7DE788}"/>
              </a:ext>
            </a:extLst>
          </p:cNvPr>
          <p:cNvSpPr/>
          <p:nvPr/>
        </p:nvSpPr>
        <p:spPr>
          <a:xfrm>
            <a:off x="2785411" y="776877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4" name="مستطيل 143">
            <a:extLst>
              <a:ext uri="{FF2B5EF4-FFF2-40B4-BE49-F238E27FC236}">
                <a16:creationId xmlns:a16="http://schemas.microsoft.com/office/drawing/2014/main" id="{7FD2CAF1-EC0C-4178-812E-D9F309B0DDB3}"/>
              </a:ext>
            </a:extLst>
          </p:cNvPr>
          <p:cNvSpPr/>
          <p:nvPr/>
        </p:nvSpPr>
        <p:spPr>
          <a:xfrm>
            <a:off x="9746542" y="3882319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D4279810-2670-4468-9E26-BE9C3419AF0C}"/>
              </a:ext>
            </a:extLst>
          </p:cNvPr>
          <p:cNvSpPr txBox="1"/>
          <p:nvPr/>
        </p:nvSpPr>
        <p:spPr>
          <a:xfrm>
            <a:off x="5861764" y="3928229"/>
            <a:ext cx="38103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عشرات - 3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253C26B6-1DCE-4F5D-821B-8654808EB370}"/>
              </a:ext>
            </a:extLst>
          </p:cNvPr>
          <p:cNvSpPr txBox="1"/>
          <p:nvPr/>
        </p:nvSpPr>
        <p:spPr>
          <a:xfrm>
            <a:off x="6029381" y="4362086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50 - 30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7" name="مستطيل 146">
            <a:extLst>
              <a:ext uri="{FF2B5EF4-FFF2-40B4-BE49-F238E27FC236}">
                <a16:creationId xmlns:a16="http://schemas.microsoft.com/office/drawing/2014/main" id="{DEF1A445-9845-48FE-862F-1003DF01ED8B}"/>
              </a:ext>
            </a:extLst>
          </p:cNvPr>
          <p:cNvSpPr/>
          <p:nvPr/>
        </p:nvSpPr>
        <p:spPr>
          <a:xfrm>
            <a:off x="4829870" y="3855566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FB391C75-2857-40AF-B992-50FFB39333E2}"/>
              </a:ext>
            </a:extLst>
          </p:cNvPr>
          <p:cNvSpPr txBox="1"/>
          <p:nvPr/>
        </p:nvSpPr>
        <p:spPr>
          <a:xfrm>
            <a:off x="948637" y="3882319"/>
            <a:ext cx="38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عشرات - 1 عشرات = ....... عشرات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9" name="مربع نص 148">
            <a:extLst>
              <a:ext uri="{FF2B5EF4-FFF2-40B4-BE49-F238E27FC236}">
                <a16:creationId xmlns:a16="http://schemas.microsoft.com/office/drawing/2014/main" id="{2422EA52-FD1B-40DF-927A-F4C32B870F6D}"/>
              </a:ext>
            </a:extLst>
          </p:cNvPr>
          <p:cNvSpPr txBox="1"/>
          <p:nvPr/>
        </p:nvSpPr>
        <p:spPr>
          <a:xfrm>
            <a:off x="1175180" y="4330494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60 - 10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544D6E7B-1C23-430D-9805-02C768C3B303}"/>
              </a:ext>
            </a:extLst>
          </p:cNvPr>
          <p:cNvSpPr/>
          <p:nvPr/>
        </p:nvSpPr>
        <p:spPr>
          <a:xfrm>
            <a:off x="8889219" y="5383577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6D762471-DFD2-43AE-B493-22D51CBEAA86}"/>
              </a:ext>
            </a:extLst>
          </p:cNvPr>
          <p:cNvSpPr txBox="1"/>
          <p:nvPr/>
        </p:nvSpPr>
        <p:spPr>
          <a:xfrm>
            <a:off x="6306600" y="5399117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60 - 20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7823C3E9-2A40-4BFB-B5E9-04255BC06236}"/>
              </a:ext>
            </a:extLst>
          </p:cNvPr>
          <p:cNvSpPr/>
          <p:nvPr/>
        </p:nvSpPr>
        <p:spPr>
          <a:xfrm>
            <a:off x="3991374" y="540453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3EB11371-92C0-492D-8198-BE901BF839F8}"/>
              </a:ext>
            </a:extLst>
          </p:cNvPr>
          <p:cNvSpPr txBox="1"/>
          <p:nvPr/>
        </p:nvSpPr>
        <p:spPr>
          <a:xfrm>
            <a:off x="1341742" y="5430470"/>
            <a:ext cx="2584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70 - 40 = ....... </a:t>
            </a:r>
            <a:endParaRPr lang="ar-SA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54" name="رابط مستقيم 153">
            <a:extLst>
              <a:ext uri="{FF2B5EF4-FFF2-40B4-BE49-F238E27FC236}">
                <a16:creationId xmlns:a16="http://schemas.microsoft.com/office/drawing/2014/main" id="{59283E86-B858-455D-9EEA-D52567BD3172}"/>
              </a:ext>
            </a:extLst>
          </p:cNvPr>
          <p:cNvCxnSpPr>
            <a:cxnSpLocks/>
          </p:cNvCxnSpPr>
          <p:nvPr/>
        </p:nvCxnSpPr>
        <p:spPr>
          <a:xfrm>
            <a:off x="263951" y="3350219"/>
            <a:ext cx="11048628" cy="0"/>
          </a:xfrm>
          <a:prstGeom prst="line">
            <a:avLst/>
          </a:prstGeom>
          <a:ln w="28575">
            <a:solidFill>
              <a:srgbClr val="6E9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مجموعة 157">
            <a:extLst>
              <a:ext uri="{FF2B5EF4-FFF2-40B4-BE49-F238E27FC236}">
                <a16:creationId xmlns:a16="http://schemas.microsoft.com/office/drawing/2014/main" id="{99F1EF37-2CA4-41AB-B1D2-6DB6C731FF0D}"/>
              </a:ext>
            </a:extLst>
          </p:cNvPr>
          <p:cNvGrpSpPr/>
          <p:nvPr/>
        </p:nvGrpSpPr>
        <p:grpSpPr>
          <a:xfrm>
            <a:off x="1619636" y="987457"/>
            <a:ext cx="213156" cy="1543690"/>
            <a:chOff x="3278249" y="1981640"/>
            <a:chExt cx="213156" cy="1543690"/>
          </a:xfrm>
        </p:grpSpPr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E9C7A26E-BCFD-43BD-9FD9-7DD2EE4A22B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AFCB589C-9298-406C-8FAC-08FE75609CB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CD653610-7855-445A-BBE0-F18CE81783E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B0F8D0CB-8935-4B82-853A-F3039ADE78A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55E2D85C-8BE2-4B3C-9AA8-C1D666A58EB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5FF20CAB-20FB-42B1-8E33-2BA3B2EA99F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80B19FAD-2C47-4501-9D75-ABCC1E57966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C9B377DF-827D-4354-95F4-87194E7DCE1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AA415A5A-CC29-4054-8F53-ECB15A38BD8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C2F935B7-F650-489F-ADC0-B83310332A6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مجموعة 168">
            <a:extLst>
              <a:ext uri="{FF2B5EF4-FFF2-40B4-BE49-F238E27FC236}">
                <a16:creationId xmlns:a16="http://schemas.microsoft.com/office/drawing/2014/main" id="{13DCB5D2-E388-490A-BCB6-CBA1F9B41570}"/>
              </a:ext>
            </a:extLst>
          </p:cNvPr>
          <p:cNvGrpSpPr/>
          <p:nvPr/>
        </p:nvGrpSpPr>
        <p:grpSpPr>
          <a:xfrm>
            <a:off x="1940493" y="987457"/>
            <a:ext cx="213156" cy="1543690"/>
            <a:chOff x="3278249" y="1981640"/>
            <a:chExt cx="213156" cy="1543690"/>
          </a:xfrm>
        </p:grpSpPr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178B73CB-43F8-40BB-882E-BC7B76670AE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768427F3-B7A6-479F-8424-6133229ACD7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548BBA41-4715-4706-9A9F-70104825DE9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639A566F-25DD-4B46-BA50-D9E9258A9CE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C6EFCAFC-8902-4827-96C1-174539BE331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D564C729-EB77-4DDF-9D6C-C6692825563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مكعب 175">
              <a:extLst>
                <a:ext uri="{FF2B5EF4-FFF2-40B4-BE49-F238E27FC236}">
                  <a16:creationId xmlns:a16="http://schemas.microsoft.com/office/drawing/2014/main" id="{0DBC5581-BE8D-40AC-B66E-EC373234024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B485AD0D-E8D4-47C3-B71D-5A0D25561F3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مكعب 177">
              <a:extLst>
                <a:ext uri="{FF2B5EF4-FFF2-40B4-BE49-F238E27FC236}">
                  <a16:creationId xmlns:a16="http://schemas.microsoft.com/office/drawing/2014/main" id="{77344676-03C9-4C94-B580-8DB005F44B9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AF3E91FA-E232-4239-A968-AD30DA0A501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0" name="علامة الضرب 179">
            <a:extLst>
              <a:ext uri="{FF2B5EF4-FFF2-40B4-BE49-F238E27FC236}">
                <a16:creationId xmlns:a16="http://schemas.microsoft.com/office/drawing/2014/main" id="{9618C174-DF74-43EB-A004-296F6B9F7A62}"/>
              </a:ext>
            </a:extLst>
          </p:cNvPr>
          <p:cNvSpPr/>
          <p:nvPr/>
        </p:nvSpPr>
        <p:spPr>
          <a:xfrm>
            <a:off x="2494158" y="786033"/>
            <a:ext cx="306032" cy="2052763"/>
          </a:xfrm>
          <a:prstGeom prst="mathMultiply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1" name="مستطيل 180">
            <a:extLst>
              <a:ext uri="{FF2B5EF4-FFF2-40B4-BE49-F238E27FC236}">
                <a16:creationId xmlns:a16="http://schemas.microsoft.com/office/drawing/2014/main" id="{33440AED-2FFF-4507-90EA-B7D9A70FB1C0}"/>
              </a:ext>
            </a:extLst>
          </p:cNvPr>
          <p:cNvSpPr/>
          <p:nvPr/>
        </p:nvSpPr>
        <p:spPr>
          <a:xfrm>
            <a:off x="6760452" y="236090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82" name="مستطيل 181">
            <a:extLst>
              <a:ext uri="{FF2B5EF4-FFF2-40B4-BE49-F238E27FC236}">
                <a16:creationId xmlns:a16="http://schemas.microsoft.com/office/drawing/2014/main" id="{9370AF7B-112A-4BCF-8DF0-BD5815CB83CF}"/>
              </a:ext>
            </a:extLst>
          </p:cNvPr>
          <p:cNvSpPr/>
          <p:nvPr/>
        </p:nvSpPr>
        <p:spPr>
          <a:xfrm>
            <a:off x="6719455" y="2729038"/>
            <a:ext cx="777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00B0F0"/>
                </a:solidFill>
                <a:effectLst/>
              </a:rPr>
              <a:t>10</a:t>
            </a:r>
            <a:endParaRPr lang="ar-SA" sz="5400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83" name="مستطيل 182">
            <a:extLst>
              <a:ext uri="{FF2B5EF4-FFF2-40B4-BE49-F238E27FC236}">
                <a16:creationId xmlns:a16="http://schemas.microsoft.com/office/drawing/2014/main" id="{0FBDC178-74B6-4C7E-A8B5-1B3BFA2A4BB1}"/>
              </a:ext>
            </a:extLst>
          </p:cNvPr>
          <p:cNvSpPr/>
          <p:nvPr/>
        </p:nvSpPr>
        <p:spPr>
          <a:xfrm>
            <a:off x="1367752" y="236482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184" name="مستطيل 183">
            <a:extLst>
              <a:ext uri="{FF2B5EF4-FFF2-40B4-BE49-F238E27FC236}">
                <a16:creationId xmlns:a16="http://schemas.microsoft.com/office/drawing/2014/main" id="{3569B35D-7DD1-4E6C-AD9E-8C5233C0CC2F}"/>
              </a:ext>
            </a:extLst>
          </p:cNvPr>
          <p:cNvSpPr/>
          <p:nvPr/>
        </p:nvSpPr>
        <p:spPr>
          <a:xfrm>
            <a:off x="1606929" y="2769009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85" name="مستطيل 184">
            <a:extLst>
              <a:ext uri="{FF2B5EF4-FFF2-40B4-BE49-F238E27FC236}">
                <a16:creationId xmlns:a16="http://schemas.microsoft.com/office/drawing/2014/main" id="{D26F59D1-C4F1-4038-B5C6-8B8350D8C395}"/>
              </a:ext>
            </a:extLst>
          </p:cNvPr>
          <p:cNvSpPr/>
          <p:nvPr/>
        </p:nvSpPr>
        <p:spPr>
          <a:xfrm>
            <a:off x="6729655" y="3756400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86" name="مستطيل 185">
            <a:extLst>
              <a:ext uri="{FF2B5EF4-FFF2-40B4-BE49-F238E27FC236}">
                <a16:creationId xmlns:a16="http://schemas.microsoft.com/office/drawing/2014/main" id="{A3E2931C-1FEA-4884-B484-1B4264262DE8}"/>
              </a:ext>
            </a:extLst>
          </p:cNvPr>
          <p:cNvSpPr/>
          <p:nvPr/>
        </p:nvSpPr>
        <p:spPr>
          <a:xfrm>
            <a:off x="6660420" y="4172439"/>
            <a:ext cx="7777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00B0F0"/>
                </a:solidFill>
                <a:effectLst/>
              </a:rPr>
              <a:t>20</a:t>
            </a:r>
            <a:endParaRPr lang="ar-SA" sz="5400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87" name="مستطيل 186">
            <a:extLst>
              <a:ext uri="{FF2B5EF4-FFF2-40B4-BE49-F238E27FC236}">
                <a16:creationId xmlns:a16="http://schemas.microsoft.com/office/drawing/2014/main" id="{1BE2365A-E5F1-4A38-AEF8-C30BD421362C}"/>
              </a:ext>
            </a:extLst>
          </p:cNvPr>
          <p:cNvSpPr/>
          <p:nvPr/>
        </p:nvSpPr>
        <p:spPr>
          <a:xfrm>
            <a:off x="1954038" y="3717484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188" name="مستطيل 187">
            <a:extLst>
              <a:ext uri="{FF2B5EF4-FFF2-40B4-BE49-F238E27FC236}">
                <a16:creationId xmlns:a16="http://schemas.microsoft.com/office/drawing/2014/main" id="{A054A32E-E609-43C6-96D6-61A725387373}"/>
              </a:ext>
            </a:extLst>
          </p:cNvPr>
          <p:cNvSpPr/>
          <p:nvPr/>
        </p:nvSpPr>
        <p:spPr>
          <a:xfrm>
            <a:off x="1840698" y="4152759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50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89" name="مستطيل 188">
            <a:extLst>
              <a:ext uri="{FF2B5EF4-FFF2-40B4-BE49-F238E27FC236}">
                <a16:creationId xmlns:a16="http://schemas.microsoft.com/office/drawing/2014/main" id="{D5001BE9-B756-4E8A-A4A4-B68416F79B08}"/>
              </a:ext>
            </a:extLst>
          </p:cNvPr>
          <p:cNvSpPr/>
          <p:nvPr/>
        </p:nvSpPr>
        <p:spPr>
          <a:xfrm>
            <a:off x="6962845" y="5229279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</a:p>
        </p:txBody>
      </p:sp>
      <p:sp>
        <p:nvSpPr>
          <p:cNvPr id="190" name="مستطيل 189">
            <a:extLst>
              <a:ext uri="{FF2B5EF4-FFF2-40B4-BE49-F238E27FC236}">
                <a16:creationId xmlns:a16="http://schemas.microsoft.com/office/drawing/2014/main" id="{2DD4B592-3925-434F-894D-BE003F39D730}"/>
              </a:ext>
            </a:extLst>
          </p:cNvPr>
          <p:cNvSpPr/>
          <p:nvPr/>
        </p:nvSpPr>
        <p:spPr>
          <a:xfrm>
            <a:off x="2013087" y="5249712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rgbClr val="00B0F0"/>
                </a:solidFill>
                <a:effectLst/>
              </a:rPr>
              <a:t>30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429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2" grpId="0" animBg="1"/>
      <p:bldP spid="143" grpId="0" animBg="1"/>
      <p:bldP spid="180" grpId="0" animBg="1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5400000" flipH="1">
            <a:off x="-742949" y="2809875"/>
            <a:ext cx="4791075" cy="3305176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16200000" flipH="1" flipV="1">
            <a:off x="-2447926" y="2447925"/>
            <a:ext cx="6858000" cy="1962149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FF6CCD2-3A23-4492-86EF-3CD07BAA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3" y="0"/>
            <a:ext cx="1329956" cy="106396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CC6429D-3F90-4C4D-B075-61C97EC7413E}"/>
              </a:ext>
            </a:extLst>
          </p:cNvPr>
          <p:cNvSpPr txBox="1"/>
          <p:nvPr/>
        </p:nvSpPr>
        <p:spPr>
          <a:xfrm>
            <a:off x="9078012" y="239594"/>
            <a:ext cx="16947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التقويم :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3858F66-9E2E-4506-97D1-4AE6140E56B6}"/>
              </a:ext>
            </a:extLst>
          </p:cNvPr>
          <p:cNvSpPr/>
          <p:nvPr/>
        </p:nvSpPr>
        <p:spPr>
          <a:xfrm>
            <a:off x="11382526" y="1613105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DAAAB01-0B32-4C18-BC43-911E2197FE26}"/>
              </a:ext>
            </a:extLst>
          </p:cNvPr>
          <p:cNvSpPr txBox="1"/>
          <p:nvPr/>
        </p:nvSpPr>
        <p:spPr>
          <a:xfrm>
            <a:off x="10203456" y="1558082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9BF6ACB-0AC8-44D0-958C-2F5516AB837C}"/>
              </a:ext>
            </a:extLst>
          </p:cNvPr>
          <p:cNvSpPr/>
          <p:nvPr/>
        </p:nvSpPr>
        <p:spPr>
          <a:xfrm>
            <a:off x="8527554" y="1613105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BDBA9AC-3030-47C6-8B2D-7F9814A9AE4F}"/>
              </a:ext>
            </a:extLst>
          </p:cNvPr>
          <p:cNvSpPr/>
          <p:nvPr/>
        </p:nvSpPr>
        <p:spPr>
          <a:xfrm>
            <a:off x="5807056" y="1607552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38C0311-70CD-4FCF-8FCF-A59963B40580}"/>
              </a:ext>
            </a:extLst>
          </p:cNvPr>
          <p:cNvSpPr/>
          <p:nvPr/>
        </p:nvSpPr>
        <p:spPr>
          <a:xfrm>
            <a:off x="3188312" y="160755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3887983A-969D-45E0-9FBA-B37E5DA90EE6}"/>
              </a:ext>
            </a:extLst>
          </p:cNvPr>
          <p:cNvCxnSpPr/>
          <p:nvPr/>
        </p:nvCxnSpPr>
        <p:spPr>
          <a:xfrm flipH="1">
            <a:off x="10303673" y="2623066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830B525-54F9-4B36-9A20-FBA2BD190CA1}"/>
              </a:ext>
            </a:extLst>
          </p:cNvPr>
          <p:cNvSpPr txBox="1"/>
          <p:nvPr/>
        </p:nvSpPr>
        <p:spPr>
          <a:xfrm>
            <a:off x="7145848" y="1559816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- 30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0EE75031-71E0-46F4-972C-7A69933F1468}"/>
              </a:ext>
            </a:extLst>
          </p:cNvPr>
          <p:cNvCxnSpPr/>
          <p:nvPr/>
        </p:nvCxnSpPr>
        <p:spPr>
          <a:xfrm flipH="1">
            <a:off x="7246065" y="2624800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C06AD2C-3D8E-4ED6-9EBC-01919554C841}"/>
              </a:ext>
            </a:extLst>
          </p:cNvPr>
          <p:cNvSpPr txBox="1"/>
          <p:nvPr/>
        </p:nvSpPr>
        <p:spPr>
          <a:xfrm>
            <a:off x="4404095" y="1607552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70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- 60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213698A3-95AB-4400-B9A3-87FA5F5D15D8}"/>
              </a:ext>
            </a:extLst>
          </p:cNvPr>
          <p:cNvCxnSpPr/>
          <p:nvPr/>
        </p:nvCxnSpPr>
        <p:spPr>
          <a:xfrm flipH="1">
            <a:off x="4504312" y="2672536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29F854D-334C-489A-A75E-C5CA91CE9575}"/>
              </a:ext>
            </a:extLst>
          </p:cNvPr>
          <p:cNvSpPr txBox="1"/>
          <p:nvPr/>
        </p:nvSpPr>
        <p:spPr>
          <a:xfrm>
            <a:off x="1662342" y="1616583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- 50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ED9DB7F5-77A8-4ECC-A788-8DBA6A9B4AD1}"/>
              </a:ext>
            </a:extLst>
          </p:cNvPr>
          <p:cNvCxnSpPr/>
          <p:nvPr/>
        </p:nvCxnSpPr>
        <p:spPr>
          <a:xfrm flipH="1">
            <a:off x="1748052" y="2654606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875B8E68-E3AF-4C75-B504-62BB34F0F06F}"/>
              </a:ext>
            </a:extLst>
          </p:cNvPr>
          <p:cNvSpPr/>
          <p:nvPr/>
        </p:nvSpPr>
        <p:spPr>
          <a:xfrm>
            <a:off x="11424937" y="3544164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DEC1FE2-2C60-4144-8DCA-8679495CBF52}"/>
              </a:ext>
            </a:extLst>
          </p:cNvPr>
          <p:cNvSpPr txBox="1"/>
          <p:nvPr/>
        </p:nvSpPr>
        <p:spPr>
          <a:xfrm>
            <a:off x="10245867" y="3489141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- 40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7A136F2-E727-481C-9407-2B25737D7D5B}"/>
              </a:ext>
            </a:extLst>
          </p:cNvPr>
          <p:cNvSpPr/>
          <p:nvPr/>
        </p:nvSpPr>
        <p:spPr>
          <a:xfrm>
            <a:off x="8569965" y="3544164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51F5C52-BACA-489A-B533-A4DF9A403A99}"/>
              </a:ext>
            </a:extLst>
          </p:cNvPr>
          <p:cNvSpPr/>
          <p:nvPr/>
        </p:nvSpPr>
        <p:spPr>
          <a:xfrm>
            <a:off x="5849467" y="3538611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21C68C9-982E-4CE4-9ACA-E69EC6468008}"/>
              </a:ext>
            </a:extLst>
          </p:cNvPr>
          <p:cNvSpPr/>
          <p:nvPr/>
        </p:nvSpPr>
        <p:spPr>
          <a:xfrm>
            <a:off x="3230723" y="3538610"/>
            <a:ext cx="522752" cy="4747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BF9B27D2-E438-4775-A6BE-B5492083EA23}"/>
              </a:ext>
            </a:extLst>
          </p:cNvPr>
          <p:cNvCxnSpPr/>
          <p:nvPr/>
        </p:nvCxnSpPr>
        <p:spPr>
          <a:xfrm flipH="1">
            <a:off x="10346084" y="4554125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9789B8C-DF71-403C-8047-B57703664B3C}"/>
              </a:ext>
            </a:extLst>
          </p:cNvPr>
          <p:cNvSpPr txBox="1"/>
          <p:nvPr/>
        </p:nvSpPr>
        <p:spPr>
          <a:xfrm>
            <a:off x="7188259" y="3490875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- 20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9A75EEF1-548D-4204-A605-B3B69947BE0D}"/>
              </a:ext>
            </a:extLst>
          </p:cNvPr>
          <p:cNvCxnSpPr/>
          <p:nvPr/>
        </p:nvCxnSpPr>
        <p:spPr>
          <a:xfrm flipH="1">
            <a:off x="7288476" y="4555859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75C072A-333F-4311-AAFF-25DE73F6D65E}"/>
              </a:ext>
            </a:extLst>
          </p:cNvPr>
          <p:cNvSpPr txBox="1"/>
          <p:nvPr/>
        </p:nvSpPr>
        <p:spPr>
          <a:xfrm>
            <a:off x="4446506" y="3538611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- 70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A5E7CE79-C8D7-41D8-9962-E168D2681811}"/>
              </a:ext>
            </a:extLst>
          </p:cNvPr>
          <p:cNvCxnSpPr/>
          <p:nvPr/>
        </p:nvCxnSpPr>
        <p:spPr>
          <a:xfrm flipH="1">
            <a:off x="4546723" y="4603595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8FA5CD6-2290-446E-8423-5259B733223C}"/>
              </a:ext>
            </a:extLst>
          </p:cNvPr>
          <p:cNvSpPr txBox="1"/>
          <p:nvPr/>
        </p:nvSpPr>
        <p:spPr>
          <a:xfrm>
            <a:off x="1704753" y="3547642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- 40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B08AEA3C-6306-4415-A7B6-339BDA2E4D06}"/>
              </a:ext>
            </a:extLst>
          </p:cNvPr>
          <p:cNvCxnSpPr/>
          <p:nvPr/>
        </p:nvCxnSpPr>
        <p:spPr>
          <a:xfrm flipH="1">
            <a:off x="1790463" y="4585665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1F1ADE8-EFDC-4944-A963-04A6BA1BC57D}"/>
              </a:ext>
            </a:extLst>
          </p:cNvPr>
          <p:cNvSpPr txBox="1"/>
          <p:nvPr/>
        </p:nvSpPr>
        <p:spPr>
          <a:xfrm>
            <a:off x="2870014" y="268676"/>
            <a:ext cx="64519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حقائق الطرح و                  لأجد ناتج الطرح: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98FD7443-10B4-4B2A-982B-DBB1BF54F062}"/>
              </a:ext>
            </a:extLst>
          </p:cNvPr>
          <p:cNvGrpSpPr/>
          <p:nvPr/>
        </p:nvGrpSpPr>
        <p:grpSpPr>
          <a:xfrm rot="16200000">
            <a:off x="5766843" y="-263573"/>
            <a:ext cx="213156" cy="1543690"/>
            <a:chOff x="3278249" y="1981640"/>
            <a:chExt cx="213156" cy="1543690"/>
          </a:xfrm>
        </p:grpSpPr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4E3A295B-7508-4F17-8A59-A1B75B8C6A3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F1D0A037-4198-47AB-A77D-244D92016F9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45D6B813-FEC2-4717-91D5-57CCCB7BD2D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52D05E81-C69D-450C-8B3A-F981340C56D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F0E91C20-58E3-4A3D-8043-D85C9D46BA6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0DA315D0-CF8A-46B1-88E8-774A5DC28EF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9E7C236C-FBAC-4811-8EEF-B2C77BF993F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BF080A94-A187-4450-8F30-78FC78AFC2B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D54A8296-BFAA-457D-9B8E-2CBCAA9EB4D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6E08DC3D-C604-4552-9598-3BF2CA42F02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568FDB1F-2FAD-404C-A0A9-94B1A515E01F}"/>
              </a:ext>
            </a:extLst>
          </p:cNvPr>
          <p:cNvSpPr/>
          <p:nvPr/>
        </p:nvSpPr>
        <p:spPr>
          <a:xfrm>
            <a:off x="10674450" y="235394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F0912ED8-4CDD-4C74-A4CF-A9BE03DC16FB}"/>
              </a:ext>
            </a:extLst>
          </p:cNvPr>
          <p:cNvSpPr/>
          <p:nvPr/>
        </p:nvSpPr>
        <p:spPr>
          <a:xfrm>
            <a:off x="10437461" y="245166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86F2EDA0-2745-469D-9081-5D21A3ED34DC}"/>
              </a:ext>
            </a:extLst>
          </p:cNvPr>
          <p:cNvSpPr/>
          <p:nvPr/>
        </p:nvSpPr>
        <p:spPr>
          <a:xfrm>
            <a:off x="7637733" y="237187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57FD7734-2DEE-46E9-B946-D1E33123AB65}"/>
              </a:ext>
            </a:extLst>
          </p:cNvPr>
          <p:cNvSpPr/>
          <p:nvPr/>
        </p:nvSpPr>
        <p:spPr>
          <a:xfrm>
            <a:off x="7400744" y="246959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1902B89B-6CDB-4B7B-AEA9-C7FAB8861225}"/>
              </a:ext>
            </a:extLst>
          </p:cNvPr>
          <p:cNvSpPr/>
          <p:nvPr/>
        </p:nvSpPr>
        <p:spPr>
          <a:xfrm>
            <a:off x="4875793" y="244436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77860B47-CEB7-4A43-B7ED-362C5C32B272}"/>
              </a:ext>
            </a:extLst>
          </p:cNvPr>
          <p:cNvSpPr/>
          <p:nvPr/>
        </p:nvSpPr>
        <p:spPr>
          <a:xfrm>
            <a:off x="4638804" y="254208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6A9B7599-B384-4390-A45D-ED0A1D698ED2}"/>
              </a:ext>
            </a:extLst>
          </p:cNvPr>
          <p:cNvSpPr/>
          <p:nvPr/>
        </p:nvSpPr>
        <p:spPr>
          <a:xfrm>
            <a:off x="2159238" y="240060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4D15FE53-9B73-44FD-8696-A35CE9B08256}"/>
              </a:ext>
            </a:extLst>
          </p:cNvPr>
          <p:cNvSpPr/>
          <p:nvPr/>
        </p:nvSpPr>
        <p:spPr>
          <a:xfrm>
            <a:off x="1922249" y="249832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D72E1EBC-25A8-47DD-B066-AF94C10CCDA6}"/>
              </a:ext>
            </a:extLst>
          </p:cNvPr>
          <p:cNvSpPr/>
          <p:nvPr/>
        </p:nvSpPr>
        <p:spPr>
          <a:xfrm>
            <a:off x="10699888" y="430270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7D7D6F2F-237D-424F-B125-9F938171FC9E}"/>
              </a:ext>
            </a:extLst>
          </p:cNvPr>
          <p:cNvSpPr/>
          <p:nvPr/>
        </p:nvSpPr>
        <p:spPr>
          <a:xfrm>
            <a:off x="10462899" y="440042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9D50BB83-9B8F-4D1E-BE71-164E892562E0}"/>
              </a:ext>
            </a:extLst>
          </p:cNvPr>
          <p:cNvSpPr/>
          <p:nvPr/>
        </p:nvSpPr>
        <p:spPr>
          <a:xfrm>
            <a:off x="7638689" y="430270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637B0DF-D39F-46ED-92B8-8350D9DB7141}"/>
              </a:ext>
            </a:extLst>
          </p:cNvPr>
          <p:cNvSpPr/>
          <p:nvPr/>
        </p:nvSpPr>
        <p:spPr>
          <a:xfrm>
            <a:off x="7401700" y="440042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59103089-FF67-4F7F-8DBD-1DEB12416F8C}"/>
              </a:ext>
            </a:extLst>
          </p:cNvPr>
          <p:cNvSpPr/>
          <p:nvPr/>
        </p:nvSpPr>
        <p:spPr>
          <a:xfrm>
            <a:off x="4873862" y="437485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22C29997-4634-45D9-82F8-1294D7DD1D58}"/>
              </a:ext>
            </a:extLst>
          </p:cNvPr>
          <p:cNvSpPr/>
          <p:nvPr/>
        </p:nvSpPr>
        <p:spPr>
          <a:xfrm>
            <a:off x="4636873" y="447257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15DE816D-D6A4-4AA1-88BB-C92B3C6147DB}"/>
              </a:ext>
            </a:extLst>
          </p:cNvPr>
          <p:cNvSpPr/>
          <p:nvPr/>
        </p:nvSpPr>
        <p:spPr>
          <a:xfrm>
            <a:off x="2122957" y="433749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0F6E712F-54E6-4785-A6CD-C003145B359C}"/>
              </a:ext>
            </a:extLst>
          </p:cNvPr>
          <p:cNvSpPr/>
          <p:nvPr/>
        </p:nvSpPr>
        <p:spPr>
          <a:xfrm>
            <a:off x="1885968" y="443521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07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623BB4C1-2BBA-4FF7-839B-7FA2D9CB6D1F}"/>
              </a:ext>
            </a:extLst>
          </p:cNvPr>
          <p:cNvSpPr/>
          <p:nvPr/>
        </p:nvSpPr>
        <p:spPr>
          <a:xfrm rot="16200000">
            <a:off x="8629650" y="3295650"/>
            <a:ext cx="4791075" cy="2333625"/>
          </a:xfrm>
          <a:prstGeom prst="rtTriangle">
            <a:avLst/>
          </a:prstGeom>
          <a:solidFill>
            <a:srgbClr val="F1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93799B4E-CA86-4C34-B4CC-F636EC52E390}"/>
              </a:ext>
            </a:extLst>
          </p:cNvPr>
          <p:cNvSpPr/>
          <p:nvPr/>
        </p:nvSpPr>
        <p:spPr>
          <a:xfrm rot="5400000" flipV="1">
            <a:off x="8629650" y="1228725"/>
            <a:ext cx="4791075" cy="2333625"/>
          </a:xfrm>
          <a:prstGeom prst="rtTriangle">
            <a:avLst/>
          </a:prstGeom>
          <a:solidFill>
            <a:srgbClr val="6E9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6C451E1-003C-4B98-9855-60B5A9C2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" y="0"/>
            <a:ext cx="1329956" cy="1063965"/>
          </a:xfrm>
          <a:prstGeom prst="rect">
            <a:avLst/>
          </a:prstGeom>
        </p:spPr>
      </p:pic>
      <p:sp>
        <p:nvSpPr>
          <p:cNvPr id="87" name="مربع نص 86">
            <a:extLst>
              <a:ext uri="{FF2B5EF4-FFF2-40B4-BE49-F238E27FC236}">
                <a16:creationId xmlns:a16="http://schemas.microsoft.com/office/drawing/2014/main" id="{D1A9FE59-4B1C-4143-A3EE-4835EDDC09E6}"/>
              </a:ext>
            </a:extLst>
          </p:cNvPr>
          <p:cNvSpPr txBox="1"/>
          <p:nvPr/>
        </p:nvSpPr>
        <p:spPr>
          <a:xfrm>
            <a:off x="7604996" y="651897"/>
            <a:ext cx="13234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VIP Samir" panose="00000400000000000000" pitchFamily="2" charset="-78"/>
                <a:cs typeface="VIP Samir" panose="00000400000000000000" pitchFamily="2" charset="-78"/>
              </a:rPr>
              <a:t>الواجب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VIP Samir" panose="00000400000000000000" pitchFamily="2" charset="-78"/>
              <a:cs typeface="VIP Samir" panose="00000400000000000000" pitchFamily="2" charset="-78"/>
            </a:endParaRPr>
          </a:p>
        </p:txBody>
      </p:sp>
      <p:pic>
        <p:nvPicPr>
          <p:cNvPr id="89" name="صورة 88">
            <a:extLst>
              <a:ext uri="{FF2B5EF4-FFF2-40B4-BE49-F238E27FC236}">
                <a16:creationId xmlns:a16="http://schemas.microsoft.com/office/drawing/2014/main" id="{A9C1019E-F112-4FCA-8CA9-DB83FABD4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2987693" y="1541463"/>
            <a:ext cx="4847949" cy="3848100"/>
          </a:xfrm>
          <a:prstGeom prst="rect">
            <a:avLst/>
          </a:prstGeom>
        </p:spPr>
      </p:pic>
      <p:sp>
        <p:nvSpPr>
          <p:cNvPr id="90" name="مربع نص 89">
            <a:extLst>
              <a:ext uri="{FF2B5EF4-FFF2-40B4-BE49-F238E27FC236}">
                <a16:creationId xmlns:a16="http://schemas.microsoft.com/office/drawing/2014/main" id="{D75AFBD1-16F2-48C5-A50C-0CC4ACC190EE}"/>
              </a:ext>
            </a:extLst>
          </p:cNvPr>
          <p:cNvSpPr txBox="1"/>
          <p:nvPr/>
        </p:nvSpPr>
        <p:spPr>
          <a:xfrm>
            <a:off x="3443896" y="1846744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منصة مدرستي</a:t>
            </a:r>
          </a:p>
        </p:txBody>
      </p:sp>
      <p:pic>
        <p:nvPicPr>
          <p:cNvPr id="91" name="صورة 90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B07F587-A4DF-4666-8435-6B8A1F661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89" y="3293294"/>
            <a:ext cx="1246871" cy="619913"/>
          </a:xfrm>
          <a:prstGeom prst="rect">
            <a:avLst/>
          </a:prstGeom>
        </p:spPr>
      </p:pic>
      <p:pic>
        <p:nvPicPr>
          <p:cNvPr id="92" name="صورة 9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D54ED7-A041-4861-8BB6-AF53DCFBA9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9" b="49189"/>
          <a:stretch/>
        </p:blipFill>
        <p:spPr>
          <a:xfrm>
            <a:off x="8721106" y="273310"/>
            <a:ext cx="1029070" cy="9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6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790494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387</Words>
  <Application>Microsoft Office PowerPoint</Application>
  <PresentationFormat>شاشة عريضة</PresentationFormat>
  <Paragraphs>141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KFNL</vt:lpstr>
      <vt:lpstr>Traditional Arabic</vt:lpstr>
      <vt:lpstr>VIP Samir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7</cp:revision>
  <dcterms:created xsi:type="dcterms:W3CDTF">2021-12-27T08:19:00Z</dcterms:created>
  <dcterms:modified xsi:type="dcterms:W3CDTF">2022-12-26T20:57:44Z</dcterms:modified>
</cp:coreProperties>
</file>