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2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Shape 2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9" name="Shape 2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5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6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9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2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0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3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6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9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4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2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5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8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19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0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6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6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6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8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0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0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0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1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1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7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8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8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9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9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1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9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3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sp>
        <p:nvSpPr>
          <p:cNvPr id="12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2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2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2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2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3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3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3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4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4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4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5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6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1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1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3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1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4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4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4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5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5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6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6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6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7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8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3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3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3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5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3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1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4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62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65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8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66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1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69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4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72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7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75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78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1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84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26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37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0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38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74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77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75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8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1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79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4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82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7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85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0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88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3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91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4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7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41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39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2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42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5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53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56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0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58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6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6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6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6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8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7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5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93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96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94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5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7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0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98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3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01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6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04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9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07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2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10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3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6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7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1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59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2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62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5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73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6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7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7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8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8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8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0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8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1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1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1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1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1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2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2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2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3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3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7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7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7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8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0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9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0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1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2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2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2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3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3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3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60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3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61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64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7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65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6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0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68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9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3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71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2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6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74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9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77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0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83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84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5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29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27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0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30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3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41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44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5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6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7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8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59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49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2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60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3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63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6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74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9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77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8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8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8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0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8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المعادلة المئوية"/>
          <p:cNvSpPr txBox="1"/>
          <p:nvPr/>
        </p:nvSpPr>
        <p:spPr>
          <a:xfrm>
            <a:off x="5732091" y="739745"/>
            <a:ext cx="115715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المعادلة المئوية</a:t>
            </a:r>
          </a:p>
        </p:txBody>
      </p:sp>
      <p:sp>
        <p:nvSpPr>
          <p:cNvPr id="361" name="أحل مسائل باستعمال المعادلة المئوية"/>
          <p:cNvSpPr txBox="1"/>
          <p:nvPr/>
        </p:nvSpPr>
        <p:spPr>
          <a:xfrm>
            <a:off x="6648834" y="1485319"/>
            <a:ext cx="1281136" cy="792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أحل مسائل باستعمال المعادلة المئوية</a:t>
            </a:r>
          </a:p>
        </p:txBody>
      </p:sp>
      <p:sp>
        <p:nvSpPr>
          <p:cNvPr id="362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364" name="IMG_2764.png" descr="IMG_2764.png"/>
          <p:cNvPicPr>
            <a:picLocks noChangeAspect="1"/>
          </p:cNvPicPr>
          <p:nvPr/>
        </p:nvPicPr>
        <p:blipFill>
          <a:blip r:embed="rId10">
            <a:extLst/>
          </a:blip>
          <a:srcRect l="13459" t="17211" r="72649" b="61708"/>
          <a:stretch>
            <a:fillRect/>
          </a:stretch>
        </p:blipFill>
        <p:spPr>
          <a:xfrm>
            <a:off x="1275327" y="-51614"/>
            <a:ext cx="627711" cy="71442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1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4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2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5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8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6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1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89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4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2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7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5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0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8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1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5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6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4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6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4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2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3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5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2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7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9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58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48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59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2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0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3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68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2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5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3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1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2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4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1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6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7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0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3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1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4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7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5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0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08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3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1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6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4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9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17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0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4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5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6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9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0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0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1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0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1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6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8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9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9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0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0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1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6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6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8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Relationship Id="rId3" Type="http://schemas.openxmlformats.org/officeDocument/2006/relationships/image" Target="../media/image8.jpeg"/><Relationship Id="rId4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30.png"/><Relationship Id="rId7" Type="http://schemas.openxmlformats.org/officeDocument/2006/relationships/image" Target="../media/image34.png"/><Relationship Id="rId8" Type="http://schemas.openxmlformats.org/officeDocument/2006/relationships/image" Target="../media/image33.png"/><Relationship Id="rId9" Type="http://schemas.openxmlformats.org/officeDocument/2006/relationships/image" Target="../media/image1.gif"/><Relationship Id="rId10" Type="http://schemas.openxmlformats.org/officeDocument/2006/relationships/video" Target="../media/media2.mp4"/><Relationship Id="rId11" Type="http://schemas.microsoft.com/office/2007/relationships/media" Target="../media/media2.mp4"/><Relationship Id="rId12" Type="http://schemas.openxmlformats.org/officeDocument/2006/relationships/image" Target="../media/image3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0.png"/><Relationship Id="rId4" Type="http://schemas.openxmlformats.org/officeDocument/2006/relationships/image" Target="../media/image2.gif"/><Relationship Id="rId5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2.jpe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3.jpeg"/><Relationship Id="rId14" Type="http://schemas.openxmlformats.org/officeDocument/2006/relationships/image" Target="../media/image19.png"/><Relationship Id="rId15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0.png"/><Relationship Id="rId4" Type="http://schemas.openxmlformats.org/officeDocument/2006/relationships/image" Target="../media/image42.png"/><Relationship Id="rId5" Type="http://schemas.openxmlformats.org/officeDocument/2006/relationships/image" Target="../media/image2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2.gif"/><Relationship Id="rId4" Type="http://schemas.openxmlformats.org/officeDocument/2006/relationships/image" Target="../media/image4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6.png"/><Relationship Id="rId4" Type="http://schemas.openxmlformats.org/officeDocument/2006/relationships/image" Target="../media/image4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46.png"/><Relationship Id="rId4" Type="http://schemas.openxmlformats.org/officeDocument/2006/relationships/image" Target="../media/image4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1.jpeg"/><Relationship Id="rId4" Type="http://schemas.openxmlformats.org/officeDocument/2006/relationships/image" Target="../media/image47.png"/><Relationship Id="rId5" Type="http://schemas.openxmlformats.org/officeDocument/2006/relationships/image" Target="../media/image12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8.jpeg"/><Relationship Id="rId4" Type="http://schemas.openxmlformats.org/officeDocument/2006/relationships/image" Target="../media/image13.jpeg"/><Relationship Id="rId5" Type="http://schemas.openxmlformats.org/officeDocument/2006/relationships/image" Target="../media/image51.png"/><Relationship Id="rId6" Type="http://schemas.openxmlformats.org/officeDocument/2006/relationships/image" Target="../media/image14.jpeg"/><Relationship Id="rId7" Type="http://schemas.openxmlformats.org/officeDocument/2006/relationships/image" Target="../media/image10.png"/><Relationship Id="rId8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8.jpeg"/><Relationship Id="rId4" Type="http://schemas.openxmlformats.org/officeDocument/2006/relationships/image" Target="../media/image53.png"/><Relationship Id="rId5" Type="http://schemas.openxmlformats.org/officeDocument/2006/relationships/image" Target="../media/image16.jpeg"/><Relationship Id="rId6" Type="http://schemas.openxmlformats.org/officeDocument/2006/relationships/image" Target="../media/image54.png"/><Relationship Id="rId7" Type="http://schemas.openxmlformats.org/officeDocument/2006/relationships/image" Target="../media/image5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.xml"/><Relationship Id="rId3" Type="http://schemas.openxmlformats.org/officeDocument/2006/relationships/image" Target="../media/image1.jpeg"/><Relationship Id="rId4" Type="http://schemas.openxmlformats.org/officeDocument/2006/relationships/image" Target="../media/image7.jpeg"/><Relationship Id="rId5" Type="http://schemas.openxmlformats.org/officeDocument/2006/relationships/hyperlink" Target="https://linktr.ee/Refa2" TargetMode="External"/><Relationship Id="rId6" Type="http://schemas.openxmlformats.org/officeDocument/2006/relationships/hyperlink" Target="https://t.me/hasna_math" TargetMode="External"/><Relationship Id="rId7" Type="http://schemas.openxmlformats.org/officeDocument/2006/relationships/image" Target="../media/image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9.xml"/><Relationship Id="rId3" Type="http://schemas.openxmlformats.org/officeDocument/2006/relationships/image" Target="../media/image5.jpeg"/><Relationship Id="rId4" Type="http://schemas.openxmlformats.org/officeDocument/2006/relationships/slide" Target="slide8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" Target="slide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24.png"/><Relationship Id="rId4" Type="http://schemas.openxmlformats.org/officeDocument/2006/relationships/slide" Target="slide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25.png"/><Relationship Id="rId4" Type="http://schemas.openxmlformats.org/officeDocument/2006/relationships/slide" Target="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122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123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124" name="٤-٤…"/>
          <p:cNvSpPr txBox="1"/>
          <p:nvPr/>
        </p:nvSpPr>
        <p:spPr>
          <a:xfrm>
            <a:off x="846881" y="1751908"/>
            <a:ext cx="7506460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٤-٤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المعادلة المئوية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9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9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9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9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9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0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1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2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3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4" name="Google Shape;4238;p45"/>
          <p:cNvSpPr/>
          <p:nvPr/>
        </p:nvSpPr>
        <p:spPr>
          <a:xfrm rot="599">
            <a:off x="2245056" y="883527"/>
            <a:ext cx="4901391" cy="80963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45" name="تجميع"/>
          <p:cNvGrpSpPr/>
          <p:nvPr/>
        </p:nvGrpSpPr>
        <p:grpSpPr>
          <a:xfrm>
            <a:off x="1973981" y="1914548"/>
            <a:ext cx="5417859" cy="2238039"/>
            <a:chOff x="-25400" y="-24775"/>
            <a:chExt cx="5417857" cy="2238037"/>
          </a:xfrm>
        </p:grpSpPr>
        <p:grpSp>
          <p:nvGrpSpPr>
            <p:cNvPr id="2641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635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6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637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638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639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640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642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643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644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646" name="Google Shape;1743;p25"/>
          <p:cNvSpPr txBox="1"/>
          <p:nvPr>
            <p:ph type="body" sz="quarter" idx="1"/>
          </p:nvPr>
        </p:nvSpPr>
        <p:spPr>
          <a:xfrm>
            <a:off x="2460876" y="910273"/>
            <a:ext cx="4222248" cy="756144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>
            <a:lvl1pPr marL="0" indent="0" algn="ctr" defTabSz="640079">
              <a:defRPr sz="175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بقوة البدايات تكون روعة النهايات</a:t>
            </a:r>
          </a:p>
        </p:txBody>
      </p:sp>
      <p:sp>
        <p:nvSpPr>
          <p:cNvPr id="2647" name="Google Shape;4324;p45"/>
          <p:cNvSpPr/>
          <p:nvPr/>
        </p:nvSpPr>
        <p:spPr>
          <a:xfrm rot="2153969">
            <a:off x="4024606" y="407621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5" grpId="1"/>
      <p:bldP build="whole" bldLvl="1" animBg="1" rev="0" advAuto="0" spid="264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5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5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5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9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5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6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7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8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9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4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95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96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97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98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99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0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1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2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3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04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706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707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708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09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١٦٠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15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1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1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1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1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3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2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3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3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4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5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5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5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١٦٠</a:t>
            </a:r>
          </a:p>
        </p:txBody>
      </p:sp>
      <p:sp>
        <p:nvSpPr>
          <p:cNvPr id="2758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9" name="موضوع الدرس…"/>
          <p:cNvSpPr txBox="1"/>
          <p:nvPr/>
        </p:nvSpPr>
        <p:spPr>
          <a:xfrm>
            <a:off x="3096061" y="803806"/>
            <a:ext cx="2951878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1800"/>
            </a:pPr>
            <a:r>
              <a:t>المعادلة المئوية</a:t>
            </a:r>
          </a:p>
        </p:txBody>
      </p:sp>
      <p:sp>
        <p:nvSpPr>
          <p:cNvPr id="2760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1" name="المفردات…"/>
          <p:cNvSpPr txBox="1"/>
          <p:nvPr/>
        </p:nvSpPr>
        <p:spPr>
          <a:xfrm>
            <a:off x="2864600" y="3326136"/>
            <a:ext cx="3276422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المعادلة المئوية </a:t>
            </a:r>
          </a:p>
        </p:txBody>
      </p:sp>
      <p:sp>
        <p:nvSpPr>
          <p:cNvPr id="2762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3" name="الأهداف…"/>
          <p:cNvSpPr txBox="1"/>
          <p:nvPr/>
        </p:nvSpPr>
        <p:spPr>
          <a:xfrm>
            <a:off x="2946690" y="2000041"/>
            <a:ext cx="2951878" cy="11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أحل مسائل باستعمال المعادلة المئوية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1" grpId="6"/>
      <p:bldP build="whole" bldLvl="1" animBg="1" rev="0" advAuto="0" spid="2762" grpId="3"/>
      <p:bldP build="whole" bldLvl="1" animBg="1" rev="0" advAuto="0" spid="2758" grpId="1"/>
      <p:bldP build="whole" bldLvl="1" animBg="1" rev="0" advAuto="0" spid="2759" grpId="2"/>
      <p:bldP build="whole" bldLvl="1" animBg="1" rev="0" advAuto="0" spid="2763" grpId="4"/>
      <p:bldP build="whole" bldLvl="1" animBg="1" rev="0" advAuto="0" spid="2760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6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71" name="Google Shape;4642;p49">
            <a:hlinkClick r:id="rId2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73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7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١٦٠</a:t>
            </a:r>
          </a:p>
        </p:txBody>
      </p:sp>
      <p:sp>
        <p:nvSpPr>
          <p:cNvPr id="2775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76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781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779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777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8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80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786" name="تجميع"/>
          <p:cNvGrpSpPr/>
          <p:nvPr/>
        </p:nvGrpSpPr>
        <p:grpSpPr>
          <a:xfrm>
            <a:off x="1029235" y="2836324"/>
            <a:ext cx="4987588" cy="563435"/>
            <a:chOff x="0" y="0"/>
            <a:chExt cx="4987586" cy="563433"/>
          </a:xfrm>
        </p:grpSpPr>
        <p:grpSp>
          <p:nvGrpSpPr>
            <p:cNvPr id="2784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2782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3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85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791" name="تجميع"/>
          <p:cNvGrpSpPr/>
          <p:nvPr/>
        </p:nvGrpSpPr>
        <p:grpSpPr>
          <a:xfrm>
            <a:off x="1064580" y="1991975"/>
            <a:ext cx="4916898" cy="555449"/>
            <a:chOff x="0" y="0"/>
            <a:chExt cx="4916896" cy="555447"/>
          </a:xfrm>
        </p:grpSpPr>
        <p:grpSp>
          <p:nvGrpSpPr>
            <p:cNvPr id="2789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787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88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90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792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797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2795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793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4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96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798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99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800" name="حل"/>
          <p:cNvSpPr txBox="1"/>
          <p:nvPr/>
        </p:nvSpPr>
        <p:spPr>
          <a:xfrm>
            <a:off x="3918042" y="1206633"/>
            <a:ext cx="299009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حل </a:t>
            </a:r>
          </a:p>
        </p:txBody>
      </p:sp>
      <p:sp>
        <p:nvSpPr>
          <p:cNvPr id="2801" name="كتابة النسب المئوية…"/>
          <p:cNvSpPr txBox="1"/>
          <p:nvPr/>
        </p:nvSpPr>
        <p:spPr>
          <a:xfrm>
            <a:off x="2009733" y="1969262"/>
            <a:ext cx="2255169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t>كتابة النسب المئوية</a:t>
            </a:r>
          </a:p>
          <a:p>
            <a:pPr algn="ctr" rtl="0">
              <a:defRPr b="1" sz="2100"/>
            </a:pPr>
            <a:r>
              <a:t> في صورة كسور اعتيادية</a:t>
            </a:r>
          </a:p>
        </p:txBody>
      </p:sp>
      <p:sp>
        <p:nvSpPr>
          <p:cNvPr id="2802" name="ناتج و الغاء و سكن وفك واجاز …"/>
          <p:cNvSpPr txBox="1"/>
          <p:nvPr/>
        </p:nvSpPr>
        <p:spPr>
          <a:xfrm>
            <a:off x="1370649" y="1189845"/>
            <a:ext cx="2419144" cy="20966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ناتج و الغاء و سكن وفك واجاز …</a:t>
            </a:r>
          </a:p>
        </p:txBody>
      </p:sp>
      <p:pic>
        <p:nvPicPr>
          <p:cNvPr id="2803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6125" y="3684359"/>
            <a:ext cx="749516" cy="496181"/>
          </a:xfrm>
          <a:prstGeom prst="rect">
            <a:avLst/>
          </a:prstGeom>
          <a:ln w="12700">
            <a:miter lim="400000"/>
          </a:ln>
        </p:spPr>
      </p:pic>
      <p:sp>
        <p:nvSpPr>
          <p:cNvPr id="2804" name="المفردات…"/>
          <p:cNvSpPr txBox="1"/>
          <p:nvPr/>
        </p:nvSpPr>
        <p:spPr>
          <a:xfrm>
            <a:off x="6482833" y="2703709"/>
            <a:ext cx="1613138" cy="116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المعادلة المئوية </a:t>
            </a:r>
          </a:p>
        </p:txBody>
      </p:sp>
      <p:sp>
        <p:nvSpPr>
          <p:cNvPr id="2805" name="أحل مسائل باستعمال المعادلة المئوية…"/>
          <p:cNvSpPr txBox="1"/>
          <p:nvPr/>
        </p:nvSpPr>
        <p:spPr>
          <a:xfrm>
            <a:off x="1762335" y="2830333"/>
            <a:ext cx="2647042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أحل مسائل باستعمال المعادلة المئوية </a:t>
            </a:r>
          </a:p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لايجاد الجزء او الكل او النسبة المئوية وحساب الربح والخسارة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6" grpId="10"/>
      <p:bldP build="whole" bldLvl="1" animBg="1" rev="0" advAuto="0" spid="2804" grpId="14"/>
      <p:bldP build="whole" bldLvl="1" animBg="1" rev="0" advAuto="0" spid="2802" grpId="3"/>
      <p:bldP build="whole" bldLvl="1" animBg="1" rev="0" advAuto="0" spid="2800" grpId="2"/>
      <p:bldP build="whole" bldLvl="1" animBg="1" rev="0" advAuto="0" spid="2792" grpId="12"/>
      <p:bldP build="whole" bldLvl="1" animBg="1" rev="0" advAuto="0" spid="2775" grpId="6"/>
      <p:bldP build="whole" bldLvl="1" animBg="1" rev="0" advAuto="0" spid="2776" grpId="9"/>
      <p:bldP build="whole" bldLvl="1" animBg="1" rev="0" advAuto="0" spid="2805" grpId="11"/>
      <p:bldP build="whole" bldLvl="1" animBg="1" rev="0" advAuto="0" spid="2797" grpId="13"/>
      <p:bldP build="whole" bldLvl="1" animBg="1" rev="0" advAuto="0" spid="2791" grpId="7"/>
      <p:bldP build="whole" bldLvl="1" animBg="1" rev="0" advAuto="0" spid="2798" grpId="4"/>
      <p:bldP build="whole" bldLvl="1" animBg="1" rev="0" advAuto="0" spid="2781" grpId="1"/>
      <p:bldP build="whole" bldLvl="1" animBg="1" rev="0" advAuto="0" spid="2801" grpId="8"/>
      <p:bldP build="whole" bldLvl="1" animBg="1" rev="0" advAuto="0" spid="2799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0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1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1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1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١٦٠</a:t>
            </a:r>
          </a:p>
        </p:txBody>
      </p:sp>
      <p:sp>
        <p:nvSpPr>
          <p:cNvPr id="2817" name="مستطيل مستدير الزوايا"/>
          <p:cNvSpPr/>
          <p:nvPr/>
        </p:nvSpPr>
        <p:spPr>
          <a:xfrm>
            <a:off x="981075" y="1249752"/>
            <a:ext cx="5472199" cy="2727815"/>
          </a:xfrm>
          <a:prstGeom prst="roundRect">
            <a:avLst>
              <a:gd name="adj" fmla="val 6984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18" name="المفردات…"/>
          <p:cNvSpPr txBox="1"/>
          <p:nvPr/>
        </p:nvSpPr>
        <p:spPr>
          <a:xfrm>
            <a:off x="6557403" y="2708412"/>
            <a:ext cx="1448666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المعادلة المئوية </a:t>
            </a:r>
          </a:p>
        </p:txBody>
      </p:sp>
      <p:grpSp>
        <p:nvGrpSpPr>
          <p:cNvPr id="2823" name="تجميع"/>
          <p:cNvGrpSpPr/>
          <p:nvPr/>
        </p:nvGrpSpPr>
        <p:grpSpPr>
          <a:xfrm>
            <a:off x="1413780" y="1334841"/>
            <a:ext cx="4728711" cy="2469456"/>
            <a:chOff x="0" y="0"/>
            <a:chExt cx="4728709" cy="2469455"/>
          </a:xfrm>
        </p:grpSpPr>
        <p:pic>
          <p:nvPicPr>
            <p:cNvPr id="2819" name="IMG_2764.png" descr="IMG_276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319" t="37993" r="19362" b="9655"/>
            <a:stretch>
              <a:fillRect/>
            </a:stretch>
          </p:blipFill>
          <p:spPr>
            <a:xfrm>
              <a:off x="0" y="4362"/>
              <a:ext cx="4728710" cy="24650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22" name="تجميع"/>
            <p:cNvGrpSpPr/>
            <p:nvPr/>
          </p:nvGrpSpPr>
          <p:grpSpPr>
            <a:xfrm>
              <a:off x="12700" y="0"/>
              <a:ext cx="2581199" cy="1781780"/>
              <a:chOff x="0" y="0"/>
              <a:chExt cx="2581198" cy="1781779"/>
            </a:xfrm>
          </p:grpSpPr>
          <p:sp>
            <p:nvSpPr>
              <p:cNvPr id="2820" name="مستطيل"/>
              <p:cNvSpPr/>
              <p:nvPr/>
            </p:nvSpPr>
            <p:spPr>
              <a:xfrm>
                <a:off x="0" y="831036"/>
                <a:ext cx="2581199" cy="9430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21" name="مستطيل"/>
              <p:cNvSpPr/>
              <p:nvPr/>
            </p:nvSpPr>
            <p:spPr>
              <a:xfrm>
                <a:off x="127579" y="0"/>
                <a:ext cx="2126316" cy="17817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824" name="IMG_2764.png" descr="IMG_2764.png"/>
          <p:cNvPicPr>
            <a:picLocks noChangeAspect="1"/>
          </p:cNvPicPr>
          <p:nvPr/>
        </p:nvPicPr>
        <p:blipFill>
          <a:blip r:embed="rId3">
            <a:extLst/>
          </a:blip>
          <a:srcRect l="9327" t="40555" r="56305" b="26087"/>
          <a:stretch>
            <a:fillRect/>
          </a:stretch>
        </p:blipFill>
        <p:spPr>
          <a:xfrm>
            <a:off x="1017316" y="1333951"/>
            <a:ext cx="2157659" cy="1570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2" fill="norm" stroke="1" extrusionOk="0">
                <a:moveTo>
                  <a:pt x="10161" y="9"/>
                </a:moveTo>
                <a:cubicBezTo>
                  <a:pt x="5835" y="-18"/>
                  <a:pt x="1463" y="14"/>
                  <a:pt x="1077" y="123"/>
                </a:cubicBezTo>
                <a:cubicBezTo>
                  <a:pt x="542" y="275"/>
                  <a:pt x="505" y="313"/>
                  <a:pt x="395" y="876"/>
                </a:cubicBezTo>
                <a:cubicBezTo>
                  <a:pt x="325" y="1233"/>
                  <a:pt x="293" y="2626"/>
                  <a:pt x="312" y="4382"/>
                </a:cubicBezTo>
                <a:cubicBezTo>
                  <a:pt x="338" y="6947"/>
                  <a:pt x="317" y="7344"/>
                  <a:pt x="153" y="7665"/>
                </a:cubicBezTo>
                <a:cubicBezTo>
                  <a:pt x="-18" y="8000"/>
                  <a:pt x="-27" y="8444"/>
                  <a:pt x="34" y="13064"/>
                </a:cubicBezTo>
                <a:cubicBezTo>
                  <a:pt x="70" y="15834"/>
                  <a:pt x="145" y="18222"/>
                  <a:pt x="200" y="18365"/>
                </a:cubicBezTo>
                <a:cubicBezTo>
                  <a:pt x="292" y="18601"/>
                  <a:pt x="544" y="18621"/>
                  <a:pt x="3081" y="18621"/>
                </a:cubicBezTo>
                <a:cubicBezTo>
                  <a:pt x="5140" y="18621"/>
                  <a:pt x="5908" y="18669"/>
                  <a:pt x="6046" y="18806"/>
                </a:cubicBezTo>
                <a:cubicBezTo>
                  <a:pt x="6183" y="18945"/>
                  <a:pt x="6243" y="19292"/>
                  <a:pt x="6284" y="20164"/>
                </a:cubicBezTo>
                <a:cubicBezTo>
                  <a:pt x="6314" y="20807"/>
                  <a:pt x="6364" y="21388"/>
                  <a:pt x="6395" y="21457"/>
                </a:cubicBezTo>
                <a:cubicBezTo>
                  <a:pt x="6426" y="21526"/>
                  <a:pt x="9726" y="21582"/>
                  <a:pt x="13728" y="21582"/>
                </a:cubicBezTo>
                <a:lnTo>
                  <a:pt x="21006" y="21582"/>
                </a:lnTo>
                <a:lnTo>
                  <a:pt x="20974" y="16140"/>
                </a:lnTo>
                <a:lnTo>
                  <a:pt x="20946" y="10703"/>
                </a:lnTo>
                <a:lnTo>
                  <a:pt x="20406" y="10626"/>
                </a:lnTo>
                <a:lnTo>
                  <a:pt x="19871" y="10550"/>
                </a:lnTo>
                <a:lnTo>
                  <a:pt x="19815" y="9694"/>
                </a:lnTo>
                <a:cubicBezTo>
                  <a:pt x="19781" y="9163"/>
                  <a:pt x="19696" y="8785"/>
                  <a:pt x="19597" y="8701"/>
                </a:cubicBezTo>
                <a:cubicBezTo>
                  <a:pt x="19463" y="8588"/>
                  <a:pt x="19436" y="7978"/>
                  <a:pt x="19430" y="4966"/>
                </a:cubicBezTo>
                <a:cubicBezTo>
                  <a:pt x="19422" y="882"/>
                  <a:pt x="19381" y="461"/>
                  <a:pt x="18970" y="232"/>
                </a:cubicBezTo>
                <a:cubicBezTo>
                  <a:pt x="18766" y="119"/>
                  <a:pt x="14486" y="36"/>
                  <a:pt x="10161" y="9"/>
                </a:cubicBezTo>
                <a:close/>
                <a:moveTo>
                  <a:pt x="21216" y="4110"/>
                </a:moveTo>
                <a:cubicBezTo>
                  <a:pt x="21209" y="4104"/>
                  <a:pt x="21167" y="4154"/>
                  <a:pt x="21081" y="4246"/>
                </a:cubicBezTo>
                <a:cubicBezTo>
                  <a:pt x="20902" y="4439"/>
                  <a:pt x="20902" y="4467"/>
                  <a:pt x="21069" y="4720"/>
                </a:cubicBezTo>
                <a:cubicBezTo>
                  <a:pt x="21236" y="4974"/>
                  <a:pt x="21233" y="5002"/>
                  <a:pt x="21053" y="5097"/>
                </a:cubicBezTo>
                <a:cubicBezTo>
                  <a:pt x="20929" y="5162"/>
                  <a:pt x="20814" y="5102"/>
                  <a:pt x="20724" y="4933"/>
                </a:cubicBezTo>
                <a:cubicBezTo>
                  <a:pt x="20647" y="4790"/>
                  <a:pt x="20533" y="4716"/>
                  <a:pt x="20470" y="4770"/>
                </a:cubicBezTo>
                <a:cubicBezTo>
                  <a:pt x="20297" y="4917"/>
                  <a:pt x="20329" y="5119"/>
                  <a:pt x="20541" y="5195"/>
                </a:cubicBezTo>
                <a:cubicBezTo>
                  <a:pt x="20860" y="5309"/>
                  <a:pt x="21048" y="5299"/>
                  <a:pt x="21212" y="5157"/>
                </a:cubicBezTo>
                <a:cubicBezTo>
                  <a:pt x="21298" y="5082"/>
                  <a:pt x="21420" y="5064"/>
                  <a:pt x="21482" y="5119"/>
                </a:cubicBezTo>
                <a:cubicBezTo>
                  <a:pt x="21495" y="5130"/>
                  <a:pt x="21549" y="5135"/>
                  <a:pt x="21573" y="5146"/>
                </a:cubicBezTo>
                <a:lnTo>
                  <a:pt x="21573" y="5042"/>
                </a:lnTo>
                <a:cubicBezTo>
                  <a:pt x="21496" y="5000"/>
                  <a:pt x="21406" y="4931"/>
                  <a:pt x="21319" y="4846"/>
                </a:cubicBezTo>
                <a:cubicBezTo>
                  <a:pt x="21038" y="4571"/>
                  <a:pt x="21013" y="4494"/>
                  <a:pt x="21133" y="4284"/>
                </a:cubicBezTo>
                <a:cubicBezTo>
                  <a:pt x="21195" y="4175"/>
                  <a:pt x="21223" y="4115"/>
                  <a:pt x="21216" y="41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25" name="٢٠٢٥٠٠٠"/>
          <p:cNvSpPr txBox="1"/>
          <p:nvPr/>
        </p:nvSpPr>
        <p:spPr>
          <a:xfrm>
            <a:off x="3383961" y="2686752"/>
            <a:ext cx="788349" cy="2100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٢٠٢٥٠٠٠</a:t>
            </a:r>
          </a:p>
        </p:txBody>
      </p:sp>
      <p:sp>
        <p:nvSpPr>
          <p:cNvPr id="2826" name="٠٫٩٠،٢٠٢٥٠٠٠"/>
          <p:cNvSpPr txBox="1"/>
          <p:nvPr/>
        </p:nvSpPr>
        <p:spPr>
          <a:xfrm>
            <a:off x="2105871" y="3251025"/>
            <a:ext cx="1386556" cy="210084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٠٫٩٠،٢٠٢٥٠٠٠</a:t>
            </a:r>
          </a:p>
        </p:txBody>
      </p:sp>
      <p:sp>
        <p:nvSpPr>
          <p:cNvPr id="2827" name="متساوية"/>
          <p:cNvSpPr txBox="1"/>
          <p:nvPr/>
        </p:nvSpPr>
        <p:spPr>
          <a:xfrm>
            <a:off x="3083128" y="3589005"/>
            <a:ext cx="788349" cy="210085"/>
          </a:xfrm>
          <a:prstGeom prst="rect">
            <a:avLst/>
          </a:prstGeom>
          <a:gradFill>
            <a:gsLst>
              <a:gs pos="0">
                <a:srgbClr val="DD6565"/>
              </a:gs>
              <a:gs pos="100000">
                <a:schemeClr val="accent6">
                  <a:satOff val="51063"/>
                  <a:lumOff val="21687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متساوية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7" grpId="4"/>
      <p:bldP build="whole" bldLvl="1" animBg="1" rev="0" advAuto="0" spid="2826" grpId="3"/>
      <p:bldP build="whole" bldLvl="1" animBg="1" rev="0" advAuto="0" spid="2818" grpId="1"/>
      <p:bldP build="whole" bldLvl="1" animBg="1" rev="0" advAuto="0" spid="282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2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3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3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3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١٦٠</a:t>
            </a:r>
          </a:p>
        </p:txBody>
      </p:sp>
      <p:sp>
        <p:nvSpPr>
          <p:cNvPr id="2839" name="مستطيل مستدير الزوايا"/>
          <p:cNvSpPr/>
          <p:nvPr/>
        </p:nvSpPr>
        <p:spPr>
          <a:xfrm>
            <a:off x="981075" y="1184439"/>
            <a:ext cx="5472199" cy="1592412"/>
          </a:xfrm>
          <a:prstGeom prst="roundRect">
            <a:avLst>
              <a:gd name="adj" fmla="val 11963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40" name="Google Shape;5877;p62"/>
          <p:cNvSpPr/>
          <p:nvPr/>
        </p:nvSpPr>
        <p:spPr>
          <a:xfrm>
            <a:off x="1086317" y="1364808"/>
            <a:ext cx="5261714" cy="1327763"/>
          </a:xfrm>
          <a:prstGeom prst="roundRect">
            <a:avLst>
              <a:gd name="adj" fmla="val 26904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41" name="المفردات…"/>
          <p:cNvSpPr txBox="1"/>
          <p:nvPr/>
        </p:nvSpPr>
        <p:spPr>
          <a:xfrm>
            <a:off x="6557403" y="2708412"/>
            <a:ext cx="1448666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المعادلة المئوية </a:t>
            </a:r>
          </a:p>
        </p:txBody>
      </p:sp>
      <p:sp>
        <p:nvSpPr>
          <p:cNvPr id="2842" name="المعادلة المئوية"/>
          <p:cNvSpPr txBox="1"/>
          <p:nvPr/>
        </p:nvSpPr>
        <p:spPr>
          <a:xfrm>
            <a:off x="5086724" y="1426294"/>
            <a:ext cx="94272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800"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المعادلة المئوية </a:t>
            </a:r>
          </a:p>
        </p:txBody>
      </p:sp>
      <p:pic>
        <p:nvPicPr>
          <p:cNvPr id="2843" name="IMG_2765.png" descr="IMG_2765.png"/>
          <p:cNvPicPr>
            <a:picLocks noChangeAspect="1"/>
          </p:cNvPicPr>
          <p:nvPr/>
        </p:nvPicPr>
        <p:blipFill>
          <a:blip r:embed="rId3">
            <a:extLst/>
          </a:blip>
          <a:srcRect l="31269" t="48672" r="43018" b="48672"/>
          <a:stretch>
            <a:fillRect/>
          </a:stretch>
        </p:blipFill>
        <p:spPr>
          <a:xfrm>
            <a:off x="1544587" y="1904986"/>
            <a:ext cx="4486831" cy="3473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2844" name="صورة 7" descr="صورة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539754">
            <a:off x="1240468" y="1740413"/>
            <a:ext cx="697545" cy="685399"/>
          </a:xfrm>
          <a:prstGeom prst="rect">
            <a:avLst/>
          </a:prstGeom>
          <a:ln w="12700">
            <a:miter lim="400000"/>
          </a:ln>
        </p:spPr>
      </p:pic>
      <p:sp>
        <p:nvSpPr>
          <p:cNvPr id="2845" name="المثلث"/>
          <p:cNvSpPr/>
          <p:nvPr/>
        </p:nvSpPr>
        <p:spPr>
          <a:xfrm>
            <a:off x="2656258" y="2900537"/>
            <a:ext cx="2443397" cy="1825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3">
                  <a:hueOff val="-48595"/>
                  <a:satOff val="5194"/>
                  <a:lumOff val="8301"/>
                </a:schemeClr>
              </a:gs>
              <a:gs pos="35000">
                <a:srgbClr val="FFFBE6"/>
              </a:gs>
              <a:gs pos="100000">
                <a:schemeClr val="accent3">
                  <a:hueOff val="-76049"/>
                  <a:satOff val="5194"/>
                  <a:lumOff val="13173"/>
                </a:schemeClr>
              </a:gs>
            </a:gsLst>
            <a:lin ang="16200000"/>
          </a:gradFill>
          <a:ln w="25400">
            <a:solidFill>
              <a:schemeClr val="accent2">
                <a:satOff val="-33616"/>
                <a:lumOff val="-16549"/>
              </a:schemeClr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46" name="خط"/>
          <p:cNvSpPr/>
          <p:nvPr/>
        </p:nvSpPr>
        <p:spPr>
          <a:xfrm>
            <a:off x="3294001" y="3868053"/>
            <a:ext cx="1262166" cy="1"/>
          </a:xfrm>
          <a:prstGeom prst="line">
            <a:avLst/>
          </a:prstGeom>
          <a:ln w="12700">
            <a:solidFill>
              <a:schemeClr val="accent6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847" name="خط"/>
          <p:cNvSpPr/>
          <p:nvPr/>
        </p:nvSpPr>
        <p:spPr>
          <a:xfrm flipV="1">
            <a:off x="3925083" y="3920671"/>
            <a:ext cx="1" cy="680052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848" name="IMG_2770.png" descr="IMG_2770.png"/>
          <p:cNvPicPr>
            <a:picLocks noChangeAspect="1"/>
          </p:cNvPicPr>
          <p:nvPr/>
        </p:nvPicPr>
        <p:blipFill>
          <a:blip r:embed="rId5">
            <a:extLst/>
          </a:blip>
          <a:srcRect l="11387" t="31450" r="13132" b="59626"/>
          <a:stretch>
            <a:fillRect/>
          </a:stretch>
        </p:blipFill>
        <p:spPr>
          <a:xfrm>
            <a:off x="1295757" y="1431376"/>
            <a:ext cx="3700870" cy="328131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200000" sp="200000"/>
            </a:custDash>
            <a:miter lim="400000"/>
          </a:ln>
        </p:spPr>
      </p:pic>
      <p:sp>
        <p:nvSpPr>
          <p:cNvPr id="2849" name="ج"/>
          <p:cNvSpPr txBox="1"/>
          <p:nvPr/>
        </p:nvSpPr>
        <p:spPr>
          <a:xfrm>
            <a:off x="5596669" y="1798025"/>
            <a:ext cx="247254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850" name="ك"/>
          <p:cNvSpPr txBox="1"/>
          <p:nvPr/>
        </p:nvSpPr>
        <p:spPr>
          <a:xfrm>
            <a:off x="4035770" y="1850316"/>
            <a:ext cx="508702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32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ك </a:t>
            </a:r>
          </a:p>
        </p:txBody>
      </p:sp>
      <p:sp>
        <p:nvSpPr>
          <p:cNvPr id="2851" name="ن٪"/>
          <p:cNvSpPr txBox="1"/>
          <p:nvPr/>
        </p:nvSpPr>
        <p:spPr>
          <a:xfrm>
            <a:off x="4615019" y="1808129"/>
            <a:ext cx="796674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2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ن٪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6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6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20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2000"/>
                                        <p:tgtEl>
                                          <p:spTgt spid="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8" dur="2000"/>
                                        <p:tgtEl>
                                          <p:spTgt spid="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0.000000 C -0.023847 0.019061 -0.047693 0.038122 -0.070338 0.061783 C -0.092983 0.085445 -0.114426 0.113707 -0.135315 0.146242 C -0.156204 0.178777 -0.176538 0.215584 -0.188092 0.238095 C -0.199645 0.260607 -0.202418 0.268822 -0.205191 0.277038" origin="layout" pathEditMode="relative">
                                      <p:cBhvr>
                                        <p:cTn id="66" dur="400" fill="hold"/>
                                        <p:tgtEl>
                                          <p:spTgt spid="2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8116 0.033849 -0.036232 0.067699 -0.054625 0.103191 C -0.073018 0.138684 -0.091689 0.175819 -0.108418 0.216241 C -0.125148 0.256663 -0.139936 0.300371 -0.149826 0.332413 C -0.159716 0.364455 -0.164707 0.384830 -0.169698 0.405206" origin="layout" pathEditMode="relative">
                                      <p:cBhvr>
                                        <p:cTn id="74" dur="400" fill="hold"/>
                                        <p:tgtEl>
                                          <p:spTgt spid="2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6637 0.035821 0.033274 0.071642 0.045197 0.112886 C 0.057121 0.154129 0.064330 0.200795 0.064053 0.246914 C 0.063776 0.293032 0.056012 0.338602 0.044735 0.365550 C 0.033459 0.392498 0.018671 0.400824 0.003882 0.409149" origin="layout" pathEditMode="relative">
                                      <p:cBhvr>
                                        <p:cTn id="82" dur="400" fill="hold"/>
                                        <p:tgtEl>
                                          <p:spTgt spid="2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1" grpId="13"/>
      <p:bldP build="whole" bldLvl="1" animBg="1" rev="0" advAuto="0" spid="2848" grpId="6"/>
      <p:bldP build="whole" bldLvl="1" animBg="1" rev="0" advAuto="0" spid="2845" grpId="8"/>
      <p:bldP build="whole" bldLvl="1" animBg="1" rev="0" advAuto="0" spid="2846" grpId="9"/>
      <p:bldP build="whole" bldLvl="1" animBg="1" rev="0" advAuto="0" spid="2843" grpId="7"/>
      <p:bldP build="whole" bldLvl="1" animBg="1" rev="0" advAuto="0" spid="2849" grpId="11"/>
      <p:bldP build="whole" bldLvl="1" animBg="1" rev="0" advAuto="0" spid="2841" grpId="1"/>
      <p:bldP build="whole" bldLvl="1" animBg="1" rev="0" advAuto="0" spid="2850" grpId="15"/>
      <p:bldP build="whole" bldLvl="1" animBg="1" rev="0" advAuto="0" spid="2847" grpId="10"/>
      <p:bldP build="whole" bldLvl="1" animBg="1" rev="0" advAuto="0" spid="2840" grpId="3"/>
      <p:bldP build="whole" bldLvl="1" animBg="1" rev="0" advAuto="0" spid="2839" grpId="2"/>
      <p:bldP build="whole" bldLvl="1" animBg="1" rev="0" advAuto="0" spid="2842" grpId="5"/>
      <p:bldP build="whole" bldLvl="1" animBg="1" rev="0" advAuto="0" spid="2844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5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5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6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6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١٦٢</a:t>
            </a:r>
          </a:p>
        </p:txBody>
      </p:sp>
      <p:sp>
        <p:nvSpPr>
          <p:cNvPr id="2863" name="المفردات…"/>
          <p:cNvSpPr txBox="1"/>
          <p:nvPr/>
        </p:nvSpPr>
        <p:spPr>
          <a:xfrm>
            <a:off x="6557403" y="2708412"/>
            <a:ext cx="1448666" cy="116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المعادلة المئوية </a:t>
            </a:r>
          </a:p>
        </p:txBody>
      </p:sp>
      <p:pic>
        <p:nvPicPr>
          <p:cNvPr id="2864" name="انواع المسائل ثلاث انواع انواع المسائل ثلاث انواع  " descr="انواع المسائل ثلاث انواع انواع المسائل ثلاث انواع  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163" y="1111622"/>
            <a:ext cx="3322232" cy="38100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865" name="IMG_2769.png" descr="IMG_2769.png"/>
          <p:cNvPicPr>
            <a:picLocks noChangeAspect="1"/>
          </p:cNvPicPr>
          <p:nvPr/>
        </p:nvPicPr>
        <p:blipFill>
          <a:blip r:embed="rId4">
            <a:extLst/>
          </a:blip>
          <a:srcRect l="33185" t="46427" r="47619" b="49057"/>
          <a:stretch>
            <a:fillRect/>
          </a:stretch>
        </p:blipFill>
        <p:spPr>
          <a:xfrm>
            <a:off x="4513767" y="3517930"/>
            <a:ext cx="1473980" cy="26001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866" name="IMG_2769.png" descr="IMG_2769.png"/>
          <p:cNvPicPr>
            <a:picLocks noChangeAspect="1"/>
          </p:cNvPicPr>
          <p:nvPr/>
        </p:nvPicPr>
        <p:blipFill>
          <a:blip r:embed="rId4">
            <a:extLst/>
          </a:blip>
          <a:srcRect l="24138" t="52943" r="47751" b="42542"/>
          <a:stretch>
            <a:fillRect/>
          </a:stretch>
        </p:blipFill>
        <p:spPr>
          <a:xfrm>
            <a:off x="2974465" y="4102307"/>
            <a:ext cx="2037686" cy="245450"/>
          </a:xfrm>
          <a:prstGeom prst="rect">
            <a:avLst/>
          </a:prstGeom>
          <a:ln w="12700">
            <a:solidFill>
              <a:schemeClr val="accent4">
                <a:satOff val="-24437"/>
                <a:lumOff val="-14549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867" name="IMG_2769.png" descr="IMG_2769.png"/>
          <p:cNvPicPr>
            <a:picLocks noChangeAspect="1"/>
          </p:cNvPicPr>
          <p:nvPr/>
        </p:nvPicPr>
        <p:blipFill>
          <a:blip r:embed="rId4">
            <a:extLst/>
          </a:blip>
          <a:srcRect l="24138" t="59935" r="47751" b="35125"/>
          <a:stretch>
            <a:fillRect/>
          </a:stretch>
        </p:blipFill>
        <p:spPr>
          <a:xfrm>
            <a:off x="1480991" y="3524502"/>
            <a:ext cx="2037687" cy="268491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875" name="تجميع"/>
          <p:cNvGrpSpPr/>
          <p:nvPr/>
        </p:nvGrpSpPr>
        <p:grpSpPr>
          <a:xfrm>
            <a:off x="1284417" y="850845"/>
            <a:ext cx="1044346" cy="772330"/>
            <a:chOff x="0" y="0"/>
            <a:chExt cx="1044345" cy="772328"/>
          </a:xfrm>
        </p:grpSpPr>
        <p:grpSp>
          <p:nvGrpSpPr>
            <p:cNvPr id="2871" name="تجميع"/>
            <p:cNvGrpSpPr/>
            <p:nvPr/>
          </p:nvGrpSpPr>
          <p:grpSpPr>
            <a:xfrm>
              <a:off x="0" y="0"/>
              <a:ext cx="1044346" cy="772329"/>
              <a:chOff x="0" y="0"/>
              <a:chExt cx="1044345" cy="772328"/>
            </a:xfrm>
          </p:grpSpPr>
          <p:sp>
            <p:nvSpPr>
              <p:cNvPr id="2868" name="المثلث"/>
              <p:cNvSpPr/>
              <p:nvPr/>
            </p:nvSpPr>
            <p:spPr>
              <a:xfrm>
                <a:off x="0" y="0"/>
                <a:ext cx="1044346" cy="772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hueOff val="-48595"/>
                      <a:satOff val="5194"/>
                      <a:lumOff val="8301"/>
                      <a:alpha val="49315"/>
                    </a:schemeClr>
                  </a:gs>
                  <a:gs pos="35000">
                    <a:srgbClr val="FFFBE6">
                      <a:alpha val="49315"/>
                    </a:srgbClr>
                  </a:gs>
                  <a:gs pos="100000">
                    <a:schemeClr val="accent3">
                      <a:hueOff val="-76049"/>
                      <a:satOff val="5194"/>
                      <a:lumOff val="13173"/>
                      <a:alpha val="4931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2">
                    <a:satOff val="-33616"/>
                    <a:lumOff val="-16549"/>
                    <a:alpha val="49315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69" name="خط"/>
              <p:cNvSpPr/>
              <p:nvPr/>
            </p:nvSpPr>
            <p:spPr>
              <a:xfrm flipV="1">
                <a:off x="522172" y="473061"/>
                <a:ext cx="1" cy="292755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70" name="خط"/>
              <p:cNvSpPr/>
              <p:nvPr/>
            </p:nvSpPr>
            <p:spPr>
              <a:xfrm>
                <a:off x="312616" y="451662"/>
                <a:ext cx="419113" cy="1"/>
              </a:xfrm>
              <a:prstGeom prst="line">
                <a:avLst/>
              </a:prstGeom>
              <a:noFill/>
              <a:ln w="12700" cap="flat">
                <a:solidFill>
                  <a:schemeClr val="accent6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872" name="ج"/>
            <p:cNvSpPr txBox="1"/>
            <p:nvPr/>
          </p:nvSpPr>
          <p:spPr>
            <a:xfrm>
              <a:off x="473602" y="147183"/>
              <a:ext cx="97141" cy="236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  <p:sp>
          <p:nvSpPr>
            <p:cNvPr id="2873" name="ك"/>
            <p:cNvSpPr txBox="1"/>
            <p:nvPr/>
          </p:nvSpPr>
          <p:spPr>
            <a:xfrm>
              <a:off x="618426" y="495712"/>
              <a:ext cx="149288" cy="236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>
                  <a:solidFill>
                    <a:srgbClr val="2C0977"/>
                  </a:solidFill>
                </a:defRPr>
              </a:lvl1pPr>
            </a:lstStyle>
            <a:p>
              <a:pPr rtl="0">
                <a:defRPr/>
              </a:pPr>
              <a:r>
                <a:t>ك</a:t>
              </a:r>
            </a:p>
          </p:txBody>
        </p:sp>
        <p:sp>
          <p:nvSpPr>
            <p:cNvPr id="2874" name="ن٪"/>
            <p:cNvSpPr txBox="1"/>
            <p:nvPr/>
          </p:nvSpPr>
          <p:spPr>
            <a:xfrm>
              <a:off x="171749" y="495712"/>
              <a:ext cx="365121" cy="236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>
                  <a:solidFill>
                    <a:srgbClr val="38571A"/>
                  </a:solidFill>
                </a:defRPr>
              </a:lvl1pPr>
            </a:lstStyle>
            <a:p>
              <a:pPr rtl="0">
                <a:defRPr/>
              </a:pPr>
              <a:r>
                <a:t>ن٪</a:t>
              </a:r>
            </a:p>
          </p:txBody>
        </p:sp>
      </p:grpSp>
      <p:grpSp>
        <p:nvGrpSpPr>
          <p:cNvPr id="2893" name="تجميع"/>
          <p:cNvGrpSpPr/>
          <p:nvPr/>
        </p:nvGrpSpPr>
        <p:grpSpPr>
          <a:xfrm>
            <a:off x="2098829" y="1820151"/>
            <a:ext cx="3737991" cy="2086753"/>
            <a:chOff x="0" y="0"/>
            <a:chExt cx="3737989" cy="2086751"/>
          </a:xfrm>
        </p:grpSpPr>
        <p:grpSp>
          <p:nvGrpSpPr>
            <p:cNvPr id="2889" name="تجميع"/>
            <p:cNvGrpSpPr/>
            <p:nvPr/>
          </p:nvGrpSpPr>
          <p:grpSpPr>
            <a:xfrm>
              <a:off x="-1" y="-1"/>
              <a:ext cx="3737991" cy="2086753"/>
              <a:chOff x="0" y="0"/>
              <a:chExt cx="3737989" cy="2086751"/>
            </a:xfrm>
          </p:grpSpPr>
          <p:sp>
            <p:nvSpPr>
              <p:cNvPr id="2876" name="Google Shape;7640;p61"/>
              <p:cNvSpPr/>
              <p:nvPr/>
            </p:nvSpPr>
            <p:spPr>
              <a:xfrm>
                <a:off x="2929777" y="1453388"/>
                <a:ext cx="347648" cy="20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734" y="0"/>
                    </a:moveTo>
                    <a:cubicBezTo>
                      <a:pt x="19331" y="0"/>
                      <a:pt x="18925" y="268"/>
                      <a:pt x="18616" y="807"/>
                    </a:cubicBezTo>
                    <a:lnTo>
                      <a:pt x="12163" y="12025"/>
                    </a:lnTo>
                    <a:lnTo>
                      <a:pt x="10572" y="14777"/>
                    </a:lnTo>
                    <a:lnTo>
                      <a:pt x="9007" y="12072"/>
                    </a:lnTo>
                    <a:lnTo>
                      <a:pt x="2522" y="807"/>
                    </a:lnTo>
                    <a:cubicBezTo>
                      <a:pt x="2245" y="474"/>
                      <a:pt x="1928" y="315"/>
                      <a:pt x="1614" y="315"/>
                    </a:cubicBezTo>
                    <a:cubicBezTo>
                      <a:pt x="1149" y="315"/>
                      <a:pt x="690" y="664"/>
                      <a:pt x="370" y="1328"/>
                    </a:cubicBezTo>
                    <a:cubicBezTo>
                      <a:pt x="-161" y="2437"/>
                      <a:pt x="-114" y="4068"/>
                      <a:pt x="471" y="5096"/>
                    </a:cubicBezTo>
                    <a:lnTo>
                      <a:pt x="9506" y="20802"/>
                    </a:lnTo>
                    <a:cubicBezTo>
                      <a:pt x="9816" y="21335"/>
                      <a:pt x="10218" y="21600"/>
                      <a:pt x="10622" y="21600"/>
                    </a:cubicBezTo>
                    <a:cubicBezTo>
                      <a:pt x="11024" y="21600"/>
                      <a:pt x="11428" y="21335"/>
                      <a:pt x="11738" y="20802"/>
                    </a:cubicBezTo>
                    <a:lnTo>
                      <a:pt x="20773" y="5096"/>
                    </a:lnTo>
                    <a:cubicBezTo>
                      <a:pt x="21405" y="3893"/>
                      <a:pt x="21439" y="2079"/>
                      <a:pt x="20852" y="807"/>
                    </a:cubicBezTo>
                    <a:cubicBezTo>
                      <a:pt x="20544" y="268"/>
                      <a:pt x="20138" y="0"/>
                      <a:pt x="19734" y="0"/>
                    </a:cubicBezTo>
                    <a:close/>
                  </a:path>
                </a:pathLst>
              </a:custGeom>
              <a:solidFill>
                <a:schemeClr val="accent3">
                  <a:satOff val="-59108"/>
                  <a:lumOff val="-1698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883" name="تجميع"/>
              <p:cNvGrpSpPr/>
              <p:nvPr/>
            </p:nvGrpSpPr>
            <p:grpSpPr>
              <a:xfrm>
                <a:off x="-1" y="0"/>
                <a:ext cx="3737991" cy="1494505"/>
                <a:chOff x="0" y="0"/>
                <a:chExt cx="3737989" cy="1494504"/>
              </a:xfrm>
            </p:grpSpPr>
            <p:sp>
              <p:nvSpPr>
                <p:cNvPr id="2877" name="Google Shape;7638;p61"/>
                <p:cNvSpPr/>
                <p:nvPr/>
              </p:nvSpPr>
              <p:spPr>
                <a:xfrm>
                  <a:off x="2663478" y="205477"/>
                  <a:ext cx="868941" cy="868542"/>
                </a:xfrm>
                <a:prstGeom prst="ellipse">
                  <a:avLst/>
                </a:prstGeom>
                <a:solidFill>
                  <a:schemeClr val="accent3">
                    <a:satOff val="-59108"/>
                    <a:lumOff val="-16980"/>
                  </a:schemeClr>
                </a:solidFill>
                <a:ln w="19050" cap="flat">
                  <a:solidFill>
                    <a:srgbClr val="667E92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8" name="Google Shape;7639;p61"/>
                <p:cNvSpPr/>
                <p:nvPr/>
              </p:nvSpPr>
              <p:spPr>
                <a:xfrm>
                  <a:off x="2457906" y="0"/>
                  <a:ext cx="1280084" cy="149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9" h="21600" fill="norm" stroke="1" extrusionOk="0">
                      <a:moveTo>
                        <a:pt x="10800" y="0"/>
                      </a:moveTo>
                      <a:cubicBezTo>
                        <a:pt x="4844" y="0"/>
                        <a:pt x="0" y="4149"/>
                        <a:pt x="0" y="9247"/>
                      </a:cubicBezTo>
                      <a:cubicBezTo>
                        <a:pt x="5" y="9448"/>
                        <a:pt x="199" y="9610"/>
                        <a:pt x="435" y="9610"/>
                      </a:cubicBezTo>
                      <a:cubicBezTo>
                        <a:pt x="670" y="9610"/>
                        <a:pt x="863" y="9448"/>
                        <a:pt x="869" y="9247"/>
                      </a:cubicBezTo>
                      <a:cubicBezTo>
                        <a:pt x="869" y="4560"/>
                        <a:pt x="5324" y="744"/>
                        <a:pt x="10798" y="744"/>
                      </a:cubicBezTo>
                      <a:cubicBezTo>
                        <a:pt x="16272" y="744"/>
                        <a:pt x="20729" y="4558"/>
                        <a:pt x="20729" y="9247"/>
                      </a:cubicBezTo>
                      <a:cubicBezTo>
                        <a:pt x="20729" y="13934"/>
                        <a:pt x="16274" y="17748"/>
                        <a:pt x="10800" y="17748"/>
                      </a:cubicBezTo>
                      <a:cubicBezTo>
                        <a:pt x="10559" y="17748"/>
                        <a:pt x="10365" y="17915"/>
                        <a:pt x="10365" y="18121"/>
                      </a:cubicBezTo>
                      <a:lnTo>
                        <a:pt x="10365" y="21600"/>
                      </a:lnTo>
                      <a:lnTo>
                        <a:pt x="11233" y="21594"/>
                      </a:lnTo>
                      <a:lnTo>
                        <a:pt x="11233" y="18486"/>
                      </a:lnTo>
                      <a:cubicBezTo>
                        <a:pt x="16989" y="18289"/>
                        <a:pt x="21600" y="14220"/>
                        <a:pt x="21599" y="9247"/>
                      </a:cubicBezTo>
                      <a:cubicBezTo>
                        <a:pt x="21599" y="4148"/>
                        <a:pt x="16754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3">
                    <a:satOff val="-59108"/>
                    <a:lumOff val="-1698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9" name="Google Shape;7642;p61"/>
                <p:cNvSpPr/>
                <p:nvPr/>
              </p:nvSpPr>
              <p:spPr>
                <a:xfrm>
                  <a:off x="1434451" y="205477"/>
                  <a:ext cx="869058" cy="868542"/>
                </a:xfrm>
                <a:prstGeom prst="ellipse">
                  <a:avLst/>
                </a:prstGeom>
                <a:solidFill>
                  <a:schemeClr val="accent4">
                    <a:satOff val="-24437"/>
                    <a:lumOff val="-14549"/>
                  </a:schemeClr>
                </a:solidFill>
                <a:ln w="19050" cap="flat">
                  <a:solidFill>
                    <a:srgbClr val="445D73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0" name="Google Shape;7643;p61"/>
                <p:cNvSpPr/>
                <p:nvPr/>
              </p:nvSpPr>
              <p:spPr>
                <a:xfrm>
                  <a:off x="1228997" y="0"/>
                  <a:ext cx="1280084" cy="149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99" y="0"/>
                      </a:moveTo>
                      <a:cubicBezTo>
                        <a:pt x="4845" y="0"/>
                        <a:pt x="0" y="4149"/>
                        <a:pt x="0" y="9247"/>
                      </a:cubicBezTo>
                      <a:cubicBezTo>
                        <a:pt x="4" y="9448"/>
                        <a:pt x="199" y="9610"/>
                        <a:pt x="434" y="9610"/>
                      </a:cubicBezTo>
                      <a:cubicBezTo>
                        <a:pt x="671" y="9610"/>
                        <a:pt x="863" y="9448"/>
                        <a:pt x="869" y="9247"/>
                      </a:cubicBezTo>
                      <a:cubicBezTo>
                        <a:pt x="869" y="4560"/>
                        <a:pt x="5324" y="744"/>
                        <a:pt x="10799" y="744"/>
                      </a:cubicBezTo>
                      <a:cubicBezTo>
                        <a:pt x="16274" y="744"/>
                        <a:pt x="20729" y="4558"/>
                        <a:pt x="20729" y="9247"/>
                      </a:cubicBezTo>
                      <a:cubicBezTo>
                        <a:pt x="20731" y="13934"/>
                        <a:pt x="16274" y="17748"/>
                        <a:pt x="10799" y="17748"/>
                      </a:cubicBezTo>
                      <a:cubicBezTo>
                        <a:pt x="10560" y="17748"/>
                        <a:pt x="10364" y="17915"/>
                        <a:pt x="10366" y="18121"/>
                      </a:cubicBezTo>
                      <a:lnTo>
                        <a:pt x="10366" y="21600"/>
                      </a:lnTo>
                      <a:lnTo>
                        <a:pt x="11235" y="21594"/>
                      </a:lnTo>
                      <a:lnTo>
                        <a:pt x="11235" y="18486"/>
                      </a:lnTo>
                      <a:cubicBezTo>
                        <a:pt x="16988" y="18289"/>
                        <a:pt x="21600" y="14220"/>
                        <a:pt x="21600" y="9247"/>
                      </a:cubicBezTo>
                      <a:cubicBezTo>
                        <a:pt x="21600" y="4148"/>
                        <a:pt x="16755" y="0"/>
                        <a:pt x="10799" y="0"/>
                      </a:cubicBezTo>
                      <a:close/>
                    </a:path>
                  </a:pathLst>
                </a:custGeom>
                <a:solidFill>
                  <a:schemeClr val="accent4">
                    <a:satOff val="-24437"/>
                    <a:lumOff val="-14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1" name="Google Shape;7646;p61"/>
                <p:cNvSpPr/>
                <p:nvPr/>
              </p:nvSpPr>
              <p:spPr>
                <a:xfrm>
                  <a:off x="205571" y="205477"/>
                  <a:ext cx="868941" cy="868542"/>
                </a:xfrm>
                <a:prstGeom prst="ellipse">
                  <a:avLst/>
                </a:prstGeom>
                <a:solidFill>
                  <a:schemeClr val="accent2">
                    <a:satOff val="-33616"/>
                    <a:lumOff val="-16549"/>
                  </a:schemeClr>
                </a:solidFill>
                <a:ln w="19050" cap="flat">
                  <a:solidFill>
                    <a:schemeClr val="accent3">
                      <a:satOff val="-59108"/>
                      <a:lumOff val="-16980"/>
                    </a:schemeClr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2" name="Google Shape;7647;p61"/>
                <p:cNvSpPr/>
                <p:nvPr/>
              </p:nvSpPr>
              <p:spPr>
                <a:xfrm>
                  <a:off x="0" y="0"/>
                  <a:ext cx="1280083" cy="149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9" h="21600" fill="norm" stroke="1" extrusionOk="0">
                      <a:moveTo>
                        <a:pt x="10800" y="0"/>
                      </a:moveTo>
                      <a:cubicBezTo>
                        <a:pt x="4844" y="0"/>
                        <a:pt x="0" y="4149"/>
                        <a:pt x="0" y="9247"/>
                      </a:cubicBezTo>
                      <a:cubicBezTo>
                        <a:pt x="5" y="9448"/>
                        <a:pt x="199" y="9610"/>
                        <a:pt x="435" y="9610"/>
                      </a:cubicBezTo>
                      <a:cubicBezTo>
                        <a:pt x="670" y="9610"/>
                        <a:pt x="863" y="9448"/>
                        <a:pt x="869" y="9247"/>
                      </a:cubicBezTo>
                      <a:cubicBezTo>
                        <a:pt x="869" y="4560"/>
                        <a:pt x="5324" y="744"/>
                        <a:pt x="10798" y="744"/>
                      </a:cubicBezTo>
                      <a:cubicBezTo>
                        <a:pt x="16273" y="744"/>
                        <a:pt x="20729" y="4558"/>
                        <a:pt x="20729" y="9247"/>
                      </a:cubicBezTo>
                      <a:cubicBezTo>
                        <a:pt x="20729" y="13934"/>
                        <a:pt x="16274" y="17748"/>
                        <a:pt x="10800" y="17748"/>
                      </a:cubicBezTo>
                      <a:cubicBezTo>
                        <a:pt x="10560" y="17748"/>
                        <a:pt x="10365" y="17915"/>
                        <a:pt x="10365" y="18121"/>
                      </a:cubicBezTo>
                      <a:lnTo>
                        <a:pt x="10365" y="21600"/>
                      </a:lnTo>
                      <a:lnTo>
                        <a:pt x="11235" y="21594"/>
                      </a:lnTo>
                      <a:lnTo>
                        <a:pt x="11235" y="18486"/>
                      </a:lnTo>
                      <a:cubicBezTo>
                        <a:pt x="16989" y="18289"/>
                        <a:pt x="21600" y="14220"/>
                        <a:pt x="21599" y="9247"/>
                      </a:cubicBezTo>
                      <a:cubicBezTo>
                        <a:pt x="21599" y="4148"/>
                        <a:pt x="16754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2">
                    <a:satOff val="-33616"/>
                    <a:lumOff val="-16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84" name="Google Shape;7648;p61"/>
              <p:cNvSpPr/>
              <p:nvPr/>
            </p:nvSpPr>
            <p:spPr>
              <a:xfrm>
                <a:off x="460569" y="1453388"/>
                <a:ext cx="347643" cy="20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0" h="21600" fill="norm" stroke="1" extrusionOk="0">
                    <a:moveTo>
                      <a:pt x="19734" y="0"/>
                    </a:moveTo>
                    <a:cubicBezTo>
                      <a:pt x="19330" y="0"/>
                      <a:pt x="18925" y="268"/>
                      <a:pt x="18616" y="807"/>
                    </a:cubicBezTo>
                    <a:lnTo>
                      <a:pt x="12163" y="12025"/>
                    </a:lnTo>
                    <a:lnTo>
                      <a:pt x="10572" y="14777"/>
                    </a:lnTo>
                    <a:lnTo>
                      <a:pt x="9007" y="12072"/>
                    </a:lnTo>
                    <a:lnTo>
                      <a:pt x="2522" y="807"/>
                    </a:lnTo>
                    <a:cubicBezTo>
                      <a:pt x="2245" y="474"/>
                      <a:pt x="1928" y="315"/>
                      <a:pt x="1614" y="315"/>
                    </a:cubicBezTo>
                    <a:cubicBezTo>
                      <a:pt x="1149" y="315"/>
                      <a:pt x="690" y="664"/>
                      <a:pt x="372" y="1328"/>
                    </a:cubicBezTo>
                    <a:cubicBezTo>
                      <a:pt x="-161" y="2437"/>
                      <a:pt x="-114" y="4068"/>
                      <a:pt x="471" y="5096"/>
                    </a:cubicBezTo>
                    <a:lnTo>
                      <a:pt x="9508" y="20802"/>
                    </a:lnTo>
                    <a:cubicBezTo>
                      <a:pt x="9816" y="21335"/>
                      <a:pt x="10220" y="21600"/>
                      <a:pt x="10622" y="21600"/>
                    </a:cubicBezTo>
                    <a:cubicBezTo>
                      <a:pt x="11026" y="21600"/>
                      <a:pt x="11428" y="21335"/>
                      <a:pt x="11738" y="20802"/>
                    </a:cubicBezTo>
                    <a:lnTo>
                      <a:pt x="20773" y="5096"/>
                    </a:lnTo>
                    <a:cubicBezTo>
                      <a:pt x="21405" y="3893"/>
                      <a:pt x="21439" y="2079"/>
                      <a:pt x="20852" y="807"/>
                    </a:cubicBezTo>
                    <a:cubicBezTo>
                      <a:pt x="20544" y="268"/>
                      <a:pt x="20138" y="0"/>
                      <a:pt x="19734" y="0"/>
                    </a:cubicBezTo>
                    <a:close/>
                  </a:path>
                </a:pathLst>
              </a:custGeom>
              <a:solidFill>
                <a:schemeClr val="accent2">
                  <a:satOff val="-33616"/>
                  <a:lumOff val="-1654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888" name="تجميع"/>
              <p:cNvGrpSpPr/>
              <p:nvPr/>
            </p:nvGrpSpPr>
            <p:grpSpPr>
              <a:xfrm>
                <a:off x="1695178" y="1465751"/>
                <a:ext cx="347633" cy="621001"/>
                <a:chOff x="0" y="0"/>
                <a:chExt cx="347632" cy="620999"/>
              </a:xfrm>
            </p:grpSpPr>
            <p:sp>
              <p:nvSpPr>
                <p:cNvPr id="2885" name="Google Shape;7644;p61"/>
                <p:cNvSpPr/>
                <p:nvPr/>
              </p:nvSpPr>
              <p:spPr>
                <a:xfrm>
                  <a:off x="1" y="0"/>
                  <a:ext cx="347632" cy="203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5" h="21600" fill="norm" stroke="1" extrusionOk="0">
                      <a:moveTo>
                        <a:pt x="19740" y="0"/>
                      </a:moveTo>
                      <a:cubicBezTo>
                        <a:pt x="19335" y="0"/>
                        <a:pt x="18931" y="268"/>
                        <a:pt x="18624" y="807"/>
                      </a:cubicBezTo>
                      <a:lnTo>
                        <a:pt x="12164" y="12025"/>
                      </a:lnTo>
                      <a:lnTo>
                        <a:pt x="10572" y="14777"/>
                      </a:lnTo>
                      <a:lnTo>
                        <a:pt x="9014" y="12072"/>
                      </a:lnTo>
                      <a:lnTo>
                        <a:pt x="2525" y="807"/>
                      </a:lnTo>
                      <a:cubicBezTo>
                        <a:pt x="2249" y="474"/>
                        <a:pt x="1933" y="315"/>
                        <a:pt x="1617" y="315"/>
                      </a:cubicBezTo>
                      <a:cubicBezTo>
                        <a:pt x="1152" y="315"/>
                        <a:pt x="693" y="664"/>
                        <a:pt x="375" y="1328"/>
                      </a:cubicBezTo>
                      <a:cubicBezTo>
                        <a:pt x="-158" y="2437"/>
                        <a:pt x="-119" y="4068"/>
                        <a:pt x="468" y="5096"/>
                      </a:cubicBezTo>
                      <a:lnTo>
                        <a:pt x="9513" y="20802"/>
                      </a:lnTo>
                      <a:cubicBezTo>
                        <a:pt x="9820" y="21335"/>
                        <a:pt x="10222" y="21600"/>
                        <a:pt x="10626" y="21600"/>
                      </a:cubicBezTo>
                      <a:cubicBezTo>
                        <a:pt x="11030" y="21600"/>
                        <a:pt x="11434" y="21335"/>
                        <a:pt x="11744" y="20802"/>
                      </a:cubicBezTo>
                      <a:lnTo>
                        <a:pt x="20781" y="5096"/>
                      </a:lnTo>
                      <a:cubicBezTo>
                        <a:pt x="21408" y="3893"/>
                        <a:pt x="21442" y="2079"/>
                        <a:pt x="20862" y="807"/>
                      </a:cubicBezTo>
                      <a:cubicBezTo>
                        <a:pt x="20552" y="268"/>
                        <a:pt x="20146" y="0"/>
                        <a:pt x="19740" y="0"/>
                      </a:cubicBezTo>
                      <a:close/>
                    </a:path>
                  </a:pathLst>
                </a:custGeom>
                <a:solidFill>
                  <a:schemeClr val="accent4">
                    <a:satOff val="-24437"/>
                    <a:lumOff val="-14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6" name="Google Shape;7644;p61"/>
                <p:cNvSpPr/>
                <p:nvPr/>
              </p:nvSpPr>
              <p:spPr>
                <a:xfrm>
                  <a:off x="1" y="203248"/>
                  <a:ext cx="347632" cy="203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5" h="21600" fill="norm" stroke="1" extrusionOk="0">
                      <a:moveTo>
                        <a:pt x="19740" y="0"/>
                      </a:moveTo>
                      <a:cubicBezTo>
                        <a:pt x="19335" y="0"/>
                        <a:pt x="18931" y="268"/>
                        <a:pt x="18624" y="807"/>
                      </a:cubicBezTo>
                      <a:lnTo>
                        <a:pt x="12164" y="12025"/>
                      </a:lnTo>
                      <a:lnTo>
                        <a:pt x="10572" y="14777"/>
                      </a:lnTo>
                      <a:lnTo>
                        <a:pt x="9014" y="12072"/>
                      </a:lnTo>
                      <a:lnTo>
                        <a:pt x="2525" y="807"/>
                      </a:lnTo>
                      <a:cubicBezTo>
                        <a:pt x="2249" y="474"/>
                        <a:pt x="1933" y="315"/>
                        <a:pt x="1617" y="315"/>
                      </a:cubicBezTo>
                      <a:cubicBezTo>
                        <a:pt x="1152" y="315"/>
                        <a:pt x="693" y="664"/>
                        <a:pt x="375" y="1328"/>
                      </a:cubicBezTo>
                      <a:cubicBezTo>
                        <a:pt x="-158" y="2437"/>
                        <a:pt x="-119" y="4068"/>
                        <a:pt x="468" y="5096"/>
                      </a:cubicBezTo>
                      <a:lnTo>
                        <a:pt x="9513" y="20802"/>
                      </a:lnTo>
                      <a:cubicBezTo>
                        <a:pt x="9820" y="21335"/>
                        <a:pt x="10222" y="21600"/>
                        <a:pt x="10626" y="21600"/>
                      </a:cubicBezTo>
                      <a:cubicBezTo>
                        <a:pt x="11030" y="21600"/>
                        <a:pt x="11434" y="21335"/>
                        <a:pt x="11744" y="20802"/>
                      </a:cubicBezTo>
                      <a:lnTo>
                        <a:pt x="20781" y="5096"/>
                      </a:lnTo>
                      <a:cubicBezTo>
                        <a:pt x="21408" y="3893"/>
                        <a:pt x="21442" y="2079"/>
                        <a:pt x="20862" y="807"/>
                      </a:cubicBezTo>
                      <a:cubicBezTo>
                        <a:pt x="20552" y="268"/>
                        <a:pt x="20146" y="0"/>
                        <a:pt x="19740" y="0"/>
                      </a:cubicBezTo>
                      <a:close/>
                    </a:path>
                  </a:pathLst>
                </a:custGeom>
                <a:solidFill>
                  <a:schemeClr val="accent4">
                    <a:satOff val="-24437"/>
                    <a:lumOff val="-14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7" name="Google Shape;7644;p61"/>
                <p:cNvSpPr/>
                <p:nvPr/>
              </p:nvSpPr>
              <p:spPr>
                <a:xfrm>
                  <a:off x="0" y="417751"/>
                  <a:ext cx="347632" cy="203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5" h="21600" fill="norm" stroke="1" extrusionOk="0">
                      <a:moveTo>
                        <a:pt x="19740" y="0"/>
                      </a:moveTo>
                      <a:cubicBezTo>
                        <a:pt x="19335" y="0"/>
                        <a:pt x="18931" y="268"/>
                        <a:pt x="18624" y="807"/>
                      </a:cubicBezTo>
                      <a:lnTo>
                        <a:pt x="12164" y="12025"/>
                      </a:lnTo>
                      <a:lnTo>
                        <a:pt x="10572" y="14777"/>
                      </a:lnTo>
                      <a:lnTo>
                        <a:pt x="9014" y="12072"/>
                      </a:lnTo>
                      <a:lnTo>
                        <a:pt x="2525" y="807"/>
                      </a:lnTo>
                      <a:cubicBezTo>
                        <a:pt x="2249" y="474"/>
                        <a:pt x="1933" y="315"/>
                        <a:pt x="1617" y="315"/>
                      </a:cubicBezTo>
                      <a:cubicBezTo>
                        <a:pt x="1152" y="315"/>
                        <a:pt x="693" y="664"/>
                        <a:pt x="375" y="1328"/>
                      </a:cubicBezTo>
                      <a:cubicBezTo>
                        <a:pt x="-158" y="2437"/>
                        <a:pt x="-119" y="4068"/>
                        <a:pt x="468" y="5096"/>
                      </a:cubicBezTo>
                      <a:lnTo>
                        <a:pt x="9513" y="20802"/>
                      </a:lnTo>
                      <a:cubicBezTo>
                        <a:pt x="9820" y="21335"/>
                        <a:pt x="10222" y="21600"/>
                        <a:pt x="10626" y="21600"/>
                      </a:cubicBezTo>
                      <a:cubicBezTo>
                        <a:pt x="11030" y="21600"/>
                        <a:pt x="11434" y="21335"/>
                        <a:pt x="11744" y="20802"/>
                      </a:cubicBezTo>
                      <a:lnTo>
                        <a:pt x="20781" y="5096"/>
                      </a:lnTo>
                      <a:cubicBezTo>
                        <a:pt x="21408" y="3893"/>
                        <a:pt x="21442" y="2079"/>
                        <a:pt x="20862" y="807"/>
                      </a:cubicBezTo>
                      <a:cubicBezTo>
                        <a:pt x="20552" y="268"/>
                        <a:pt x="20146" y="0"/>
                        <a:pt x="19740" y="0"/>
                      </a:cubicBezTo>
                      <a:close/>
                    </a:path>
                  </a:pathLst>
                </a:custGeom>
                <a:solidFill>
                  <a:schemeClr val="accent4">
                    <a:satOff val="-24437"/>
                    <a:lumOff val="-14549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890" name="ايجاد الجزء"/>
            <p:cNvSpPr txBox="1"/>
            <p:nvPr/>
          </p:nvSpPr>
          <p:spPr>
            <a:xfrm>
              <a:off x="2764527" y="450941"/>
              <a:ext cx="67814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ايجاد الجزء</a:t>
              </a:r>
            </a:p>
          </p:txBody>
        </p:sp>
        <p:sp>
          <p:nvSpPr>
            <p:cNvPr id="2891" name="ايجاد النسبة"/>
            <p:cNvSpPr txBox="1"/>
            <p:nvPr/>
          </p:nvSpPr>
          <p:spPr>
            <a:xfrm>
              <a:off x="1492633" y="450425"/>
              <a:ext cx="752724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ايجاد النسبة </a:t>
              </a:r>
            </a:p>
          </p:txBody>
        </p:sp>
        <p:sp>
          <p:nvSpPr>
            <p:cNvPr id="2892" name="ايجاد الكل"/>
            <p:cNvSpPr txBox="1"/>
            <p:nvPr/>
          </p:nvSpPr>
          <p:spPr>
            <a:xfrm>
              <a:off x="312261" y="450425"/>
              <a:ext cx="618506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t>ايجاد الكل </a:t>
              </a:r>
            </a:p>
          </p:txBody>
        </p:sp>
      </p:grpSp>
      <p:sp>
        <p:nvSpPr>
          <p:cNvPr id="2894" name="ج"/>
          <p:cNvSpPr txBox="1"/>
          <p:nvPr/>
        </p:nvSpPr>
        <p:spPr>
          <a:xfrm>
            <a:off x="5083293" y="2471764"/>
            <a:ext cx="20764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895" name="ن٪"/>
          <p:cNvSpPr txBox="1"/>
          <p:nvPr/>
        </p:nvSpPr>
        <p:spPr>
          <a:xfrm>
            <a:off x="3598774" y="2475566"/>
            <a:ext cx="634771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ن٪</a:t>
            </a:r>
          </a:p>
        </p:txBody>
      </p:sp>
      <p:sp>
        <p:nvSpPr>
          <p:cNvPr id="2896" name="ك"/>
          <p:cNvSpPr txBox="1"/>
          <p:nvPr/>
        </p:nvSpPr>
        <p:spPr>
          <a:xfrm>
            <a:off x="2511251" y="2471764"/>
            <a:ext cx="41485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6" grpId="8"/>
      <p:bldP build="whole" bldLvl="1" animBg="1" rev="0" advAuto="0" spid="2894" grpId="5"/>
      <p:bldP build="whole" bldLvl="1" animBg="1" rev="0" advAuto="0" spid="2863" grpId="1"/>
      <p:bldP build="whole" bldLvl="1" animBg="1" rev="0" advAuto="0" spid="2865" grpId="6"/>
      <p:bldP build="whole" bldLvl="1" animBg="1" rev="0" advAuto="0" spid="2864" grpId="2"/>
      <p:bldP build="whole" bldLvl="1" animBg="1" rev="0" advAuto="0" spid="2895" grpId="7"/>
      <p:bldP build="whole" bldLvl="1" animBg="1" rev="0" advAuto="0" spid="2875" grpId="3"/>
      <p:bldP build="whole" bldLvl="1" animBg="1" rev="0" advAuto="0" spid="2893" grpId="4"/>
      <p:bldP build="whole" bldLvl="1" animBg="1" rev="0" advAuto="0" spid="2896" grpId="9"/>
      <p:bldP build="whole" bldLvl="1" animBg="1" rev="0" advAuto="0" spid="2867" grpId="1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9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0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0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0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0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١٦٢</a:t>
            </a:r>
          </a:p>
        </p:txBody>
      </p:sp>
      <p:sp>
        <p:nvSpPr>
          <p:cNvPr id="2908" name="مستطيل مستدير الزوايا"/>
          <p:cNvSpPr/>
          <p:nvPr/>
        </p:nvSpPr>
        <p:spPr>
          <a:xfrm>
            <a:off x="4869398" y="1400934"/>
            <a:ext cx="1333578" cy="3025127"/>
          </a:xfrm>
          <a:prstGeom prst="roundRect">
            <a:avLst>
              <a:gd name="adj" fmla="val 14285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909" name="اولا : ايجاد الجزء"/>
          <p:cNvSpPr txBox="1"/>
          <p:nvPr/>
        </p:nvSpPr>
        <p:spPr>
          <a:xfrm>
            <a:off x="3079041" y="683262"/>
            <a:ext cx="182840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5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اولا : ايجاد الجزء</a:t>
            </a:r>
          </a:p>
        </p:txBody>
      </p:sp>
      <p:pic>
        <p:nvPicPr>
          <p:cNvPr id="2910" name="IMG_2769.png" descr="IMG_2769.png"/>
          <p:cNvPicPr>
            <a:picLocks noChangeAspect="1"/>
          </p:cNvPicPr>
          <p:nvPr/>
        </p:nvPicPr>
        <p:blipFill>
          <a:blip r:embed="rId3">
            <a:extLst/>
          </a:blip>
          <a:srcRect l="57154" t="47079" r="30288" b="48743"/>
          <a:stretch>
            <a:fillRect/>
          </a:stretch>
        </p:blipFill>
        <p:spPr>
          <a:xfrm>
            <a:off x="4919281" y="2091861"/>
            <a:ext cx="1262494" cy="314947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911" name="IMG_2767.png" descr="IMG_2767.png"/>
          <p:cNvPicPr>
            <a:picLocks noChangeAspect="1"/>
          </p:cNvPicPr>
          <p:nvPr/>
        </p:nvPicPr>
        <p:blipFill>
          <a:blip r:embed="rId4">
            <a:extLst/>
          </a:blip>
          <a:srcRect l="51213" t="55210" r="41112" b="42568"/>
          <a:stretch>
            <a:fillRect/>
          </a:stretch>
        </p:blipFill>
        <p:spPr>
          <a:xfrm>
            <a:off x="4883031" y="1581418"/>
            <a:ext cx="1292171" cy="280405"/>
          </a:xfrm>
          <a:prstGeom prst="rect">
            <a:avLst/>
          </a:prstGeom>
          <a:ln w="12700">
            <a:miter lim="400000"/>
          </a:ln>
        </p:spPr>
      </p:pic>
      <p:sp>
        <p:nvSpPr>
          <p:cNvPr id="2912" name="٠٫٠٦"/>
          <p:cNvSpPr txBox="1"/>
          <p:nvPr/>
        </p:nvSpPr>
        <p:spPr>
          <a:xfrm>
            <a:off x="5461627" y="1651472"/>
            <a:ext cx="394352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5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٠٫٠٦</a:t>
            </a:r>
          </a:p>
        </p:txBody>
      </p:sp>
      <p:sp>
        <p:nvSpPr>
          <p:cNvPr id="2913" name="✖️"/>
          <p:cNvSpPr txBox="1"/>
          <p:nvPr/>
        </p:nvSpPr>
        <p:spPr>
          <a:xfrm>
            <a:off x="5296785" y="1608389"/>
            <a:ext cx="19403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2914" name="٥٢٥"/>
          <p:cNvSpPr txBox="1"/>
          <p:nvPr/>
        </p:nvSpPr>
        <p:spPr>
          <a:xfrm>
            <a:off x="4922820" y="1639187"/>
            <a:ext cx="355006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٥٢٥</a:t>
            </a:r>
          </a:p>
        </p:txBody>
      </p:sp>
      <p:grpSp>
        <p:nvGrpSpPr>
          <p:cNvPr id="2918" name="تجميع"/>
          <p:cNvGrpSpPr/>
          <p:nvPr/>
        </p:nvGrpSpPr>
        <p:grpSpPr>
          <a:xfrm>
            <a:off x="4869950" y="2678798"/>
            <a:ext cx="1332474" cy="941043"/>
            <a:chOff x="0" y="0"/>
            <a:chExt cx="1332473" cy="941042"/>
          </a:xfrm>
        </p:grpSpPr>
        <p:sp>
          <p:nvSpPr>
            <p:cNvPr id="2915" name="المثلث"/>
            <p:cNvSpPr/>
            <p:nvPr/>
          </p:nvSpPr>
          <p:spPr>
            <a:xfrm>
              <a:off x="0" y="0"/>
              <a:ext cx="1332474" cy="941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hueOff val="-48595"/>
                    <a:satOff val="5194"/>
                    <a:lumOff val="8301"/>
                    <a:alpha val="49315"/>
                  </a:schemeClr>
                </a:gs>
                <a:gs pos="35000">
                  <a:srgbClr val="FFFBE6">
                    <a:alpha val="49315"/>
                  </a:srgbClr>
                </a:gs>
                <a:gs pos="100000">
                  <a:schemeClr val="accent3">
                    <a:hueOff val="-76049"/>
                    <a:satOff val="5194"/>
                    <a:lumOff val="13173"/>
                    <a:alpha val="49315"/>
                  </a:schemeClr>
                </a:gs>
              </a:gsLst>
              <a:lin ang="16200000" scaled="0"/>
            </a:gradFill>
            <a:ln w="25400" cap="flat">
              <a:solidFill>
                <a:schemeClr val="accent2">
                  <a:satOff val="-33616"/>
                  <a:lumOff val="-16549"/>
                  <a:alpha val="49315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16" name="خط"/>
            <p:cNvSpPr/>
            <p:nvPr/>
          </p:nvSpPr>
          <p:spPr>
            <a:xfrm flipV="1">
              <a:off x="666236" y="576401"/>
              <a:ext cx="1" cy="356705"/>
            </a:xfrm>
            <a:prstGeom prst="line">
              <a:avLst/>
            </a:prstGeom>
            <a:noFill/>
            <a:ln w="12700" cap="flat">
              <a:solidFill>
                <a:schemeClr val="accent1">
                  <a:alpha val="49315"/>
                </a:schemeClr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17" name="خط"/>
            <p:cNvSpPr/>
            <p:nvPr/>
          </p:nvSpPr>
          <p:spPr>
            <a:xfrm>
              <a:off x="398865" y="550326"/>
              <a:ext cx="534744" cy="1"/>
            </a:xfrm>
            <a:prstGeom prst="line">
              <a:avLst/>
            </a:prstGeom>
            <a:noFill/>
            <a:ln w="12700" cap="flat">
              <a:solidFill>
                <a:schemeClr val="accent6">
                  <a:alpha val="49315"/>
                </a:schemeClr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919" name="ج"/>
          <p:cNvSpPr txBox="1"/>
          <p:nvPr/>
        </p:nvSpPr>
        <p:spPr>
          <a:xfrm>
            <a:off x="5456825" y="2821988"/>
            <a:ext cx="144637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920" name="٠٫٠٦"/>
          <p:cNvSpPr txBox="1"/>
          <p:nvPr/>
        </p:nvSpPr>
        <p:spPr>
          <a:xfrm>
            <a:off x="5015236" y="3757076"/>
            <a:ext cx="394352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5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٠٫٠٦</a:t>
            </a:r>
          </a:p>
        </p:txBody>
      </p:sp>
      <p:sp>
        <p:nvSpPr>
          <p:cNvPr id="2921" name="٥٢٥"/>
          <p:cNvSpPr txBox="1"/>
          <p:nvPr/>
        </p:nvSpPr>
        <p:spPr>
          <a:xfrm>
            <a:off x="5773663" y="3757076"/>
            <a:ext cx="355005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٥٢٥</a:t>
            </a:r>
          </a:p>
        </p:txBody>
      </p:sp>
      <p:sp>
        <p:nvSpPr>
          <p:cNvPr id="2922" name="ج=٣١٫٥"/>
          <p:cNvSpPr txBox="1"/>
          <p:nvPr/>
        </p:nvSpPr>
        <p:spPr>
          <a:xfrm>
            <a:off x="5389572" y="4108423"/>
            <a:ext cx="655738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ج=٣١٫٥</a:t>
            </a:r>
          </a:p>
        </p:txBody>
      </p:sp>
      <p:sp>
        <p:nvSpPr>
          <p:cNvPr id="2923" name="ك"/>
          <p:cNvSpPr txBox="1"/>
          <p:nvPr/>
        </p:nvSpPr>
        <p:spPr>
          <a:xfrm>
            <a:off x="5625337" y="3327454"/>
            <a:ext cx="156990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ك</a:t>
            </a:r>
          </a:p>
        </p:txBody>
      </p:sp>
      <p:sp>
        <p:nvSpPr>
          <p:cNvPr id="2924" name="ن٪"/>
          <p:cNvSpPr txBox="1"/>
          <p:nvPr/>
        </p:nvSpPr>
        <p:spPr>
          <a:xfrm>
            <a:off x="5152995" y="3327454"/>
            <a:ext cx="25659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ن٪</a:t>
            </a:r>
          </a:p>
        </p:txBody>
      </p:sp>
      <p:pic>
        <p:nvPicPr>
          <p:cNvPr id="2925" name="IMG_2777.png" descr="IMG_2777.png"/>
          <p:cNvPicPr>
            <a:picLocks noChangeAspect="1"/>
          </p:cNvPicPr>
          <p:nvPr/>
        </p:nvPicPr>
        <p:blipFill>
          <a:blip r:embed="rId5">
            <a:extLst/>
          </a:blip>
          <a:srcRect l="63840" t="53288" r="17872" b="22830"/>
          <a:stretch>
            <a:fillRect/>
          </a:stretch>
        </p:blipFill>
        <p:spPr>
          <a:xfrm>
            <a:off x="6224581" y="3658457"/>
            <a:ext cx="1119989" cy="109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6" h="21459" fill="norm" stroke="1" extrusionOk="0">
                <a:moveTo>
                  <a:pt x="18327" y="0"/>
                </a:moveTo>
                <a:cubicBezTo>
                  <a:pt x="18233" y="82"/>
                  <a:pt x="18114" y="222"/>
                  <a:pt x="17987" y="497"/>
                </a:cubicBezTo>
                <a:cubicBezTo>
                  <a:pt x="17673" y="1175"/>
                  <a:pt x="17374" y="1167"/>
                  <a:pt x="17374" y="481"/>
                </a:cubicBezTo>
                <a:cubicBezTo>
                  <a:pt x="17374" y="8"/>
                  <a:pt x="17118" y="-96"/>
                  <a:pt x="16966" y="310"/>
                </a:cubicBezTo>
                <a:cubicBezTo>
                  <a:pt x="16844" y="638"/>
                  <a:pt x="16033" y="575"/>
                  <a:pt x="15817" y="225"/>
                </a:cubicBezTo>
                <a:cubicBezTo>
                  <a:pt x="15684" y="9"/>
                  <a:pt x="15653" y="33"/>
                  <a:pt x="15650" y="333"/>
                </a:cubicBezTo>
                <a:cubicBezTo>
                  <a:pt x="15647" y="870"/>
                  <a:pt x="15459" y="980"/>
                  <a:pt x="15106" y="652"/>
                </a:cubicBezTo>
                <a:cubicBezTo>
                  <a:pt x="14819" y="385"/>
                  <a:pt x="14748" y="385"/>
                  <a:pt x="14184" y="660"/>
                </a:cubicBezTo>
                <a:cubicBezTo>
                  <a:pt x="13507" y="989"/>
                  <a:pt x="13239" y="912"/>
                  <a:pt x="13239" y="396"/>
                </a:cubicBezTo>
                <a:cubicBezTo>
                  <a:pt x="13239" y="-32"/>
                  <a:pt x="12964" y="-51"/>
                  <a:pt x="12808" y="365"/>
                </a:cubicBezTo>
                <a:cubicBezTo>
                  <a:pt x="12699" y="653"/>
                  <a:pt x="12674" y="646"/>
                  <a:pt x="12445" y="326"/>
                </a:cubicBezTo>
                <a:cubicBezTo>
                  <a:pt x="12208" y="-4"/>
                  <a:pt x="12203" y="5"/>
                  <a:pt x="12203" y="434"/>
                </a:cubicBezTo>
                <a:cubicBezTo>
                  <a:pt x="12203" y="961"/>
                  <a:pt x="12053" y="1150"/>
                  <a:pt x="11787" y="978"/>
                </a:cubicBezTo>
                <a:cubicBezTo>
                  <a:pt x="11618" y="869"/>
                  <a:pt x="11258" y="826"/>
                  <a:pt x="10071" y="761"/>
                </a:cubicBezTo>
                <a:cubicBezTo>
                  <a:pt x="9895" y="751"/>
                  <a:pt x="9713" y="578"/>
                  <a:pt x="9662" y="380"/>
                </a:cubicBezTo>
                <a:cubicBezTo>
                  <a:pt x="9593" y="109"/>
                  <a:pt x="9535" y="78"/>
                  <a:pt x="9428" y="256"/>
                </a:cubicBezTo>
                <a:cubicBezTo>
                  <a:pt x="9345" y="394"/>
                  <a:pt x="9063" y="468"/>
                  <a:pt x="8748" y="434"/>
                </a:cubicBezTo>
                <a:cubicBezTo>
                  <a:pt x="8398" y="397"/>
                  <a:pt x="8141" y="479"/>
                  <a:pt x="8007" y="667"/>
                </a:cubicBezTo>
                <a:cubicBezTo>
                  <a:pt x="7820" y="929"/>
                  <a:pt x="7760" y="912"/>
                  <a:pt x="7387" y="504"/>
                </a:cubicBezTo>
                <a:cubicBezTo>
                  <a:pt x="6956" y="34"/>
                  <a:pt x="6491" y="-141"/>
                  <a:pt x="6850" y="302"/>
                </a:cubicBezTo>
                <a:cubicBezTo>
                  <a:pt x="7192" y="725"/>
                  <a:pt x="6518" y="939"/>
                  <a:pt x="4816" y="939"/>
                </a:cubicBezTo>
                <a:cubicBezTo>
                  <a:pt x="2776" y="939"/>
                  <a:pt x="2722" y="963"/>
                  <a:pt x="2722" y="1995"/>
                </a:cubicBezTo>
                <a:cubicBezTo>
                  <a:pt x="2722" y="2459"/>
                  <a:pt x="2629" y="2921"/>
                  <a:pt x="2510" y="3020"/>
                </a:cubicBezTo>
                <a:cubicBezTo>
                  <a:pt x="2392" y="3118"/>
                  <a:pt x="1889" y="3255"/>
                  <a:pt x="1399" y="3323"/>
                </a:cubicBezTo>
                <a:cubicBezTo>
                  <a:pt x="374" y="3464"/>
                  <a:pt x="-264" y="3841"/>
                  <a:pt x="106" y="4091"/>
                </a:cubicBezTo>
                <a:cubicBezTo>
                  <a:pt x="232" y="4177"/>
                  <a:pt x="778" y="4350"/>
                  <a:pt x="1315" y="4472"/>
                </a:cubicBezTo>
                <a:cubicBezTo>
                  <a:pt x="1853" y="4593"/>
                  <a:pt x="2392" y="4769"/>
                  <a:pt x="2510" y="4868"/>
                </a:cubicBezTo>
                <a:cubicBezTo>
                  <a:pt x="2677" y="5006"/>
                  <a:pt x="2722" y="6903"/>
                  <a:pt x="2722" y="13253"/>
                </a:cubicBezTo>
                <a:lnTo>
                  <a:pt x="2722" y="21459"/>
                </a:lnTo>
                <a:lnTo>
                  <a:pt x="11923" y="21459"/>
                </a:lnTo>
                <a:cubicBezTo>
                  <a:pt x="20155" y="21459"/>
                  <a:pt x="21137" y="21422"/>
                  <a:pt x="21230" y="21172"/>
                </a:cubicBezTo>
                <a:cubicBezTo>
                  <a:pt x="21288" y="21018"/>
                  <a:pt x="21336" y="16404"/>
                  <a:pt x="21336" y="10916"/>
                </a:cubicBezTo>
                <a:cubicBezTo>
                  <a:pt x="21336" y="1019"/>
                  <a:pt x="21334" y="939"/>
                  <a:pt x="20988" y="939"/>
                </a:cubicBezTo>
                <a:cubicBezTo>
                  <a:pt x="20789" y="939"/>
                  <a:pt x="20557" y="758"/>
                  <a:pt x="20451" y="520"/>
                </a:cubicBezTo>
                <a:lnTo>
                  <a:pt x="20270" y="101"/>
                </a:lnTo>
                <a:lnTo>
                  <a:pt x="19824" y="528"/>
                </a:lnTo>
                <a:lnTo>
                  <a:pt x="19370" y="955"/>
                </a:lnTo>
                <a:lnTo>
                  <a:pt x="18962" y="411"/>
                </a:lnTo>
                <a:cubicBezTo>
                  <a:pt x="18789" y="184"/>
                  <a:pt x="18651" y="78"/>
                  <a:pt x="18539" y="0"/>
                </a:cubicBezTo>
                <a:lnTo>
                  <a:pt x="18327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933" name="تجميع"/>
          <p:cNvGrpSpPr/>
          <p:nvPr/>
        </p:nvGrpSpPr>
        <p:grpSpPr>
          <a:xfrm>
            <a:off x="6874889" y="2762838"/>
            <a:ext cx="829025" cy="643968"/>
            <a:chOff x="0" y="0"/>
            <a:chExt cx="829024" cy="643966"/>
          </a:xfrm>
        </p:grpSpPr>
        <p:grpSp>
          <p:nvGrpSpPr>
            <p:cNvPr id="2929" name="تجميع"/>
            <p:cNvGrpSpPr/>
            <p:nvPr/>
          </p:nvGrpSpPr>
          <p:grpSpPr>
            <a:xfrm>
              <a:off x="0" y="0"/>
              <a:ext cx="829025" cy="643967"/>
              <a:chOff x="0" y="0"/>
              <a:chExt cx="829024" cy="643966"/>
            </a:xfrm>
          </p:grpSpPr>
          <p:sp>
            <p:nvSpPr>
              <p:cNvPr id="2926" name="المثلث"/>
              <p:cNvSpPr/>
              <p:nvPr/>
            </p:nvSpPr>
            <p:spPr>
              <a:xfrm>
                <a:off x="0" y="0"/>
                <a:ext cx="829025" cy="643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hueOff val="-48595"/>
                      <a:satOff val="5194"/>
                      <a:lumOff val="8301"/>
                      <a:alpha val="49315"/>
                    </a:schemeClr>
                  </a:gs>
                  <a:gs pos="35000">
                    <a:srgbClr val="FFFBE6">
                      <a:alpha val="49315"/>
                    </a:srgbClr>
                  </a:gs>
                  <a:gs pos="100000">
                    <a:schemeClr val="accent3">
                      <a:hueOff val="-76049"/>
                      <a:satOff val="5194"/>
                      <a:lumOff val="13173"/>
                      <a:alpha val="4931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2">
                    <a:satOff val="-33616"/>
                    <a:lumOff val="-16549"/>
                    <a:alpha val="49315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27" name="خط"/>
              <p:cNvSpPr/>
              <p:nvPr/>
            </p:nvSpPr>
            <p:spPr>
              <a:xfrm flipV="1">
                <a:off x="414512" y="394438"/>
                <a:ext cx="1" cy="244098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28" name="خط"/>
              <p:cNvSpPr/>
              <p:nvPr/>
            </p:nvSpPr>
            <p:spPr>
              <a:xfrm>
                <a:off x="248161" y="376595"/>
                <a:ext cx="332702" cy="1"/>
              </a:xfrm>
              <a:prstGeom prst="line">
                <a:avLst/>
              </a:prstGeom>
              <a:noFill/>
              <a:ln w="12700" cap="flat">
                <a:solidFill>
                  <a:schemeClr val="accent6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930" name="ج"/>
            <p:cNvSpPr txBox="1"/>
            <p:nvPr/>
          </p:nvSpPr>
          <p:spPr>
            <a:xfrm>
              <a:off x="375956" y="122721"/>
              <a:ext cx="7711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  <p:sp>
          <p:nvSpPr>
            <p:cNvPr id="2931" name="ك"/>
            <p:cNvSpPr txBox="1"/>
            <p:nvPr/>
          </p:nvSpPr>
          <p:spPr>
            <a:xfrm>
              <a:off x="490920" y="413324"/>
              <a:ext cx="11850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2C0977"/>
                  </a:solidFill>
                </a:defRPr>
              </a:lvl1pPr>
            </a:lstStyle>
            <a:p>
              <a:pPr rtl="0">
                <a:defRPr/>
              </a:pPr>
              <a:r>
                <a:t>ك</a:t>
              </a:r>
            </a:p>
          </p:txBody>
        </p:sp>
        <p:sp>
          <p:nvSpPr>
            <p:cNvPr id="2932" name="ن٪"/>
            <p:cNvSpPr txBox="1"/>
            <p:nvPr/>
          </p:nvSpPr>
          <p:spPr>
            <a:xfrm>
              <a:off x="136338" y="413324"/>
              <a:ext cx="28984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38571A"/>
                  </a:solidFill>
                </a:defRPr>
              </a:lvl1pPr>
            </a:lstStyle>
            <a:p>
              <a:pPr rtl="0">
                <a:defRPr/>
              </a:pPr>
              <a:r>
                <a:t>ن٪</a:t>
              </a:r>
            </a:p>
          </p:txBody>
        </p:sp>
      </p:grpSp>
      <p:grpSp>
        <p:nvGrpSpPr>
          <p:cNvPr id="2938" name="تجميع"/>
          <p:cNvGrpSpPr/>
          <p:nvPr/>
        </p:nvGrpSpPr>
        <p:grpSpPr>
          <a:xfrm>
            <a:off x="955847" y="1327454"/>
            <a:ext cx="3886623" cy="437625"/>
            <a:chOff x="0" y="0"/>
            <a:chExt cx="3886621" cy="437623"/>
          </a:xfrm>
        </p:grpSpPr>
        <p:grpSp>
          <p:nvGrpSpPr>
            <p:cNvPr id="2936" name="تجميع"/>
            <p:cNvGrpSpPr/>
            <p:nvPr/>
          </p:nvGrpSpPr>
          <p:grpSpPr>
            <a:xfrm rot="5400000">
              <a:off x="1718137" y="-1718138"/>
              <a:ext cx="437624" cy="3873899"/>
              <a:chOff x="0" y="0"/>
              <a:chExt cx="437623" cy="3873897"/>
            </a:xfrm>
          </p:grpSpPr>
          <p:sp>
            <p:nvSpPr>
              <p:cNvPr id="2934" name="Google Shape;2631;p60"/>
              <p:cNvSpPr/>
              <p:nvPr/>
            </p:nvSpPr>
            <p:spPr>
              <a:xfrm rot="5400000">
                <a:off x="-341592" y="341592"/>
                <a:ext cx="1120808" cy="437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5" name="Google Shape;2632;p60"/>
              <p:cNvSpPr/>
              <p:nvPr/>
            </p:nvSpPr>
            <p:spPr>
              <a:xfrm rot="5400000">
                <a:off x="-1322535" y="2113740"/>
                <a:ext cx="3082693" cy="437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7" name="تحقق من فهمك"/>
            <p:cNvSpPr txBox="1"/>
            <p:nvPr/>
          </p:nvSpPr>
          <p:spPr>
            <a:xfrm>
              <a:off x="2859475" y="108178"/>
              <a:ext cx="1027147" cy="2212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939" name="IMG_2767.png" descr="IMG_2767.png"/>
          <p:cNvPicPr>
            <a:picLocks noChangeAspect="1"/>
          </p:cNvPicPr>
          <p:nvPr/>
        </p:nvPicPr>
        <p:blipFill>
          <a:blip r:embed="rId4">
            <a:extLst/>
          </a:blip>
          <a:srcRect l="48922" t="79198" r="40982" b="18054"/>
          <a:stretch>
            <a:fillRect/>
          </a:stretch>
        </p:blipFill>
        <p:spPr>
          <a:xfrm>
            <a:off x="1411869" y="1945813"/>
            <a:ext cx="2974628" cy="607022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940" name="IMG_2767.png" descr="IMG_2767.png"/>
          <p:cNvPicPr>
            <a:picLocks noChangeAspect="1"/>
          </p:cNvPicPr>
          <p:nvPr/>
        </p:nvPicPr>
        <p:blipFill>
          <a:blip r:embed="rId4">
            <a:extLst/>
          </a:blip>
          <a:srcRect l="29159" t="74437" r="41178" b="21084"/>
          <a:stretch>
            <a:fillRect/>
          </a:stretch>
        </p:blipFill>
        <p:spPr>
          <a:xfrm>
            <a:off x="955847" y="1405485"/>
            <a:ext cx="2692805" cy="304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1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1451" y="5665523"/>
            <a:ext cx="67023" cy="53314"/>
          </a:xfrm>
          <a:prstGeom prst="rect">
            <a:avLst/>
          </a:prstGeom>
        </p:spPr>
      </p:pic>
      <p:pic>
        <p:nvPicPr>
          <p:cNvPr id="2943" name="IMG_2766.png" descr="IMG_2766.png"/>
          <p:cNvPicPr>
            <a:picLocks noChangeAspect="1"/>
          </p:cNvPicPr>
          <p:nvPr/>
        </p:nvPicPr>
        <p:blipFill>
          <a:blip r:embed="rId7">
            <a:extLst/>
          </a:blip>
          <a:srcRect l="51878" t="52590" r="39209" b="44734"/>
          <a:stretch>
            <a:fillRect/>
          </a:stretch>
        </p:blipFill>
        <p:spPr>
          <a:xfrm>
            <a:off x="5010034" y="1244978"/>
            <a:ext cx="1112300" cy="250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1623" y="0"/>
                </a:moveTo>
                <a:lnTo>
                  <a:pt x="1137" y="1164"/>
                </a:lnTo>
                <a:cubicBezTo>
                  <a:pt x="870" y="1802"/>
                  <a:pt x="507" y="3293"/>
                  <a:pt x="326" y="4450"/>
                </a:cubicBezTo>
                <a:cubicBezTo>
                  <a:pt x="35" y="6320"/>
                  <a:pt x="-3" y="6941"/>
                  <a:pt x="0" y="10132"/>
                </a:cubicBezTo>
                <a:cubicBezTo>
                  <a:pt x="4" y="14152"/>
                  <a:pt x="239" y="16812"/>
                  <a:pt x="781" y="18964"/>
                </a:cubicBezTo>
                <a:cubicBezTo>
                  <a:pt x="1362" y="21273"/>
                  <a:pt x="2207" y="21505"/>
                  <a:pt x="6186" y="21600"/>
                </a:cubicBezTo>
                <a:lnTo>
                  <a:pt x="20014" y="21600"/>
                </a:lnTo>
                <a:lnTo>
                  <a:pt x="19976" y="21429"/>
                </a:lnTo>
                <a:lnTo>
                  <a:pt x="20438" y="19580"/>
                </a:lnTo>
                <a:cubicBezTo>
                  <a:pt x="20695" y="18559"/>
                  <a:pt x="20984" y="16868"/>
                  <a:pt x="21075" y="15849"/>
                </a:cubicBezTo>
                <a:cubicBezTo>
                  <a:pt x="21597" y="10022"/>
                  <a:pt x="20877" y="2578"/>
                  <a:pt x="19597" y="582"/>
                </a:cubicBezTo>
                <a:cubicBezTo>
                  <a:pt x="19322" y="153"/>
                  <a:pt x="16869" y="0"/>
                  <a:pt x="10424" y="0"/>
                </a:cubicBezTo>
                <a:lnTo>
                  <a:pt x="1623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51" name="تجميع"/>
          <p:cNvGrpSpPr/>
          <p:nvPr/>
        </p:nvGrpSpPr>
        <p:grpSpPr>
          <a:xfrm>
            <a:off x="3776796" y="2779468"/>
            <a:ext cx="829025" cy="643968"/>
            <a:chOff x="0" y="0"/>
            <a:chExt cx="829024" cy="643966"/>
          </a:xfrm>
        </p:grpSpPr>
        <p:grpSp>
          <p:nvGrpSpPr>
            <p:cNvPr id="2947" name="تجميع"/>
            <p:cNvGrpSpPr/>
            <p:nvPr/>
          </p:nvGrpSpPr>
          <p:grpSpPr>
            <a:xfrm>
              <a:off x="0" y="0"/>
              <a:ext cx="829025" cy="643967"/>
              <a:chOff x="0" y="0"/>
              <a:chExt cx="829024" cy="643966"/>
            </a:xfrm>
          </p:grpSpPr>
          <p:sp>
            <p:nvSpPr>
              <p:cNvPr id="2944" name="المثلث"/>
              <p:cNvSpPr/>
              <p:nvPr/>
            </p:nvSpPr>
            <p:spPr>
              <a:xfrm>
                <a:off x="0" y="0"/>
                <a:ext cx="829025" cy="643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hueOff val="-48595"/>
                      <a:satOff val="5194"/>
                      <a:lumOff val="8301"/>
                      <a:alpha val="49315"/>
                    </a:schemeClr>
                  </a:gs>
                  <a:gs pos="35000">
                    <a:srgbClr val="FFFBE6">
                      <a:alpha val="49315"/>
                    </a:srgbClr>
                  </a:gs>
                  <a:gs pos="100000">
                    <a:schemeClr val="accent3">
                      <a:hueOff val="-76049"/>
                      <a:satOff val="5194"/>
                      <a:lumOff val="13173"/>
                      <a:alpha val="4931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2">
                    <a:satOff val="-33616"/>
                    <a:lumOff val="-16549"/>
                    <a:alpha val="49315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45" name="خط"/>
              <p:cNvSpPr/>
              <p:nvPr/>
            </p:nvSpPr>
            <p:spPr>
              <a:xfrm flipV="1">
                <a:off x="414512" y="394438"/>
                <a:ext cx="1" cy="244098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46" name="خط"/>
              <p:cNvSpPr/>
              <p:nvPr/>
            </p:nvSpPr>
            <p:spPr>
              <a:xfrm>
                <a:off x="248161" y="376595"/>
                <a:ext cx="332702" cy="1"/>
              </a:xfrm>
              <a:prstGeom prst="line">
                <a:avLst/>
              </a:prstGeom>
              <a:noFill/>
              <a:ln w="12700" cap="flat">
                <a:solidFill>
                  <a:schemeClr val="accent6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948" name="ج"/>
            <p:cNvSpPr txBox="1"/>
            <p:nvPr/>
          </p:nvSpPr>
          <p:spPr>
            <a:xfrm>
              <a:off x="375956" y="122721"/>
              <a:ext cx="7711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  <p:sp>
          <p:nvSpPr>
            <p:cNvPr id="2949" name="ك"/>
            <p:cNvSpPr txBox="1"/>
            <p:nvPr/>
          </p:nvSpPr>
          <p:spPr>
            <a:xfrm>
              <a:off x="490920" y="413324"/>
              <a:ext cx="11850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2C0977"/>
                  </a:solidFill>
                </a:defRPr>
              </a:lvl1pPr>
            </a:lstStyle>
            <a:p>
              <a:pPr rtl="0">
                <a:defRPr/>
              </a:pPr>
              <a:r>
                <a:t>ك</a:t>
              </a:r>
            </a:p>
          </p:txBody>
        </p:sp>
        <p:sp>
          <p:nvSpPr>
            <p:cNvPr id="2950" name="ن٪"/>
            <p:cNvSpPr txBox="1"/>
            <p:nvPr/>
          </p:nvSpPr>
          <p:spPr>
            <a:xfrm>
              <a:off x="136338" y="413324"/>
              <a:ext cx="28984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38571A"/>
                  </a:solidFill>
                </a:defRPr>
              </a:lvl1pPr>
            </a:lstStyle>
            <a:p>
              <a:pPr rtl="0">
                <a:defRPr/>
              </a:pPr>
              <a:r>
                <a:t>ن٪</a:t>
              </a:r>
            </a:p>
          </p:txBody>
        </p:sp>
      </p:grpSp>
      <p:grpSp>
        <p:nvGrpSpPr>
          <p:cNvPr id="2957" name="تجميع"/>
          <p:cNvGrpSpPr/>
          <p:nvPr/>
        </p:nvGrpSpPr>
        <p:grpSpPr>
          <a:xfrm>
            <a:off x="2829619" y="2731611"/>
            <a:ext cx="829025" cy="643968"/>
            <a:chOff x="0" y="0"/>
            <a:chExt cx="829024" cy="643966"/>
          </a:xfrm>
        </p:grpSpPr>
        <p:grpSp>
          <p:nvGrpSpPr>
            <p:cNvPr id="2955" name="تجميع"/>
            <p:cNvGrpSpPr/>
            <p:nvPr/>
          </p:nvGrpSpPr>
          <p:grpSpPr>
            <a:xfrm>
              <a:off x="0" y="0"/>
              <a:ext cx="829025" cy="643967"/>
              <a:chOff x="0" y="0"/>
              <a:chExt cx="829024" cy="643966"/>
            </a:xfrm>
          </p:grpSpPr>
          <p:sp>
            <p:nvSpPr>
              <p:cNvPr id="2952" name="المثلث"/>
              <p:cNvSpPr/>
              <p:nvPr/>
            </p:nvSpPr>
            <p:spPr>
              <a:xfrm>
                <a:off x="0" y="0"/>
                <a:ext cx="829025" cy="643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hueOff val="-48595"/>
                      <a:satOff val="5194"/>
                      <a:lumOff val="8301"/>
                      <a:alpha val="49315"/>
                    </a:schemeClr>
                  </a:gs>
                  <a:gs pos="35000">
                    <a:srgbClr val="FFFBE6">
                      <a:alpha val="49315"/>
                    </a:srgbClr>
                  </a:gs>
                  <a:gs pos="100000">
                    <a:schemeClr val="accent3">
                      <a:hueOff val="-76049"/>
                      <a:satOff val="5194"/>
                      <a:lumOff val="13173"/>
                      <a:alpha val="4931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2">
                    <a:satOff val="-33616"/>
                    <a:lumOff val="-16549"/>
                    <a:alpha val="49315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53" name="خط"/>
              <p:cNvSpPr/>
              <p:nvPr/>
            </p:nvSpPr>
            <p:spPr>
              <a:xfrm flipV="1">
                <a:off x="414512" y="394438"/>
                <a:ext cx="1" cy="244098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54" name="خط"/>
              <p:cNvSpPr/>
              <p:nvPr/>
            </p:nvSpPr>
            <p:spPr>
              <a:xfrm>
                <a:off x="248161" y="376595"/>
                <a:ext cx="332702" cy="1"/>
              </a:xfrm>
              <a:prstGeom prst="line">
                <a:avLst/>
              </a:prstGeom>
              <a:noFill/>
              <a:ln w="12700" cap="flat">
                <a:solidFill>
                  <a:schemeClr val="accent6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956" name="ج"/>
            <p:cNvSpPr txBox="1"/>
            <p:nvPr/>
          </p:nvSpPr>
          <p:spPr>
            <a:xfrm>
              <a:off x="375956" y="122721"/>
              <a:ext cx="77113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mph" nodeType="click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xit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7" dur="1500" fill="hold"/>
                                        <p:tgtEl>
                                          <p:spTgt spid="2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1857 0.021123 -0.003709 0.042248 -0.005594 0.062963 C -0.007479 0.083678 -0.009398 0.103983 -0.011574 0.124005 C -0.013750 0.144028 -0.016183 0.163768 -0.018248 0.184019 C -0.020299 0.204126 -0.021995 0.224665 -0.024267 0.242524 C -0.028089 0.272566 -0.033797 0.299845 -0.041033 0.325845" origin="layout" pathEditMode="relative">
                                      <p:cBhvr>
                                        <p:cTn id="52" dur="300" fill="hold"/>
                                        <p:tgtEl>
                                          <p:spTgt spid="29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mph" nodeType="click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xit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4" dur="1500" fill="hold"/>
                                        <p:tgtEl>
                                          <p:spTgt spid="2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8176 0.011666 0.016355 0.023326 0.023765 0.037106 C 0.031176 0.050886 0.037819 0.066788 0.043519 0.080796 C 0.049216 0.094798 0.053970 0.106905 0.058526 0.122474 C 0.063094 0.138082 0.067491 0.157146 0.070177 0.176452 C 0.072838 0.195573 0.074037 0.214813 0.074884 0.232419 C 0.076312 0.262097 0.072504 0.315908 0.070922 0.328233" origin="layout" pathEditMode="relative">
                                      <p:cBhvr>
                                        <p:cTn id="69" dur="300" fill="hold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mph" nodeType="clickEffect" presetSubtype="0" presetID="35" grpId="1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2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path" nodeType="clickEffect" presetSubtype="0" presetID="-1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4583 0.403704" origin="layout" pathEditMode="relative">
                                      <p:cBhvr>
                                        <p:cTn id="91" dur="300" fill="hold"/>
                                        <p:tgtEl>
                                          <p:spTgt spid="2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click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ntr" nodeType="click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ntr" nodeType="click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Class="entr" nodeType="click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entr" nodeType="click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7" dur="1000"/>
                                        <p:tgtEl>
                                          <p:spTgt spid="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entr" nodeType="click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2" dur="1000"/>
                                        <p:tgtEl>
                                          <p:spTgt spid="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7" dur="40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1" grpId="27"/>
      <p:bldP build="whole" bldLvl="1" animBg="1" rev="0" advAuto="0" spid="2938" grpId="24"/>
      <p:bldP build="whole" bldLvl="1" animBg="1" rev="0" advAuto="0" spid="2909" grpId="1"/>
      <p:bldP build="whole" bldLvl="1" animBg="1" rev="0" advAuto="0" spid="2923" grpId="14"/>
      <p:bldP build="whole" bldLvl="1" animBg="1" rev="0" advAuto="0" spid="2923" grpId="15"/>
      <p:bldP build="whole" bldLvl="1" animBg="1" rev="0" advAuto="0" spid="2957" grpId="28"/>
      <p:bldP build="whole" bldLvl="1" animBg="1" rev="0" advAuto="0" spid="2910" grpId="19"/>
      <p:bldP build="whole" bldLvl="1" animBg="1" rev="0" advAuto="0" spid="2922" grpId="23"/>
      <p:bldP build="whole" bldLvl="1" animBg="1" rev="0" advAuto="0" spid="2919" grpId="6"/>
      <p:bldP build="whole" bldLvl="1" animBg="1" rev="0" advAuto="0" spid="2911" grpId="4"/>
      <p:bldP build="whole" bldLvl="1" animBg="1" rev="0" advAuto="0" spid="2941" grpId="29"/>
      <p:bldP build="whole" bldLvl="1" animBg="1" rev="0" advAuto="0" spid="2908" grpId="3"/>
      <p:bldP build="whole" bldLvl="1" animBg="1" rev="0" advAuto="0" spid="2940" grpId="25"/>
      <p:bldP build="whole" bldLvl="1" animBg="1" rev="0" advAuto="0" spid="2921" grpId="20"/>
      <p:bldP build="whole" bldLvl="1" animBg="1" rev="0" advAuto="0" spid="2939" grpId="26"/>
      <p:bldP build="whole" bldLvl="1" animBg="1" rev="0" advAuto="0" spid="2920" grpId="22"/>
      <p:bldP build="whole" bldLvl="1" animBg="1" rev="0" advAuto="0" spid="2943" grpId="2"/>
      <p:bldP build="whole" bldLvl="1" animBg="1" rev="0" advAuto="0" spid="2919" grpId="17"/>
      <p:bldP build="whole" bldLvl="1" animBg="1" rev="0" advAuto="0" spid="2913" grpId="18"/>
      <p:bldP build="whole" bldLvl="1" animBg="1" rev="0" advAuto="0" spid="2912" grpId="9"/>
      <p:bldP build="whole" bldLvl="1" animBg="1" rev="0" advAuto="0" spid="2924" grpId="8"/>
      <p:bldP build="whole" bldLvl="1" animBg="1" rev="0" advAuto="0" spid="2918" grpId="5"/>
      <p:bldP build="whole" bldLvl="1" animBg="1" rev="0" advAuto="0" spid="2924" grpId="10"/>
      <p:bldP build="whole" bldLvl="1" animBg="1" rev="0" advAuto="0" spid="2914" grpId="13"/>
      <p:bldP build="whole" bldLvl="1" animBg="1" rev="0" advAuto="0" spid="2924" grpId="11"/>
      <p:bldP build="whole" bldLvl="1" animBg="1" rev="0" advAuto="0" spid="2923" grpId="7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5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6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6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6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١٦٠</a:t>
            </a:r>
          </a:p>
        </p:txBody>
      </p:sp>
      <p:grpSp>
        <p:nvGrpSpPr>
          <p:cNvPr id="2973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2971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969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0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72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974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grpSp>
        <p:nvGrpSpPr>
          <p:cNvPr id="2982" name="تجميع"/>
          <p:cNvGrpSpPr/>
          <p:nvPr/>
        </p:nvGrpSpPr>
        <p:grpSpPr>
          <a:xfrm>
            <a:off x="6674382" y="2309375"/>
            <a:ext cx="1230040" cy="1047464"/>
            <a:chOff x="0" y="-1"/>
            <a:chExt cx="1230038" cy="1047462"/>
          </a:xfrm>
        </p:grpSpPr>
        <p:sp>
          <p:nvSpPr>
            <p:cNvPr id="2976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981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2977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297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7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8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983" name="الحل"/>
          <p:cNvSpPr txBox="1"/>
          <p:nvPr/>
        </p:nvSpPr>
        <p:spPr>
          <a:xfrm>
            <a:off x="5620618" y="2591312"/>
            <a:ext cx="467054" cy="296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2984" name="IMG_2767.png" descr="IMG_2767.png"/>
          <p:cNvPicPr>
            <a:picLocks noChangeAspect="1"/>
          </p:cNvPicPr>
          <p:nvPr/>
        </p:nvPicPr>
        <p:blipFill>
          <a:blip r:embed="rId7">
            <a:extLst/>
          </a:blip>
          <a:srcRect l="29159" t="74437" r="41178" b="21084"/>
          <a:stretch>
            <a:fillRect/>
          </a:stretch>
        </p:blipFill>
        <p:spPr>
          <a:xfrm>
            <a:off x="1754486" y="1261485"/>
            <a:ext cx="3340310" cy="378193"/>
          </a:xfrm>
          <a:prstGeom prst="rect">
            <a:avLst/>
          </a:prstGeom>
          <a:ln w="12700">
            <a:miter lim="400000"/>
          </a:ln>
        </p:spPr>
      </p:pic>
      <p:sp>
        <p:nvSpPr>
          <p:cNvPr id="2985" name="تجميع"/>
          <p:cNvSpPr/>
          <p:nvPr/>
        </p:nvSpPr>
        <p:spPr>
          <a:xfrm>
            <a:off x="1147973" y="2212423"/>
            <a:ext cx="5338924" cy="244073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986" name="IMG_2769.png" descr="IMG_2769.png"/>
          <p:cNvPicPr>
            <a:picLocks noChangeAspect="1"/>
          </p:cNvPicPr>
          <p:nvPr/>
        </p:nvPicPr>
        <p:blipFill>
          <a:blip r:embed="rId8">
            <a:extLst/>
          </a:blip>
          <a:srcRect l="57154" t="47079" r="30288" b="48743"/>
          <a:stretch>
            <a:fillRect/>
          </a:stretch>
        </p:blipFill>
        <p:spPr>
          <a:xfrm>
            <a:off x="3137786" y="698889"/>
            <a:ext cx="1359140" cy="339057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989" name="تجميع"/>
          <p:cNvGrpSpPr/>
          <p:nvPr/>
        </p:nvGrpSpPr>
        <p:grpSpPr>
          <a:xfrm>
            <a:off x="6686368" y="3300005"/>
            <a:ext cx="1705278" cy="411168"/>
            <a:chOff x="0" y="0"/>
            <a:chExt cx="1705277" cy="411166"/>
          </a:xfrm>
        </p:grpSpPr>
        <p:pic>
          <p:nvPicPr>
            <p:cNvPr id="2987" name="Picture 8" descr="Picture 8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89063" y="0"/>
              <a:ext cx="416215" cy="40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8" name="مربع نص 118"/>
            <p:cNvSpPr txBox="1"/>
            <p:nvPr/>
          </p:nvSpPr>
          <p:spPr>
            <a:xfrm>
              <a:off x="0" y="85074"/>
              <a:ext cx="1300957" cy="326093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2990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7802874" y="3810571"/>
            <a:ext cx="620629" cy="3491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8" name="تجميع"/>
          <p:cNvGrpSpPr/>
          <p:nvPr/>
        </p:nvGrpSpPr>
        <p:grpSpPr>
          <a:xfrm>
            <a:off x="4875439" y="2902381"/>
            <a:ext cx="1616084" cy="1289010"/>
            <a:chOff x="0" y="0"/>
            <a:chExt cx="1616083" cy="1289008"/>
          </a:xfrm>
        </p:grpSpPr>
        <p:grpSp>
          <p:nvGrpSpPr>
            <p:cNvPr id="2994" name="تجميع"/>
            <p:cNvGrpSpPr/>
            <p:nvPr/>
          </p:nvGrpSpPr>
          <p:grpSpPr>
            <a:xfrm>
              <a:off x="0" y="0"/>
              <a:ext cx="1616084" cy="1289009"/>
              <a:chOff x="0" y="0"/>
              <a:chExt cx="1616083" cy="1289008"/>
            </a:xfrm>
          </p:grpSpPr>
          <p:sp>
            <p:nvSpPr>
              <p:cNvPr id="2991" name="المثلث"/>
              <p:cNvSpPr/>
              <p:nvPr/>
            </p:nvSpPr>
            <p:spPr>
              <a:xfrm>
                <a:off x="0" y="0"/>
                <a:ext cx="1616084" cy="1289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hueOff val="-48595"/>
                      <a:satOff val="5194"/>
                      <a:lumOff val="8301"/>
                      <a:alpha val="49315"/>
                    </a:schemeClr>
                  </a:gs>
                  <a:gs pos="35000">
                    <a:srgbClr val="FFFBE6">
                      <a:alpha val="49315"/>
                    </a:srgbClr>
                  </a:gs>
                  <a:gs pos="100000">
                    <a:schemeClr val="accent3">
                      <a:hueOff val="-76049"/>
                      <a:satOff val="5194"/>
                      <a:lumOff val="13173"/>
                      <a:alpha val="49315"/>
                    </a:schemeClr>
                  </a:gs>
                </a:gsLst>
                <a:lin ang="16200000" scaled="0"/>
              </a:gradFill>
              <a:ln w="25400" cap="flat">
                <a:solidFill>
                  <a:schemeClr val="accent2">
                    <a:satOff val="-33616"/>
                    <a:lumOff val="-16549"/>
                    <a:alpha val="49315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2" name="خط"/>
              <p:cNvSpPr/>
              <p:nvPr/>
            </p:nvSpPr>
            <p:spPr>
              <a:xfrm flipV="1">
                <a:off x="808042" y="789535"/>
                <a:ext cx="1" cy="488603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3" name="خط"/>
              <p:cNvSpPr/>
              <p:nvPr/>
            </p:nvSpPr>
            <p:spPr>
              <a:xfrm>
                <a:off x="483761" y="753819"/>
                <a:ext cx="648561" cy="1"/>
              </a:xfrm>
              <a:prstGeom prst="line">
                <a:avLst/>
              </a:prstGeom>
              <a:noFill/>
              <a:ln w="12700" cap="flat">
                <a:solidFill>
                  <a:schemeClr val="accent6">
                    <a:alpha val="49315"/>
                  </a:schemeClr>
                </a:solidFill>
                <a:custDash>
                  <a:ds d="200000" sp="200000"/>
                </a:custDash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995" name="ج"/>
            <p:cNvSpPr txBox="1"/>
            <p:nvPr/>
          </p:nvSpPr>
          <p:spPr>
            <a:xfrm>
              <a:off x="732881" y="245647"/>
              <a:ext cx="150321" cy="395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  <p:sp>
          <p:nvSpPr>
            <p:cNvPr id="2996" name="ك"/>
            <p:cNvSpPr txBox="1"/>
            <p:nvPr/>
          </p:nvSpPr>
          <p:spPr>
            <a:xfrm>
              <a:off x="956990" y="827338"/>
              <a:ext cx="231017" cy="395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>
                  <a:solidFill>
                    <a:srgbClr val="2C0977"/>
                  </a:solidFill>
                </a:defRPr>
              </a:lvl1pPr>
            </a:lstStyle>
            <a:p>
              <a:pPr rtl="0">
                <a:defRPr/>
              </a:pPr>
              <a:r>
                <a:t>ك</a:t>
              </a:r>
            </a:p>
          </p:txBody>
        </p:sp>
        <p:sp>
          <p:nvSpPr>
            <p:cNvPr id="2997" name="ن٪"/>
            <p:cNvSpPr txBox="1"/>
            <p:nvPr/>
          </p:nvSpPr>
          <p:spPr>
            <a:xfrm>
              <a:off x="265774" y="827338"/>
              <a:ext cx="565011" cy="395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38571A"/>
                  </a:solidFill>
                </a:defRPr>
              </a:lvl1pPr>
            </a:lstStyle>
            <a:p>
              <a:pPr rtl="0">
                <a:defRPr/>
              </a:pPr>
              <a:r>
                <a:t>ن٪</a:t>
              </a:r>
            </a:p>
          </p:txBody>
        </p:sp>
      </p:grpSp>
      <p:pic>
        <p:nvPicPr>
          <p:cNvPr id="2999" name="IMG_2767.png" descr="IMG_2767.png"/>
          <p:cNvPicPr>
            <a:picLocks noChangeAspect="1"/>
          </p:cNvPicPr>
          <p:nvPr/>
        </p:nvPicPr>
        <p:blipFill>
          <a:blip r:embed="rId7">
            <a:extLst/>
          </a:blip>
          <a:srcRect l="30656" t="79198" r="59249" b="18054"/>
          <a:stretch>
            <a:fillRect/>
          </a:stretch>
        </p:blipFill>
        <p:spPr>
          <a:xfrm>
            <a:off x="2545309" y="1959495"/>
            <a:ext cx="2846411" cy="580858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grpSp>
        <p:nvGrpSpPr>
          <p:cNvPr id="3003" name="تجميع"/>
          <p:cNvGrpSpPr/>
          <p:nvPr/>
        </p:nvGrpSpPr>
        <p:grpSpPr>
          <a:xfrm>
            <a:off x="3136393" y="2915286"/>
            <a:ext cx="1616084" cy="1289009"/>
            <a:chOff x="0" y="0"/>
            <a:chExt cx="1616083" cy="1289008"/>
          </a:xfrm>
        </p:grpSpPr>
        <p:sp>
          <p:nvSpPr>
            <p:cNvPr id="3000" name="المثلث"/>
            <p:cNvSpPr/>
            <p:nvPr/>
          </p:nvSpPr>
          <p:spPr>
            <a:xfrm>
              <a:off x="0" y="0"/>
              <a:ext cx="1616084" cy="128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hueOff val="-48595"/>
                    <a:satOff val="5194"/>
                    <a:lumOff val="8301"/>
                    <a:alpha val="49315"/>
                  </a:schemeClr>
                </a:gs>
                <a:gs pos="35000">
                  <a:srgbClr val="FFFBE6">
                    <a:alpha val="49315"/>
                  </a:srgbClr>
                </a:gs>
                <a:gs pos="100000">
                  <a:schemeClr val="accent3">
                    <a:hueOff val="-76049"/>
                    <a:satOff val="5194"/>
                    <a:lumOff val="13173"/>
                    <a:alpha val="49315"/>
                  </a:schemeClr>
                </a:gs>
              </a:gsLst>
              <a:lin ang="16200000" scaled="0"/>
            </a:gradFill>
            <a:ln w="25400" cap="flat">
              <a:solidFill>
                <a:schemeClr val="accent2">
                  <a:satOff val="-33616"/>
                  <a:lumOff val="-16549"/>
                  <a:alpha val="49315"/>
                </a:schemeClr>
              </a:solidFill>
              <a:prstDash val="solid"/>
              <a:round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1" name="خط"/>
            <p:cNvSpPr/>
            <p:nvPr/>
          </p:nvSpPr>
          <p:spPr>
            <a:xfrm flipV="1">
              <a:off x="808042" y="789535"/>
              <a:ext cx="1" cy="488603"/>
            </a:xfrm>
            <a:prstGeom prst="line">
              <a:avLst/>
            </a:prstGeom>
            <a:noFill/>
            <a:ln w="12700" cap="flat">
              <a:solidFill>
                <a:schemeClr val="accent1">
                  <a:alpha val="49315"/>
                </a:schemeClr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2" name="خط"/>
            <p:cNvSpPr/>
            <p:nvPr/>
          </p:nvSpPr>
          <p:spPr>
            <a:xfrm>
              <a:off x="483761" y="753819"/>
              <a:ext cx="648561" cy="1"/>
            </a:xfrm>
            <a:prstGeom prst="line">
              <a:avLst/>
            </a:prstGeom>
            <a:noFill/>
            <a:ln w="12700" cap="flat">
              <a:solidFill>
                <a:schemeClr val="accent6">
                  <a:alpha val="49315"/>
                </a:schemeClr>
              </a:solidFill>
              <a:custDash>
                <a:ds d="2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004" name="ج"/>
          <p:cNvSpPr txBox="1"/>
          <p:nvPr/>
        </p:nvSpPr>
        <p:spPr>
          <a:xfrm>
            <a:off x="3893343" y="3235242"/>
            <a:ext cx="150321" cy="395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84" fill="hold"/>
                                        <p:tgtEl>
                                          <p:spTgt spid="2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3" fill="hold" display="0">
                  <p:stCondLst>
                    <p:cond delay="indefinite"/>
                  </p:stCondLst>
                </p:cTn>
                <p:tgtEl>
                  <p:spTgt spid="2990"/>
                </p:tgtEl>
              </p:cMediaNode>
            </p:video>
            <p:seq concurrent="1" prevAc="none" nextAc="seek">
              <p:cTn id="44" evtFilter="cancelBubble" nodeType="interactiveSeq" restart="whenNotActive" fill="hold">
                <p:stCondLst>
                  <p:cond delay="0" evt="onClick">
                    <p:tgtEl>
                      <p:spTgt spid="299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9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90"/>
                  </p:tgtEl>
                </p:cond>
              </p:nextCondLst>
            </p:seq>
          </p:childTnLst>
        </p:cTn>
      </p:par>
    </p:tnLst>
    <p:bldLst>
      <p:bldP build="whole" bldLvl="1" animBg="1" rev="0" advAuto="0" spid="3004" grpId="9"/>
      <p:bldP build="whole" bldLvl="1" animBg="1" rev="0" advAuto="0" spid="3003" grpId="8"/>
      <p:bldP build="whole" bldLvl="1" animBg="1" rev="0" advAuto="0" spid="2999" grpId="5"/>
      <p:bldP build="whole" bldLvl="1" animBg="1" rev="0" advAuto="0" spid="2973" grpId="1"/>
      <p:bldP build="whole" bldLvl="1" animBg="1" rev="0" advAuto="0" spid="2984" grpId="3"/>
      <p:bldP build="whole" bldLvl="1" animBg="1" rev="0" advAuto="0" spid="2998" grpId="7"/>
      <p:bldP build="whole" bldLvl="1" animBg="1" rev="0" advAuto="0" spid="2983" grpId="6"/>
      <p:bldP build="whole" bldLvl="1" animBg="1" rev="0" advAuto="0" spid="2985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0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1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1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1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١٦٣</a:t>
            </a:r>
          </a:p>
        </p:txBody>
      </p:sp>
      <p:pic>
        <p:nvPicPr>
          <p:cNvPr id="3016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64672" y="1149637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1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018" name="الحل"/>
          <p:cNvSpPr txBox="1"/>
          <p:nvPr/>
        </p:nvSpPr>
        <p:spPr>
          <a:xfrm>
            <a:off x="5809912" y="2708412"/>
            <a:ext cx="640142" cy="407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grpSp>
        <p:nvGrpSpPr>
          <p:cNvPr id="3021" name="تجميع"/>
          <p:cNvGrpSpPr/>
          <p:nvPr/>
        </p:nvGrpSpPr>
        <p:grpSpPr>
          <a:xfrm>
            <a:off x="1096682" y="1623174"/>
            <a:ext cx="5353372" cy="1075358"/>
            <a:chOff x="0" y="0"/>
            <a:chExt cx="5353371" cy="1075356"/>
          </a:xfrm>
        </p:grpSpPr>
        <p:pic>
          <p:nvPicPr>
            <p:cNvPr id="3019" name="IMG_2768.png" descr="IMG_276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6973" t="12284" r="25377" b="76207"/>
            <a:stretch>
              <a:fillRect/>
            </a:stretch>
          </p:blipFill>
          <p:spPr>
            <a:xfrm>
              <a:off x="662584" y="0"/>
              <a:ext cx="4690788" cy="1075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0" name="مستطيل"/>
            <p:cNvSpPr/>
            <p:nvPr/>
          </p:nvSpPr>
          <p:spPr>
            <a:xfrm>
              <a:off x="0" y="472496"/>
              <a:ext cx="2599821" cy="5866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5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133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129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126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7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8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32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130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31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34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36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37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40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139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38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141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143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155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145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56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158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160" name="IMG_0969.jpeg" descr="IMG_0969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41331" y="3270900"/>
            <a:ext cx="845620" cy="4228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182" name="تجميع"/>
          <p:cNvGrpSpPr/>
          <p:nvPr/>
        </p:nvGrpSpPr>
        <p:grpSpPr>
          <a:xfrm>
            <a:off x="908619" y="3876191"/>
            <a:ext cx="4109494" cy="769011"/>
            <a:chOff x="-25400" y="-19050"/>
            <a:chExt cx="4109492" cy="769010"/>
          </a:xfrm>
        </p:grpSpPr>
        <p:grpSp>
          <p:nvGrpSpPr>
            <p:cNvPr id="2174" name="تجميع"/>
            <p:cNvGrpSpPr/>
            <p:nvPr/>
          </p:nvGrpSpPr>
          <p:grpSpPr>
            <a:xfrm>
              <a:off x="864016" y="-19050"/>
              <a:ext cx="3220077" cy="769011"/>
              <a:chOff x="-16709" y="-19050"/>
              <a:chExt cx="3220076" cy="769010"/>
            </a:xfrm>
          </p:grpSpPr>
          <p:grpSp>
            <p:nvGrpSpPr>
              <p:cNvPr id="2163" name="Google Shape;8696;p62"/>
              <p:cNvGrpSpPr/>
              <p:nvPr/>
            </p:nvGrpSpPr>
            <p:grpSpPr>
              <a:xfrm>
                <a:off x="1573732" y="-19050"/>
                <a:ext cx="833105" cy="769011"/>
                <a:chOff x="0" y="0"/>
                <a:chExt cx="833103" cy="769010"/>
              </a:xfrm>
            </p:grpSpPr>
            <p:sp>
              <p:nvSpPr>
                <p:cNvPr id="2162" name="Google Shape;8696;p62"/>
                <p:cNvSpPr/>
                <p:nvPr/>
              </p:nvSpPr>
              <p:spPr>
                <a:xfrm>
                  <a:off x="16709" y="19050"/>
                  <a:ext cx="799686" cy="730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2161" name="Google Shape;8696;p62" descr="Google Shape;8696;p62"/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833105" cy="76901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2173" name="تجميع"/>
              <p:cNvGrpSpPr/>
              <p:nvPr/>
            </p:nvGrpSpPr>
            <p:grpSpPr>
              <a:xfrm>
                <a:off x="-16710" y="-19050"/>
                <a:ext cx="3220077" cy="769011"/>
                <a:chOff x="-16709" y="-19050"/>
                <a:chExt cx="3220076" cy="769010"/>
              </a:xfrm>
            </p:grpSpPr>
            <p:grpSp>
              <p:nvGrpSpPr>
                <p:cNvPr id="2166" name="Google Shape;8687;p62"/>
                <p:cNvGrpSpPr/>
                <p:nvPr/>
              </p:nvGrpSpPr>
              <p:grpSpPr>
                <a:xfrm>
                  <a:off x="779200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165" name="Google Shape;8687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64" name="Google Shape;8687;p62" descr="Google Shape;8687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169" name="Google Shape;8693;p62"/>
                <p:cNvGrpSpPr/>
                <p:nvPr/>
              </p:nvGrpSpPr>
              <p:grpSpPr>
                <a:xfrm>
                  <a:off x="-16710" y="-19050"/>
                  <a:ext cx="833776" cy="769011"/>
                  <a:chOff x="0" y="0"/>
                  <a:chExt cx="833775" cy="769010"/>
                </a:xfrm>
              </p:grpSpPr>
              <p:sp>
                <p:nvSpPr>
                  <p:cNvPr id="2168" name="Google Shape;8693;p62"/>
                  <p:cNvSpPr/>
                  <p:nvPr/>
                </p:nvSpPr>
                <p:spPr>
                  <a:xfrm>
                    <a:off x="16709" y="19050"/>
                    <a:ext cx="800357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67" name="Google Shape;8693;p62" descr="Google Shape;8693;p62"/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777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172" name="Google Shape;8696;p62"/>
                <p:cNvGrpSpPr/>
                <p:nvPr/>
              </p:nvGrpSpPr>
              <p:grpSpPr>
                <a:xfrm>
                  <a:off x="2370262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171" name="Google Shape;8696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70" name="Google Shape;8696;p62" descr="Google Shape;8696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pic>
          <p:nvPicPr>
            <p:cNvPr id="2175" name="صورة 7" descr="صورة 7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3471443" y="160592"/>
              <a:ext cx="450399" cy="429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6" name="صورة 8" descr="صورة 8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730564" y="133372"/>
              <a:ext cx="328022" cy="424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7" name="صورة 6" descr="صورة 6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7412" t="72564" r="58839" b="8034"/>
            <a:stretch>
              <a:fillRect/>
            </a:stretch>
          </p:blipFill>
          <p:spPr>
            <a:xfrm>
              <a:off x="1825775" y="157691"/>
              <a:ext cx="492070" cy="415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8" name="صورة 9" descr="صورة 9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42348" t="72188" r="49969" b="10992"/>
            <a:stretch>
              <a:fillRect/>
            </a:stretch>
          </p:blipFill>
          <p:spPr>
            <a:xfrm>
              <a:off x="1075967" y="89914"/>
              <a:ext cx="394097" cy="516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81" name="Google Shape;5412;p60"/>
            <p:cNvGrpSpPr/>
            <p:nvPr/>
          </p:nvGrpSpPr>
          <p:grpSpPr>
            <a:xfrm>
              <a:off x="-25401" y="2488"/>
              <a:ext cx="934845" cy="686028"/>
              <a:chOff x="0" y="0"/>
              <a:chExt cx="934843" cy="686027"/>
            </a:xfrm>
          </p:grpSpPr>
          <p:sp>
            <p:nvSpPr>
              <p:cNvPr id="2180" name="Google Shape;5412;p60"/>
              <p:cNvSpPr/>
              <p:nvPr/>
            </p:nvSpPr>
            <p:spPr>
              <a:xfrm>
                <a:off x="25400" y="25400"/>
                <a:ext cx="884044" cy="635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  <a:r>
                  <a:rPr b="1">
                    <a:solidFill>
                      <a:srgbClr val="38571A"/>
                    </a:solidFill>
                  </a:rPr>
                  <a:t>نعود</a:t>
                </a:r>
                <a:r>
                  <a:t> </a:t>
                </a:r>
                <a:r>
                  <a:rPr b="1">
                    <a:solidFill>
                      <a:srgbClr val="E22400"/>
                    </a:solidFill>
                  </a:rPr>
                  <a:t>بحذر</a:t>
                </a:r>
                <a:r>
                  <a:t> </a:t>
                </a:r>
              </a:p>
            </p:txBody>
          </p:sp>
          <p:pic>
            <p:nvPicPr>
              <p:cNvPr id="2179" name="Google Shape;5412;p60" descr="Google Shape;5412;p60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934844" cy="68602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2183" name="IMG_0588.jpeg" descr="IMG_0588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012978" y="3840270"/>
            <a:ext cx="1116177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136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1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36"/>
                  </p:tgtEl>
                </p:cond>
              </p:nextCondLst>
            </p:seq>
          </p:childTnLst>
        </p:cTn>
      </p:par>
    </p:tnLst>
    <p:bldLst>
      <p:bldP build="whole" bldLvl="1" animBg="1" rev="0" advAuto="0" spid="2137" grpId="2"/>
      <p:bldP build="whole" bldLvl="1" animBg="1" rev="0" advAuto="0" spid="2183" grpId="5"/>
      <p:bldP build="whole" bldLvl="1" animBg="1" rev="0" advAuto="0" spid="2182" grpId="3"/>
      <p:bldP build="whole" bldLvl="1" animBg="1" rev="0" advAuto="0" spid="2160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2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2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3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3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3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١٦٤</a:t>
            </a:r>
          </a:p>
        </p:txBody>
      </p:sp>
      <p:sp>
        <p:nvSpPr>
          <p:cNvPr id="3033" name="Google Shape;4622;p49"/>
          <p:cNvSpPr/>
          <p:nvPr/>
        </p:nvSpPr>
        <p:spPr>
          <a:xfrm rot="21451959">
            <a:off x="2665507" y="1203967"/>
            <a:ext cx="3812986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36" name="تجميع"/>
          <p:cNvGrpSpPr/>
          <p:nvPr/>
        </p:nvGrpSpPr>
        <p:grpSpPr>
          <a:xfrm>
            <a:off x="2784646" y="1122126"/>
            <a:ext cx="3741392" cy="955006"/>
            <a:chOff x="0" y="0"/>
            <a:chExt cx="3741391" cy="955005"/>
          </a:xfrm>
        </p:grpSpPr>
        <p:sp>
          <p:nvSpPr>
            <p:cNvPr id="3034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03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37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8" y="2540224"/>
            <a:ext cx="1507487" cy="1481240"/>
          </a:xfrm>
          <a:prstGeom prst="rect">
            <a:avLst/>
          </a:prstGeom>
          <a:ln w="12700">
            <a:miter lim="400000"/>
          </a:ln>
        </p:spPr>
      </p:pic>
      <p:sp>
        <p:nvSpPr>
          <p:cNvPr id="3038" name="الحل"/>
          <p:cNvSpPr txBox="1"/>
          <p:nvPr/>
        </p:nvSpPr>
        <p:spPr>
          <a:xfrm>
            <a:off x="5766640" y="2954932"/>
            <a:ext cx="726685" cy="4688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3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039" name="IMG_2778.png" descr="IMG_2778.png"/>
          <p:cNvPicPr>
            <a:picLocks noChangeAspect="1"/>
          </p:cNvPicPr>
          <p:nvPr/>
        </p:nvPicPr>
        <p:blipFill>
          <a:blip r:embed="rId4">
            <a:extLst/>
          </a:blip>
          <a:srcRect l="13335" t="12241" r="59813" b="82855"/>
          <a:stretch>
            <a:fillRect/>
          </a:stretch>
        </p:blipFill>
        <p:spPr>
          <a:xfrm>
            <a:off x="815286" y="2020562"/>
            <a:ext cx="5701278" cy="780776"/>
          </a:xfrm>
          <a:prstGeom prst="rect">
            <a:avLst/>
          </a:prstGeom>
          <a:ln w="12700">
            <a:solidFill>
              <a:schemeClr val="accent2">
                <a:satOff val="-33616"/>
                <a:lumOff val="-16549"/>
              </a:scheme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040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543" y="3080647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0" grpId="1"/>
      <p:bldP build="whole" bldLvl="1" animBg="1" rev="0" advAuto="0" spid="3040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4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4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4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5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١٦٢</a:t>
            </a:r>
          </a:p>
        </p:txBody>
      </p:sp>
      <p:sp>
        <p:nvSpPr>
          <p:cNvPr id="3052" name="الربح والخسارة"/>
          <p:cNvSpPr txBox="1"/>
          <p:nvPr/>
        </p:nvSpPr>
        <p:spPr>
          <a:xfrm>
            <a:off x="2175702" y="755736"/>
            <a:ext cx="2614123" cy="308776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satOff val="-42531"/>
                <a:lumOff val="-13843"/>
              </a:scheme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الربح والخسارة </a:t>
            </a:r>
          </a:p>
        </p:txBody>
      </p:sp>
      <p:pic>
        <p:nvPicPr>
          <p:cNvPr id="3053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7289" y="4632972"/>
            <a:ext cx="39436" cy="48874"/>
          </a:xfrm>
          <a:prstGeom prst="rect">
            <a:avLst/>
          </a:prstGeom>
        </p:spPr>
      </p:pic>
      <p:pic>
        <p:nvPicPr>
          <p:cNvPr id="3055" name="IMG_2774.png" descr="IMG_2774.png"/>
          <p:cNvPicPr>
            <a:picLocks noChangeAspect="1"/>
          </p:cNvPicPr>
          <p:nvPr/>
        </p:nvPicPr>
        <p:blipFill>
          <a:blip r:embed="rId4">
            <a:extLst/>
          </a:blip>
          <a:srcRect l="12939" t="28310" r="62196" b="32929"/>
          <a:stretch>
            <a:fillRect/>
          </a:stretch>
        </p:blipFill>
        <p:spPr>
          <a:xfrm>
            <a:off x="3668401" y="1554053"/>
            <a:ext cx="2797427" cy="3270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6" name="IMG_2774.png" descr="IMG_2774.png"/>
          <p:cNvPicPr>
            <a:picLocks noChangeAspect="1"/>
          </p:cNvPicPr>
          <p:nvPr/>
        </p:nvPicPr>
        <p:blipFill>
          <a:blip r:embed="rId4">
            <a:extLst/>
          </a:blip>
          <a:srcRect l="26622" t="26222" r="62221" b="71857"/>
          <a:stretch>
            <a:fillRect/>
          </a:stretch>
        </p:blipFill>
        <p:spPr>
          <a:xfrm>
            <a:off x="4234204" y="1273588"/>
            <a:ext cx="2369911" cy="305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5" h="21368" fill="norm" stroke="1" extrusionOk="0">
                <a:moveTo>
                  <a:pt x="19974" y="23"/>
                </a:moveTo>
                <a:cubicBezTo>
                  <a:pt x="19780" y="121"/>
                  <a:pt x="15347" y="425"/>
                  <a:pt x="10125" y="688"/>
                </a:cubicBezTo>
                <a:cubicBezTo>
                  <a:pt x="802" y="1158"/>
                  <a:pt x="627" y="1198"/>
                  <a:pt x="436" y="2545"/>
                </a:cubicBezTo>
                <a:cubicBezTo>
                  <a:pt x="-34" y="5854"/>
                  <a:pt x="-135" y="11019"/>
                  <a:pt x="187" y="15074"/>
                </a:cubicBezTo>
                <a:cubicBezTo>
                  <a:pt x="545" y="19588"/>
                  <a:pt x="30" y="19363"/>
                  <a:pt x="10157" y="19397"/>
                </a:cubicBezTo>
                <a:cubicBezTo>
                  <a:pt x="17763" y="19423"/>
                  <a:pt x="19402" y="19587"/>
                  <a:pt x="19621" y="20368"/>
                </a:cubicBezTo>
                <a:cubicBezTo>
                  <a:pt x="19767" y="20886"/>
                  <a:pt x="19897" y="21335"/>
                  <a:pt x="19910" y="21365"/>
                </a:cubicBezTo>
                <a:cubicBezTo>
                  <a:pt x="19922" y="21396"/>
                  <a:pt x="20000" y="21161"/>
                  <a:pt x="20084" y="20839"/>
                </a:cubicBezTo>
                <a:cubicBezTo>
                  <a:pt x="20168" y="20517"/>
                  <a:pt x="20389" y="19680"/>
                  <a:pt x="20575" y="18982"/>
                </a:cubicBezTo>
                <a:cubicBezTo>
                  <a:pt x="21219" y="16564"/>
                  <a:pt x="21465" y="8956"/>
                  <a:pt x="21052" y="4181"/>
                </a:cubicBezTo>
                <a:cubicBezTo>
                  <a:pt x="20797" y="1229"/>
                  <a:pt x="20425" y="-204"/>
                  <a:pt x="19974" y="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7" name="IMG_2774.png" descr="IMG_2774.png"/>
          <p:cNvPicPr>
            <a:picLocks noChangeAspect="1"/>
          </p:cNvPicPr>
          <p:nvPr/>
        </p:nvPicPr>
        <p:blipFill>
          <a:blip r:embed="rId4">
            <a:extLst/>
          </a:blip>
          <a:srcRect l="38314" t="46398" r="49576" b="46398"/>
          <a:stretch>
            <a:fillRect/>
          </a:stretch>
        </p:blipFill>
        <p:spPr>
          <a:xfrm>
            <a:off x="6557403" y="3963063"/>
            <a:ext cx="1362339" cy="607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5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6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6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6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١٦٢</a:t>
            </a:r>
          </a:p>
        </p:txBody>
      </p:sp>
      <p:pic>
        <p:nvPicPr>
          <p:cNvPr id="3069" name="IMG_2713.png" descr="IMG_2713.png"/>
          <p:cNvPicPr>
            <a:picLocks noChangeAspect="1"/>
          </p:cNvPicPr>
          <p:nvPr/>
        </p:nvPicPr>
        <p:blipFill>
          <a:blip r:embed="rId3">
            <a:extLst/>
          </a:blip>
          <a:srcRect l="65339" t="45450" r="22865" b="52159"/>
          <a:stretch>
            <a:fillRect/>
          </a:stretch>
        </p:blipFill>
        <p:spPr>
          <a:xfrm>
            <a:off x="3306054" y="1545994"/>
            <a:ext cx="3160018" cy="480316"/>
          </a:xfrm>
          <a:prstGeom prst="rect">
            <a:avLst/>
          </a:prstGeom>
          <a:ln w="12700">
            <a:miter lim="400000"/>
          </a:ln>
        </p:spPr>
      </p:pic>
      <p:sp>
        <p:nvSpPr>
          <p:cNvPr id="3070" name="الربح والخسارة"/>
          <p:cNvSpPr txBox="1"/>
          <p:nvPr/>
        </p:nvSpPr>
        <p:spPr>
          <a:xfrm>
            <a:off x="2281854" y="967738"/>
            <a:ext cx="2614123" cy="308776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satOff val="-42531"/>
                <a:lumOff val="-13843"/>
              </a:scheme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الربح والخسارة </a:t>
            </a:r>
          </a:p>
        </p:txBody>
      </p:sp>
      <p:pic>
        <p:nvPicPr>
          <p:cNvPr id="3071" name="IMG_2774.png" descr="IMG_2774.png"/>
          <p:cNvPicPr>
            <a:picLocks noChangeAspect="1"/>
          </p:cNvPicPr>
          <p:nvPr/>
        </p:nvPicPr>
        <p:blipFill>
          <a:blip r:embed="rId4">
            <a:extLst/>
          </a:blip>
          <a:srcRect l="13829" t="70071" r="64944" b="27815"/>
          <a:stretch>
            <a:fillRect/>
          </a:stretch>
        </p:blipFill>
        <p:spPr>
          <a:xfrm>
            <a:off x="953466" y="2177915"/>
            <a:ext cx="5270964" cy="393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7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7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8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8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١٦٢</a:t>
            </a:r>
          </a:p>
        </p:txBody>
      </p:sp>
      <p:pic>
        <p:nvPicPr>
          <p:cNvPr id="3083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084" name="الحل"/>
          <p:cNvSpPr txBox="1"/>
          <p:nvPr/>
        </p:nvSpPr>
        <p:spPr>
          <a:xfrm>
            <a:off x="5809912" y="2231983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085" name="IMG_2774.png" descr="IMG_2774.png"/>
          <p:cNvPicPr>
            <a:picLocks noChangeAspect="1"/>
          </p:cNvPicPr>
          <p:nvPr/>
        </p:nvPicPr>
        <p:blipFill>
          <a:blip r:embed="rId4">
            <a:extLst/>
          </a:blip>
          <a:srcRect l="15340" t="71704" r="64944" b="23921"/>
          <a:stretch>
            <a:fillRect/>
          </a:stretch>
        </p:blipFill>
        <p:spPr>
          <a:xfrm>
            <a:off x="1632607" y="1256218"/>
            <a:ext cx="4895710" cy="814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8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8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9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9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9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١٦٣</a:t>
            </a:r>
          </a:p>
        </p:txBody>
      </p:sp>
      <p:pic>
        <p:nvPicPr>
          <p:cNvPr id="3097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98" name="الحل"/>
          <p:cNvSpPr txBox="1"/>
          <p:nvPr/>
        </p:nvSpPr>
        <p:spPr>
          <a:xfrm>
            <a:off x="5724859" y="2929920"/>
            <a:ext cx="748321" cy="4811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4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099" name="IMG_2778.png" descr="IMG_2778.png"/>
          <p:cNvPicPr>
            <a:picLocks noChangeAspect="1"/>
          </p:cNvPicPr>
          <p:nvPr/>
        </p:nvPicPr>
        <p:blipFill>
          <a:blip r:embed="rId4">
            <a:extLst/>
          </a:blip>
          <a:srcRect l="64414" t="29957" r="20205" b="67127"/>
          <a:stretch>
            <a:fillRect/>
          </a:stretch>
        </p:blipFill>
        <p:spPr>
          <a:xfrm>
            <a:off x="1886611" y="1466537"/>
            <a:ext cx="4641116" cy="659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0" name="IMG_2778.png" descr="IMG_2778.png"/>
          <p:cNvPicPr>
            <a:picLocks noChangeAspect="1"/>
          </p:cNvPicPr>
          <p:nvPr/>
        </p:nvPicPr>
        <p:blipFill>
          <a:blip r:embed="rId4">
            <a:extLst/>
          </a:blip>
          <a:srcRect l="66789" t="33015" r="20796" b="64955"/>
          <a:stretch>
            <a:fillRect/>
          </a:stretch>
        </p:blipFill>
        <p:spPr>
          <a:xfrm>
            <a:off x="1998729" y="2301081"/>
            <a:ext cx="4416879" cy="541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0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0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1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1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١٦٣</a:t>
            </a:r>
          </a:p>
        </p:txBody>
      </p:sp>
      <p:pic>
        <p:nvPicPr>
          <p:cNvPr id="3112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13" name="الحل"/>
          <p:cNvSpPr txBox="1"/>
          <p:nvPr/>
        </p:nvSpPr>
        <p:spPr>
          <a:xfrm>
            <a:off x="5885638" y="2578820"/>
            <a:ext cx="488690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114" name="IMG_2778.png" descr="IMG_2778.png"/>
          <p:cNvPicPr>
            <a:picLocks noChangeAspect="1"/>
          </p:cNvPicPr>
          <p:nvPr/>
        </p:nvPicPr>
        <p:blipFill>
          <a:blip r:embed="rId4">
            <a:extLst/>
          </a:blip>
          <a:srcRect l="55113" t="50478" r="20672" b="44365"/>
          <a:stretch>
            <a:fillRect/>
          </a:stretch>
        </p:blipFill>
        <p:spPr>
          <a:xfrm>
            <a:off x="1566438" y="1533863"/>
            <a:ext cx="4899451" cy="782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1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2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2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25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128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3126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127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129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130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131" name="IMG_2783.png" descr="IMG_2783.png"/>
          <p:cNvPicPr>
            <a:picLocks noChangeAspect="1"/>
          </p:cNvPicPr>
          <p:nvPr/>
        </p:nvPicPr>
        <p:blipFill>
          <a:blip r:embed="rId7">
            <a:extLst/>
          </a:blip>
          <a:srcRect l="11980" t="44752" r="31782" b="20990"/>
          <a:stretch>
            <a:fillRect/>
          </a:stretch>
        </p:blipFill>
        <p:spPr>
          <a:xfrm>
            <a:off x="1667005" y="2456037"/>
            <a:ext cx="4439233" cy="2028146"/>
          </a:xfrm>
          <a:prstGeom prst="rect">
            <a:avLst/>
          </a:prstGeom>
          <a:ln w="12700">
            <a:miter lim="400000"/>
          </a:ln>
        </p:spPr>
      </p:pic>
      <p:sp>
        <p:nvSpPr>
          <p:cNvPr id="3132" name="مستطيل"/>
          <p:cNvSpPr/>
          <p:nvPr/>
        </p:nvSpPr>
        <p:spPr>
          <a:xfrm>
            <a:off x="4596490" y="3982958"/>
            <a:ext cx="1496605" cy="37080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6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3135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134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3137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38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4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3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4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4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47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8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149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0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151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52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3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5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5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6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6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6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64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165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71" name="تجميع"/>
          <p:cNvGrpSpPr/>
          <p:nvPr/>
        </p:nvGrpSpPr>
        <p:grpSpPr>
          <a:xfrm>
            <a:off x="950635" y="2802585"/>
            <a:ext cx="4987588" cy="563434"/>
            <a:chOff x="0" y="0"/>
            <a:chExt cx="4987586" cy="563433"/>
          </a:xfrm>
        </p:grpSpPr>
        <p:grpSp>
          <p:nvGrpSpPr>
            <p:cNvPr id="3169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3167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8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70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176" name="تجميع"/>
          <p:cNvGrpSpPr/>
          <p:nvPr/>
        </p:nvGrpSpPr>
        <p:grpSpPr>
          <a:xfrm>
            <a:off x="1026720" y="1962427"/>
            <a:ext cx="4992617" cy="564003"/>
            <a:chOff x="0" y="0"/>
            <a:chExt cx="4992615" cy="564001"/>
          </a:xfrm>
        </p:grpSpPr>
        <p:grpSp>
          <p:nvGrpSpPr>
            <p:cNvPr id="3174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172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3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75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177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82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3180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178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9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81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183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84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3185" name="أحل مسائل باستعمال المعادلة المئوية…"/>
          <p:cNvSpPr txBox="1"/>
          <p:nvPr/>
        </p:nvSpPr>
        <p:spPr>
          <a:xfrm>
            <a:off x="1666588" y="2804739"/>
            <a:ext cx="2647042" cy="56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أحل مسائل باستعمال المعادلة المئوية </a:t>
            </a:r>
          </a:p>
          <a:p>
            <a:pPr algn="ctr" rtl="0">
              <a:defRPr b="1" sz="1300">
                <a:solidFill>
                  <a:srgbClr val="1A0A52"/>
                </a:solidFill>
              </a:defRPr>
            </a:pPr>
            <a:r>
              <a:t>لايجاد الجزء او الكل او النسبة المئوية وحساب الربح والخسارة </a:t>
            </a:r>
          </a:p>
        </p:txBody>
      </p:sp>
      <p:sp>
        <p:nvSpPr>
          <p:cNvPr id="3186" name="كتابة النسب المئوية…"/>
          <p:cNvSpPr txBox="1"/>
          <p:nvPr/>
        </p:nvSpPr>
        <p:spPr>
          <a:xfrm>
            <a:off x="2154208" y="1969262"/>
            <a:ext cx="2255169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t>كتابة النسب المئوية</a:t>
            </a:r>
          </a:p>
          <a:p>
            <a:pPr algn="ctr" rtl="0">
              <a:defRPr b="1" sz="2100"/>
            </a:pPr>
            <a:r>
              <a:t> في صورة كسور اعتيادية</a:t>
            </a:r>
          </a:p>
        </p:txBody>
      </p:sp>
      <p:sp>
        <p:nvSpPr>
          <p:cNvPr id="3187" name="أحل مسائل باستعمال المعادلة المئوية…"/>
          <p:cNvSpPr txBox="1"/>
          <p:nvPr/>
        </p:nvSpPr>
        <p:spPr>
          <a:xfrm>
            <a:off x="1564831" y="3684359"/>
            <a:ext cx="2850556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أحل مسائل باستعمال المعادلة المئوية </a:t>
            </a:r>
          </a:p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لايجاد الجزء وحساب الربح والخسارة </a:t>
            </a:r>
          </a:p>
        </p:txBody>
      </p:sp>
      <p:pic>
        <p:nvPicPr>
          <p:cNvPr id="3188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7" t="22191" r="26765" b="28111"/>
          <a:stretch>
            <a:fillRect/>
          </a:stretch>
        </p:blipFill>
        <p:spPr>
          <a:xfrm>
            <a:off x="5792986" y="3930995"/>
            <a:ext cx="1035361" cy="99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2" grpId="2"/>
      <p:bldP build="whole" bldLvl="1" animBg="1" rev="0" advAuto="0" spid="3187" grpId="3"/>
      <p:bldP build="whole" bldLvl="1" animBg="1" rev="0" advAuto="0" spid="317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2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191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190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193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94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0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9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0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3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204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0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١٦٣</a:t>
            </a:r>
          </a:p>
        </p:txBody>
      </p:sp>
      <p:sp>
        <p:nvSpPr>
          <p:cNvPr id="3206" name="Google Shape;4924;p54"/>
          <p:cNvSpPr txBox="1"/>
          <p:nvPr/>
        </p:nvSpPr>
        <p:spPr>
          <a:xfrm>
            <a:off x="1382553" y="3970912"/>
            <a:ext cx="5803810" cy="508060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49223" rtl="0">
              <a:defRPr sz="177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207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8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248" r="1697" b="1621"/>
          <a:stretch>
            <a:fillRect/>
          </a:stretch>
        </p:blipFill>
        <p:spPr>
          <a:xfrm>
            <a:off x="3193872" y="2540255"/>
            <a:ext cx="503831" cy="50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440" fill="norm" stroke="1" extrusionOk="0">
                <a:moveTo>
                  <a:pt x="11512" y="27"/>
                </a:moveTo>
                <a:cubicBezTo>
                  <a:pt x="9917" y="-104"/>
                  <a:pt x="7865" y="242"/>
                  <a:pt x="6477" y="873"/>
                </a:cubicBezTo>
                <a:cubicBezTo>
                  <a:pt x="6356" y="928"/>
                  <a:pt x="6230" y="972"/>
                  <a:pt x="6206" y="974"/>
                </a:cubicBezTo>
                <a:cubicBezTo>
                  <a:pt x="6182" y="977"/>
                  <a:pt x="6114" y="1002"/>
                  <a:pt x="6053" y="1042"/>
                </a:cubicBezTo>
                <a:cubicBezTo>
                  <a:pt x="5993" y="1082"/>
                  <a:pt x="5884" y="1157"/>
                  <a:pt x="5799" y="1194"/>
                </a:cubicBezTo>
                <a:cubicBezTo>
                  <a:pt x="5714" y="1232"/>
                  <a:pt x="5557" y="1303"/>
                  <a:pt x="5460" y="1363"/>
                </a:cubicBezTo>
                <a:cubicBezTo>
                  <a:pt x="5363" y="1424"/>
                  <a:pt x="5259" y="1482"/>
                  <a:pt x="5223" y="1499"/>
                </a:cubicBezTo>
                <a:cubicBezTo>
                  <a:pt x="5072" y="1567"/>
                  <a:pt x="4468" y="1988"/>
                  <a:pt x="4053" y="2311"/>
                </a:cubicBezTo>
                <a:cubicBezTo>
                  <a:pt x="3535" y="2713"/>
                  <a:pt x="2676" y="3584"/>
                  <a:pt x="2290" y="4087"/>
                </a:cubicBezTo>
                <a:cubicBezTo>
                  <a:pt x="2142" y="4280"/>
                  <a:pt x="1988" y="4467"/>
                  <a:pt x="1951" y="4509"/>
                </a:cubicBezTo>
                <a:cubicBezTo>
                  <a:pt x="1914" y="4552"/>
                  <a:pt x="1882" y="4598"/>
                  <a:pt x="1883" y="4611"/>
                </a:cubicBezTo>
                <a:cubicBezTo>
                  <a:pt x="1885" y="4624"/>
                  <a:pt x="1817" y="4745"/>
                  <a:pt x="1731" y="4865"/>
                </a:cubicBezTo>
                <a:cubicBezTo>
                  <a:pt x="1644" y="4984"/>
                  <a:pt x="1578" y="5089"/>
                  <a:pt x="1578" y="5101"/>
                </a:cubicBezTo>
                <a:cubicBezTo>
                  <a:pt x="1578" y="5114"/>
                  <a:pt x="1525" y="5202"/>
                  <a:pt x="1459" y="5304"/>
                </a:cubicBezTo>
                <a:cubicBezTo>
                  <a:pt x="1345" y="5483"/>
                  <a:pt x="951" y="6240"/>
                  <a:pt x="951" y="6285"/>
                </a:cubicBezTo>
                <a:cubicBezTo>
                  <a:pt x="951" y="6297"/>
                  <a:pt x="889" y="6422"/>
                  <a:pt x="815" y="6573"/>
                </a:cubicBezTo>
                <a:cubicBezTo>
                  <a:pt x="530" y="7157"/>
                  <a:pt x="252" y="8183"/>
                  <a:pt x="86" y="9245"/>
                </a:cubicBezTo>
                <a:cubicBezTo>
                  <a:pt x="-62" y="10197"/>
                  <a:pt x="-15" y="11792"/>
                  <a:pt x="188" y="12780"/>
                </a:cubicBezTo>
                <a:cubicBezTo>
                  <a:pt x="241" y="13040"/>
                  <a:pt x="251" y="13128"/>
                  <a:pt x="205" y="13203"/>
                </a:cubicBezTo>
                <a:cubicBezTo>
                  <a:pt x="156" y="13283"/>
                  <a:pt x="152" y="13289"/>
                  <a:pt x="239" y="13355"/>
                </a:cubicBezTo>
                <a:cubicBezTo>
                  <a:pt x="344" y="13435"/>
                  <a:pt x="457" y="13734"/>
                  <a:pt x="408" y="13812"/>
                </a:cubicBezTo>
                <a:cubicBezTo>
                  <a:pt x="393" y="13837"/>
                  <a:pt x="408" y="13890"/>
                  <a:pt x="442" y="13930"/>
                </a:cubicBezTo>
                <a:cubicBezTo>
                  <a:pt x="552" y="14060"/>
                  <a:pt x="664" y="14420"/>
                  <a:pt x="612" y="14472"/>
                </a:cubicBezTo>
                <a:cubicBezTo>
                  <a:pt x="579" y="14505"/>
                  <a:pt x="594" y="14553"/>
                  <a:pt x="663" y="14607"/>
                </a:cubicBezTo>
                <a:cubicBezTo>
                  <a:pt x="746" y="14673"/>
                  <a:pt x="954" y="15148"/>
                  <a:pt x="900" y="15148"/>
                </a:cubicBezTo>
                <a:cubicBezTo>
                  <a:pt x="889" y="15148"/>
                  <a:pt x="928" y="15221"/>
                  <a:pt x="985" y="15300"/>
                </a:cubicBezTo>
                <a:cubicBezTo>
                  <a:pt x="1084" y="15440"/>
                  <a:pt x="1093" y="15438"/>
                  <a:pt x="1019" y="15520"/>
                </a:cubicBezTo>
                <a:cubicBezTo>
                  <a:pt x="976" y="15568"/>
                  <a:pt x="952" y="15623"/>
                  <a:pt x="968" y="15639"/>
                </a:cubicBezTo>
                <a:cubicBezTo>
                  <a:pt x="984" y="15655"/>
                  <a:pt x="1035" y="15635"/>
                  <a:pt x="1070" y="15588"/>
                </a:cubicBezTo>
                <a:cubicBezTo>
                  <a:pt x="1129" y="15508"/>
                  <a:pt x="1132" y="15506"/>
                  <a:pt x="1205" y="15673"/>
                </a:cubicBezTo>
                <a:cubicBezTo>
                  <a:pt x="1248" y="15769"/>
                  <a:pt x="1287" y="15863"/>
                  <a:pt x="1290" y="15876"/>
                </a:cubicBezTo>
                <a:cubicBezTo>
                  <a:pt x="1293" y="15888"/>
                  <a:pt x="1375" y="16026"/>
                  <a:pt x="1476" y="16180"/>
                </a:cubicBezTo>
                <a:cubicBezTo>
                  <a:pt x="1578" y="16334"/>
                  <a:pt x="1640" y="16466"/>
                  <a:pt x="1629" y="16484"/>
                </a:cubicBezTo>
                <a:cubicBezTo>
                  <a:pt x="1617" y="16503"/>
                  <a:pt x="1640" y="16537"/>
                  <a:pt x="1680" y="16552"/>
                </a:cubicBezTo>
                <a:cubicBezTo>
                  <a:pt x="1719" y="16567"/>
                  <a:pt x="1746" y="16588"/>
                  <a:pt x="1731" y="16603"/>
                </a:cubicBezTo>
                <a:cubicBezTo>
                  <a:pt x="1715" y="16618"/>
                  <a:pt x="1730" y="16661"/>
                  <a:pt x="1765" y="16687"/>
                </a:cubicBezTo>
                <a:cubicBezTo>
                  <a:pt x="1799" y="16714"/>
                  <a:pt x="1842" y="16753"/>
                  <a:pt x="1849" y="16789"/>
                </a:cubicBezTo>
                <a:cubicBezTo>
                  <a:pt x="1857" y="16825"/>
                  <a:pt x="1892" y="16893"/>
                  <a:pt x="1934" y="16924"/>
                </a:cubicBezTo>
                <a:cubicBezTo>
                  <a:pt x="2049" y="17010"/>
                  <a:pt x="2275" y="17345"/>
                  <a:pt x="2239" y="17381"/>
                </a:cubicBezTo>
                <a:cubicBezTo>
                  <a:pt x="2222" y="17398"/>
                  <a:pt x="2231" y="17406"/>
                  <a:pt x="2256" y="17398"/>
                </a:cubicBezTo>
                <a:cubicBezTo>
                  <a:pt x="2320" y="17378"/>
                  <a:pt x="2568" y="17685"/>
                  <a:pt x="2544" y="17753"/>
                </a:cubicBezTo>
                <a:cubicBezTo>
                  <a:pt x="2534" y="17783"/>
                  <a:pt x="2564" y="17804"/>
                  <a:pt x="2595" y="17804"/>
                </a:cubicBezTo>
                <a:cubicBezTo>
                  <a:pt x="2695" y="17804"/>
                  <a:pt x="3200" y="18338"/>
                  <a:pt x="3172" y="18413"/>
                </a:cubicBezTo>
                <a:cubicBezTo>
                  <a:pt x="3153" y="18460"/>
                  <a:pt x="3157" y="18465"/>
                  <a:pt x="3206" y="18446"/>
                </a:cubicBezTo>
                <a:cubicBezTo>
                  <a:pt x="3291" y="18414"/>
                  <a:pt x="3593" y="18731"/>
                  <a:pt x="3562" y="18819"/>
                </a:cubicBezTo>
                <a:cubicBezTo>
                  <a:pt x="3545" y="18863"/>
                  <a:pt x="3564" y="18869"/>
                  <a:pt x="3629" y="18852"/>
                </a:cubicBezTo>
                <a:cubicBezTo>
                  <a:pt x="3738" y="18824"/>
                  <a:pt x="3950" y="19004"/>
                  <a:pt x="3867" y="19055"/>
                </a:cubicBezTo>
                <a:cubicBezTo>
                  <a:pt x="3780" y="19109"/>
                  <a:pt x="3954" y="19270"/>
                  <a:pt x="4070" y="19241"/>
                </a:cubicBezTo>
                <a:cubicBezTo>
                  <a:pt x="4144" y="19223"/>
                  <a:pt x="4256" y="19278"/>
                  <a:pt x="4511" y="19461"/>
                </a:cubicBezTo>
                <a:cubicBezTo>
                  <a:pt x="4699" y="19597"/>
                  <a:pt x="4839" y="19728"/>
                  <a:pt x="4833" y="19749"/>
                </a:cubicBezTo>
                <a:cubicBezTo>
                  <a:pt x="4827" y="19770"/>
                  <a:pt x="4854" y="19776"/>
                  <a:pt x="4884" y="19766"/>
                </a:cubicBezTo>
                <a:cubicBezTo>
                  <a:pt x="4914" y="19756"/>
                  <a:pt x="5070" y="19828"/>
                  <a:pt x="5240" y="19935"/>
                </a:cubicBezTo>
                <a:cubicBezTo>
                  <a:pt x="5572" y="20144"/>
                  <a:pt x="5809" y="20272"/>
                  <a:pt x="6426" y="20544"/>
                </a:cubicBezTo>
                <a:cubicBezTo>
                  <a:pt x="6806" y="20711"/>
                  <a:pt x="7870" y="21086"/>
                  <a:pt x="8054" y="21119"/>
                </a:cubicBezTo>
                <a:cubicBezTo>
                  <a:pt x="8102" y="21128"/>
                  <a:pt x="8427" y="21191"/>
                  <a:pt x="8766" y="21254"/>
                </a:cubicBezTo>
                <a:cubicBezTo>
                  <a:pt x="9105" y="21318"/>
                  <a:pt x="9570" y="21384"/>
                  <a:pt x="9800" y="21406"/>
                </a:cubicBezTo>
                <a:cubicBezTo>
                  <a:pt x="10734" y="21496"/>
                  <a:pt x="12100" y="21400"/>
                  <a:pt x="13139" y="21170"/>
                </a:cubicBezTo>
                <a:cubicBezTo>
                  <a:pt x="13570" y="21074"/>
                  <a:pt x="14453" y="20811"/>
                  <a:pt x="14665" y="20713"/>
                </a:cubicBezTo>
                <a:cubicBezTo>
                  <a:pt x="15183" y="20474"/>
                  <a:pt x="15486" y="20351"/>
                  <a:pt x="15547" y="20375"/>
                </a:cubicBezTo>
                <a:cubicBezTo>
                  <a:pt x="15592" y="20392"/>
                  <a:pt x="15606" y="20392"/>
                  <a:pt x="15598" y="20358"/>
                </a:cubicBezTo>
                <a:cubicBezTo>
                  <a:pt x="15590" y="20328"/>
                  <a:pt x="15675" y="20248"/>
                  <a:pt x="15784" y="20189"/>
                </a:cubicBezTo>
                <a:cubicBezTo>
                  <a:pt x="15893" y="20129"/>
                  <a:pt x="16103" y="20019"/>
                  <a:pt x="16242" y="19935"/>
                </a:cubicBezTo>
                <a:cubicBezTo>
                  <a:pt x="16381" y="19851"/>
                  <a:pt x="16502" y="19782"/>
                  <a:pt x="16530" y="19800"/>
                </a:cubicBezTo>
                <a:cubicBezTo>
                  <a:pt x="16560" y="19818"/>
                  <a:pt x="16580" y="19826"/>
                  <a:pt x="16564" y="19800"/>
                </a:cubicBezTo>
                <a:cubicBezTo>
                  <a:pt x="16534" y="19752"/>
                  <a:pt x="16744" y="19590"/>
                  <a:pt x="16784" y="19630"/>
                </a:cubicBezTo>
                <a:cubicBezTo>
                  <a:pt x="16797" y="19643"/>
                  <a:pt x="16861" y="19582"/>
                  <a:pt x="16920" y="19512"/>
                </a:cubicBezTo>
                <a:cubicBezTo>
                  <a:pt x="16990" y="19429"/>
                  <a:pt x="17043" y="19393"/>
                  <a:pt x="17089" y="19411"/>
                </a:cubicBezTo>
                <a:cubicBezTo>
                  <a:pt x="17134" y="19428"/>
                  <a:pt x="17158" y="19423"/>
                  <a:pt x="17140" y="19394"/>
                </a:cubicBezTo>
                <a:cubicBezTo>
                  <a:pt x="17114" y="19351"/>
                  <a:pt x="17502" y="19038"/>
                  <a:pt x="17581" y="19038"/>
                </a:cubicBezTo>
                <a:cubicBezTo>
                  <a:pt x="17599" y="19038"/>
                  <a:pt x="17665" y="18971"/>
                  <a:pt x="17734" y="18886"/>
                </a:cubicBezTo>
                <a:cubicBezTo>
                  <a:pt x="17802" y="18801"/>
                  <a:pt x="17866" y="18739"/>
                  <a:pt x="17886" y="18751"/>
                </a:cubicBezTo>
                <a:cubicBezTo>
                  <a:pt x="17906" y="18763"/>
                  <a:pt x="18000" y="18690"/>
                  <a:pt x="18089" y="18582"/>
                </a:cubicBezTo>
                <a:cubicBezTo>
                  <a:pt x="18179" y="18473"/>
                  <a:pt x="18271" y="18382"/>
                  <a:pt x="18293" y="18396"/>
                </a:cubicBezTo>
                <a:cubicBezTo>
                  <a:pt x="18315" y="18410"/>
                  <a:pt x="18354" y="18374"/>
                  <a:pt x="18378" y="18311"/>
                </a:cubicBezTo>
                <a:cubicBezTo>
                  <a:pt x="18404" y="18241"/>
                  <a:pt x="18448" y="18207"/>
                  <a:pt x="18479" y="18227"/>
                </a:cubicBezTo>
                <a:cubicBezTo>
                  <a:pt x="18508" y="18245"/>
                  <a:pt x="18512" y="18235"/>
                  <a:pt x="18496" y="18210"/>
                </a:cubicBezTo>
                <a:cubicBezTo>
                  <a:pt x="18481" y="18185"/>
                  <a:pt x="18606" y="18038"/>
                  <a:pt x="18768" y="17871"/>
                </a:cubicBezTo>
                <a:cubicBezTo>
                  <a:pt x="18929" y="17705"/>
                  <a:pt x="19086" y="17514"/>
                  <a:pt x="19124" y="17449"/>
                </a:cubicBezTo>
                <a:cubicBezTo>
                  <a:pt x="19161" y="17383"/>
                  <a:pt x="19349" y="17122"/>
                  <a:pt x="19530" y="16873"/>
                </a:cubicBezTo>
                <a:cubicBezTo>
                  <a:pt x="19712" y="16625"/>
                  <a:pt x="19871" y="16376"/>
                  <a:pt x="19903" y="16315"/>
                </a:cubicBezTo>
                <a:cubicBezTo>
                  <a:pt x="19935" y="16255"/>
                  <a:pt x="19991" y="16182"/>
                  <a:pt x="20022" y="16146"/>
                </a:cubicBezTo>
                <a:cubicBezTo>
                  <a:pt x="20138" y="16013"/>
                  <a:pt x="20719" y="14718"/>
                  <a:pt x="20887" y="14218"/>
                </a:cubicBezTo>
                <a:cubicBezTo>
                  <a:pt x="21079" y="13644"/>
                  <a:pt x="21291" y="12896"/>
                  <a:pt x="21310" y="12696"/>
                </a:cubicBezTo>
                <a:cubicBezTo>
                  <a:pt x="21350" y="12283"/>
                  <a:pt x="21383" y="12092"/>
                  <a:pt x="21463" y="12036"/>
                </a:cubicBezTo>
                <a:cubicBezTo>
                  <a:pt x="21524" y="11994"/>
                  <a:pt x="21538" y="11965"/>
                  <a:pt x="21497" y="11952"/>
                </a:cubicBezTo>
                <a:cubicBezTo>
                  <a:pt x="21451" y="11936"/>
                  <a:pt x="21435" y="11734"/>
                  <a:pt x="21446" y="10954"/>
                </a:cubicBezTo>
                <a:cubicBezTo>
                  <a:pt x="21462" y="9755"/>
                  <a:pt x="21401" y="9061"/>
                  <a:pt x="21158" y="8112"/>
                </a:cubicBezTo>
                <a:cubicBezTo>
                  <a:pt x="21108" y="7916"/>
                  <a:pt x="21077" y="7727"/>
                  <a:pt x="21090" y="7706"/>
                </a:cubicBezTo>
                <a:cubicBezTo>
                  <a:pt x="21103" y="7686"/>
                  <a:pt x="21072" y="7649"/>
                  <a:pt x="21039" y="7622"/>
                </a:cubicBezTo>
                <a:cubicBezTo>
                  <a:pt x="21006" y="7594"/>
                  <a:pt x="20970" y="7513"/>
                  <a:pt x="20954" y="7436"/>
                </a:cubicBezTo>
                <a:cubicBezTo>
                  <a:pt x="20939" y="7358"/>
                  <a:pt x="20881" y="7160"/>
                  <a:pt x="20819" y="6996"/>
                </a:cubicBezTo>
                <a:cubicBezTo>
                  <a:pt x="20756" y="6832"/>
                  <a:pt x="20705" y="6654"/>
                  <a:pt x="20717" y="6607"/>
                </a:cubicBezTo>
                <a:cubicBezTo>
                  <a:pt x="20731" y="6553"/>
                  <a:pt x="20721" y="6522"/>
                  <a:pt x="20683" y="6522"/>
                </a:cubicBezTo>
                <a:cubicBezTo>
                  <a:pt x="20631" y="6522"/>
                  <a:pt x="20453" y="6188"/>
                  <a:pt x="20429" y="6049"/>
                </a:cubicBezTo>
                <a:cubicBezTo>
                  <a:pt x="20424" y="6021"/>
                  <a:pt x="20403" y="5980"/>
                  <a:pt x="20378" y="5947"/>
                </a:cubicBezTo>
                <a:cubicBezTo>
                  <a:pt x="20353" y="5914"/>
                  <a:pt x="20272" y="5766"/>
                  <a:pt x="20192" y="5609"/>
                </a:cubicBezTo>
                <a:cubicBezTo>
                  <a:pt x="19905" y="5048"/>
                  <a:pt x="19329" y="4225"/>
                  <a:pt x="18920" y="3765"/>
                </a:cubicBezTo>
                <a:cubicBezTo>
                  <a:pt x="18475" y="3266"/>
                  <a:pt x="17387" y="2222"/>
                  <a:pt x="17276" y="2192"/>
                </a:cubicBezTo>
                <a:cubicBezTo>
                  <a:pt x="17202" y="2172"/>
                  <a:pt x="16971" y="1994"/>
                  <a:pt x="16971" y="1955"/>
                </a:cubicBezTo>
                <a:cubicBezTo>
                  <a:pt x="16971" y="1936"/>
                  <a:pt x="16940" y="1905"/>
                  <a:pt x="16903" y="1905"/>
                </a:cubicBezTo>
                <a:cubicBezTo>
                  <a:pt x="16866" y="1905"/>
                  <a:pt x="16832" y="1890"/>
                  <a:pt x="16818" y="1854"/>
                </a:cubicBezTo>
                <a:cubicBezTo>
                  <a:pt x="16804" y="1818"/>
                  <a:pt x="16770" y="1791"/>
                  <a:pt x="16750" y="1803"/>
                </a:cubicBezTo>
                <a:cubicBezTo>
                  <a:pt x="16730" y="1816"/>
                  <a:pt x="16696" y="1808"/>
                  <a:pt x="16682" y="1786"/>
                </a:cubicBezTo>
                <a:cubicBezTo>
                  <a:pt x="16669" y="1765"/>
                  <a:pt x="16494" y="1642"/>
                  <a:pt x="16276" y="1516"/>
                </a:cubicBezTo>
                <a:cubicBezTo>
                  <a:pt x="16058" y="1389"/>
                  <a:pt x="15876" y="1278"/>
                  <a:pt x="15886" y="1262"/>
                </a:cubicBezTo>
                <a:cubicBezTo>
                  <a:pt x="15896" y="1246"/>
                  <a:pt x="15877" y="1231"/>
                  <a:pt x="15835" y="1228"/>
                </a:cubicBezTo>
                <a:cubicBezTo>
                  <a:pt x="15793" y="1225"/>
                  <a:pt x="15613" y="1153"/>
                  <a:pt x="15445" y="1076"/>
                </a:cubicBezTo>
                <a:cubicBezTo>
                  <a:pt x="15277" y="999"/>
                  <a:pt x="15035" y="883"/>
                  <a:pt x="14902" y="822"/>
                </a:cubicBezTo>
                <a:cubicBezTo>
                  <a:pt x="14602" y="684"/>
                  <a:pt x="13497" y="328"/>
                  <a:pt x="13394" y="332"/>
                </a:cubicBezTo>
                <a:cubicBezTo>
                  <a:pt x="13352" y="333"/>
                  <a:pt x="13306" y="304"/>
                  <a:pt x="13292" y="281"/>
                </a:cubicBezTo>
                <a:cubicBezTo>
                  <a:pt x="13278" y="258"/>
                  <a:pt x="13248" y="249"/>
                  <a:pt x="13224" y="264"/>
                </a:cubicBezTo>
                <a:cubicBezTo>
                  <a:pt x="13201" y="279"/>
                  <a:pt x="13133" y="270"/>
                  <a:pt x="13072" y="230"/>
                </a:cubicBezTo>
                <a:cubicBezTo>
                  <a:pt x="13010" y="190"/>
                  <a:pt x="12936" y="166"/>
                  <a:pt x="12902" y="179"/>
                </a:cubicBezTo>
                <a:cubicBezTo>
                  <a:pt x="12868" y="193"/>
                  <a:pt x="12724" y="185"/>
                  <a:pt x="12597" y="163"/>
                </a:cubicBezTo>
                <a:cubicBezTo>
                  <a:pt x="12470" y="140"/>
                  <a:pt x="12314" y="107"/>
                  <a:pt x="12241" y="95"/>
                </a:cubicBezTo>
                <a:cubicBezTo>
                  <a:pt x="12168" y="82"/>
                  <a:pt x="11839" y="54"/>
                  <a:pt x="11512" y="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09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264886" y="2390666"/>
            <a:ext cx="2039185" cy="1597595"/>
          </a:xfrm>
          <a:prstGeom prst="rect">
            <a:avLst/>
          </a:prstGeom>
          <a:ln w="12700">
            <a:miter lim="400000"/>
          </a:ln>
        </p:spPr>
      </p:pic>
      <p:sp>
        <p:nvSpPr>
          <p:cNvPr id="3210" name="عزيزتي الطالبة…"/>
          <p:cNvSpPr txBox="1"/>
          <p:nvPr/>
        </p:nvSpPr>
        <p:spPr>
          <a:xfrm>
            <a:off x="3727346" y="2866961"/>
            <a:ext cx="1114224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211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186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7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88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grpSp>
        <p:nvGrpSpPr>
          <p:cNvPr id="2216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189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8" name="Google Shape;5277;p56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13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4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5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6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17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219" name="IMG_1532.jpeg" descr="IMG_1532.jpeg"/>
          <p:cNvPicPr>
            <a:picLocks noChangeAspect="1"/>
          </p:cNvPicPr>
          <p:nvPr/>
        </p:nvPicPr>
        <p:blipFill>
          <a:blip r:embed="rId3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0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228" name="تجميع"/>
          <p:cNvGrpSpPr/>
          <p:nvPr/>
        </p:nvGrpSpPr>
        <p:grpSpPr>
          <a:xfrm>
            <a:off x="2770411" y="2682478"/>
            <a:ext cx="3480979" cy="2360031"/>
            <a:chOff x="0" y="0"/>
            <a:chExt cx="3480978" cy="2360030"/>
          </a:xfrm>
        </p:grpSpPr>
        <p:sp>
          <p:nvSpPr>
            <p:cNvPr id="3221" name="@Maths0120"/>
            <p:cNvSpPr txBox="1"/>
            <p:nvPr/>
          </p:nvSpPr>
          <p:spPr>
            <a:xfrm>
              <a:off x="904648" y="696578"/>
              <a:ext cx="1868588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3222" name="Google Shape;632;p19"/>
            <p:cNvSpPr txBox="1"/>
            <p:nvPr/>
          </p:nvSpPr>
          <p:spPr>
            <a:xfrm>
              <a:off x="1037568" y="1897782"/>
              <a:ext cx="1817880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223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3224" name="https://linktr.ee/Refa2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225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226" name="https://t.me/hasna_math">
              <a:hlinkClick r:id="rId6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227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3229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8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1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23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22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2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9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22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3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1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4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25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6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4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5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6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7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9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7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74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27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7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0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27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8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2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9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1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0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1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5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6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7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8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319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12" t="15552" r="2076" b="7943"/>
          <a:stretch>
            <a:fillRect/>
          </a:stretch>
        </p:blipFill>
        <p:spPr>
          <a:xfrm>
            <a:off x="6224967" y="1522894"/>
            <a:ext cx="198996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20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9116" y="2926182"/>
            <a:ext cx="3140068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2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26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32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29" name="Google Shape;972;p13"/>
          <p:cNvGrpSpPr/>
          <p:nvPr/>
        </p:nvGrpSpPr>
        <p:grpSpPr>
          <a:xfrm>
            <a:off x="7487283" y="2631232"/>
            <a:ext cx="304827" cy="321125"/>
            <a:chOff x="0" y="0"/>
            <a:chExt cx="304826" cy="321123"/>
          </a:xfrm>
        </p:grpSpPr>
        <p:sp>
          <p:nvSpPr>
            <p:cNvPr id="2327" name="Google Shape;973;p13"/>
            <p:cNvSpPr/>
            <p:nvPr/>
          </p:nvSpPr>
          <p:spPr>
            <a:xfrm>
              <a:off x="-1" y="0"/>
              <a:ext cx="304828" cy="32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974;p13"/>
            <p:cNvSpPr/>
            <p:nvPr/>
          </p:nvSpPr>
          <p:spPr>
            <a:xfrm>
              <a:off x="119634" y="119677"/>
              <a:ext cx="72604" cy="750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2" name="Google Shape;972;p13"/>
          <p:cNvGrpSpPr/>
          <p:nvPr/>
        </p:nvGrpSpPr>
        <p:grpSpPr>
          <a:xfrm>
            <a:off x="3882708" y="2907710"/>
            <a:ext cx="238348" cy="251091"/>
            <a:chOff x="0" y="0"/>
            <a:chExt cx="238347" cy="251090"/>
          </a:xfrm>
        </p:grpSpPr>
        <p:sp>
          <p:nvSpPr>
            <p:cNvPr id="2330" name="Google Shape;973;p13"/>
            <p:cNvSpPr/>
            <p:nvPr/>
          </p:nvSpPr>
          <p:spPr>
            <a:xfrm>
              <a:off x="-1" y="0"/>
              <a:ext cx="238349" cy="2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974;p13"/>
            <p:cNvSpPr/>
            <p:nvPr/>
          </p:nvSpPr>
          <p:spPr>
            <a:xfrm>
              <a:off x="93543" y="93576"/>
              <a:ext cx="56770" cy="5867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3" name="Google Shape;975;p13"/>
          <p:cNvGrpSpPr/>
          <p:nvPr/>
        </p:nvGrpSpPr>
        <p:grpSpPr>
          <a:xfrm>
            <a:off x="6046814" y="4016478"/>
            <a:ext cx="286700" cy="276835"/>
            <a:chOff x="24" y="24"/>
            <a:chExt cx="286699" cy="276834"/>
          </a:xfrm>
        </p:grpSpPr>
        <p:sp>
          <p:nvSpPr>
            <p:cNvPr id="233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4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34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65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5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6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7" name="Google Shape;4238;p45"/>
          <p:cNvSpPr/>
          <p:nvPr/>
        </p:nvSpPr>
        <p:spPr>
          <a:xfrm rot="599">
            <a:off x="2018918" y="983225"/>
            <a:ext cx="5341401" cy="65463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68" name="Google Shape;4324;p45"/>
          <p:cNvSpPr/>
          <p:nvPr/>
        </p:nvSpPr>
        <p:spPr>
          <a:xfrm rot="2153969">
            <a:off x="4303710" y="729912"/>
            <a:ext cx="971436" cy="55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69" name="Google Shape;1742;p25"/>
          <p:cNvSpPr txBox="1"/>
          <p:nvPr>
            <p:ph type="title"/>
          </p:nvPr>
        </p:nvSpPr>
        <p:spPr>
          <a:xfrm>
            <a:off x="2503236" y="982760"/>
            <a:ext cx="4384749" cy="74764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370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2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1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7"/>
            <a:ext cx="1529107" cy="110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2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9" y="1762408"/>
            <a:ext cx="1475414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3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6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6" y="4422752"/>
            <a:ext cx="935050" cy="363371"/>
            <a:chOff x="0" y="0"/>
            <a:chExt cx="935048" cy="363369"/>
          </a:xfrm>
        </p:grpSpPr>
        <p:grpSp>
          <p:nvGrpSpPr>
            <p:cNvPr id="2384" name="Google Shape;975;p13"/>
            <p:cNvGrpSpPr/>
            <p:nvPr/>
          </p:nvGrpSpPr>
          <p:grpSpPr>
            <a:xfrm>
              <a:off x="708606" y="36659"/>
              <a:ext cx="226443" cy="218652"/>
              <a:chOff x="19" y="19"/>
              <a:chExt cx="226442" cy="218650"/>
            </a:xfrm>
          </p:grpSpPr>
          <p:sp>
            <p:nvSpPr>
              <p:cNvPr id="2374" name="Google Shape;976;p13"/>
              <p:cNvSpPr/>
              <p:nvPr/>
            </p:nvSpPr>
            <p:spPr>
              <a:xfrm>
                <a:off x="33614" y="23880"/>
                <a:ext cx="159739" cy="15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5" name="Google Shape;977;p13"/>
              <p:cNvSpPr/>
              <p:nvPr/>
            </p:nvSpPr>
            <p:spPr>
              <a:xfrm>
                <a:off x="46769" y="23880"/>
                <a:ext cx="148527" cy="16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6" name="Google Shape;978;p13"/>
              <p:cNvSpPr/>
              <p:nvPr/>
            </p:nvSpPr>
            <p:spPr>
              <a:xfrm>
                <a:off x="116404" y="19"/>
                <a:ext cx="9871" cy="218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7" name="Google Shape;979;p13"/>
              <p:cNvSpPr/>
              <p:nvPr/>
            </p:nvSpPr>
            <p:spPr>
              <a:xfrm>
                <a:off x="19" y="95150"/>
                <a:ext cx="221566" cy="9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8" name="Google Shape;980;p13"/>
              <p:cNvSpPr/>
              <p:nvPr/>
            </p:nvSpPr>
            <p:spPr>
              <a:xfrm>
                <a:off x="75001" y="4896"/>
                <a:ext cx="81337" cy="20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9" name="Google Shape;981;p13"/>
              <p:cNvSpPr/>
              <p:nvPr/>
            </p:nvSpPr>
            <p:spPr>
              <a:xfrm>
                <a:off x="18031" y="66743"/>
                <a:ext cx="208431" cy="7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0" name="Google Shape;982;p13"/>
              <p:cNvSpPr/>
              <p:nvPr/>
            </p:nvSpPr>
            <p:spPr>
              <a:xfrm>
                <a:off x="25337" y="61380"/>
                <a:ext cx="200154" cy="8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1" name="Google Shape;983;p13"/>
              <p:cNvSpPr/>
              <p:nvPr/>
            </p:nvSpPr>
            <p:spPr>
              <a:xfrm>
                <a:off x="66238" y="9754"/>
                <a:ext cx="93500" cy="201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2" name="Google Shape;984;p13"/>
              <p:cNvSpPr/>
              <p:nvPr/>
            </p:nvSpPr>
            <p:spPr>
              <a:xfrm>
                <a:off x="71189" y="57018"/>
                <a:ext cx="91886" cy="9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3" name="Google Shape;985;p13"/>
              <p:cNvSpPr/>
              <p:nvPr/>
            </p:nvSpPr>
            <p:spPr>
              <a:xfrm>
                <a:off x="92365" y="78011"/>
                <a:ext cx="49479" cy="49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85" name="النهاية"/>
            <p:cNvSpPr txBox="1"/>
            <p:nvPr/>
          </p:nvSpPr>
          <p:spPr>
            <a:xfrm>
              <a:off x="0" y="0"/>
              <a:ext cx="750979" cy="36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89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92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39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5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93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8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39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9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99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0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10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1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21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32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433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5" b="20366"/>
          <a:stretch>
            <a:fillRect/>
          </a:stretch>
        </p:blipFill>
        <p:spPr>
          <a:xfrm>
            <a:off x="1461521" y="665979"/>
            <a:ext cx="1475413" cy="10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2434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35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38" name="Google Shape;4325;p45"/>
          <p:cNvGrpSpPr/>
          <p:nvPr/>
        </p:nvGrpSpPr>
        <p:grpSpPr>
          <a:xfrm>
            <a:off x="3145480" y="3068361"/>
            <a:ext cx="1605901" cy="456601"/>
            <a:chOff x="0" y="80311"/>
            <a:chExt cx="1605900" cy="456599"/>
          </a:xfrm>
        </p:grpSpPr>
        <p:sp>
          <p:nvSpPr>
            <p:cNvPr id="2436" name="مستطيل"/>
            <p:cNvSpPr/>
            <p:nvPr/>
          </p:nvSpPr>
          <p:spPr>
            <a:xfrm>
              <a:off x="0" y="80311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37" name="٢١٫٦"/>
            <p:cNvSpPr/>
            <p:nvPr/>
          </p:nvSpPr>
          <p:spPr>
            <a:xfrm>
              <a:off x="0" y="308611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٢١٫٦</a:t>
              </a:r>
            </a:p>
          </p:txBody>
        </p:sp>
      </p:grpSp>
      <p:grpSp>
        <p:nvGrpSpPr>
          <p:cNvPr id="2441" name="Google Shape;4327;p45"/>
          <p:cNvGrpSpPr/>
          <p:nvPr/>
        </p:nvGrpSpPr>
        <p:grpSpPr>
          <a:xfrm>
            <a:off x="4980854" y="3068361"/>
            <a:ext cx="1605901" cy="456601"/>
            <a:chOff x="0" y="51144"/>
            <a:chExt cx="1605900" cy="456599"/>
          </a:xfrm>
        </p:grpSpPr>
        <p:sp>
          <p:nvSpPr>
            <p:cNvPr id="2439" name="مستطيل"/>
            <p:cNvSpPr/>
            <p:nvPr/>
          </p:nvSpPr>
          <p:spPr>
            <a:xfrm>
              <a:off x="0" y="51144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40" name="٢٫١٦"/>
            <p:cNvSpPr/>
            <p:nvPr/>
          </p:nvSpPr>
          <p:spPr>
            <a:xfrm>
              <a:off x="0" y="279444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5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٢٫١٦</a:t>
              </a:r>
            </a:p>
          </p:txBody>
        </p:sp>
      </p:grpSp>
      <p:sp>
        <p:nvSpPr>
          <p:cNvPr id="2442" name="أحسب ذهنيًا"/>
          <p:cNvSpPr txBox="1"/>
          <p:nvPr/>
        </p:nvSpPr>
        <p:spPr>
          <a:xfrm>
            <a:off x="4281049" y="1804680"/>
            <a:ext cx="1170137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أحسب ذهنيًا </a:t>
            </a:r>
          </a:p>
        </p:txBody>
      </p:sp>
      <p:pic>
        <p:nvPicPr>
          <p:cNvPr id="2443" name="IMG_2760.jpeg" descr="IMG_2760.jpeg"/>
          <p:cNvPicPr>
            <a:picLocks noChangeAspect="1"/>
          </p:cNvPicPr>
          <p:nvPr/>
        </p:nvPicPr>
        <p:blipFill>
          <a:blip r:embed="rId3">
            <a:extLst/>
          </a:blip>
          <a:srcRect l="0" t="39156" r="0" b="13301"/>
          <a:stretch>
            <a:fillRect/>
          </a:stretch>
        </p:blipFill>
        <p:spPr>
          <a:xfrm>
            <a:off x="3819954" y="2148719"/>
            <a:ext cx="2092291" cy="5475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444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5" name="أجيب على التالي :"/>
          <p:cNvSpPr txBox="1"/>
          <p:nvPr/>
        </p:nvSpPr>
        <p:spPr>
          <a:xfrm>
            <a:off x="3926084" y="965044"/>
            <a:ext cx="1905931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أجيب على التالي :  </a:t>
            </a:r>
          </a:p>
        </p:txBody>
      </p:sp>
      <p:grpSp>
        <p:nvGrpSpPr>
          <p:cNvPr id="245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446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452" name="Google Shape;4240;p45">
              <a:hlinkClick r:id="rId4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447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48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49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0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1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6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59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5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2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60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5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46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6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66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7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77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8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88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99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0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01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04" name="Google Shape;4325;p45"/>
          <p:cNvGrpSpPr/>
          <p:nvPr/>
        </p:nvGrpSpPr>
        <p:grpSpPr>
          <a:xfrm>
            <a:off x="3145480" y="3068361"/>
            <a:ext cx="1605901" cy="456601"/>
            <a:chOff x="0" y="46517"/>
            <a:chExt cx="1605900" cy="456599"/>
          </a:xfrm>
        </p:grpSpPr>
        <p:sp>
          <p:nvSpPr>
            <p:cNvPr id="2502" name="مستطيل"/>
            <p:cNvSpPr/>
            <p:nvPr/>
          </p:nvSpPr>
          <p:spPr>
            <a:xfrm>
              <a:off x="0" y="46517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03" name="٢١"/>
            <p:cNvSpPr/>
            <p:nvPr/>
          </p:nvSpPr>
          <p:spPr>
            <a:xfrm>
              <a:off x="0" y="274817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3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٢١</a:t>
              </a:r>
            </a:p>
          </p:txBody>
        </p:sp>
      </p:grpSp>
      <p:grpSp>
        <p:nvGrpSpPr>
          <p:cNvPr id="2507" name="Google Shape;4327;p45"/>
          <p:cNvGrpSpPr/>
          <p:nvPr/>
        </p:nvGrpSpPr>
        <p:grpSpPr>
          <a:xfrm>
            <a:off x="4980854" y="3068361"/>
            <a:ext cx="1605901" cy="456601"/>
            <a:chOff x="0" y="74822"/>
            <a:chExt cx="1605900" cy="456599"/>
          </a:xfrm>
        </p:grpSpPr>
        <p:sp>
          <p:nvSpPr>
            <p:cNvPr id="2505" name="مستطيل"/>
            <p:cNvSpPr/>
            <p:nvPr/>
          </p:nvSpPr>
          <p:spPr>
            <a:xfrm>
              <a:off x="0" y="74822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06" name="٤"/>
            <p:cNvSpPr/>
            <p:nvPr/>
          </p:nvSpPr>
          <p:spPr>
            <a:xfrm>
              <a:off x="0" y="303122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7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٤</a:t>
              </a:r>
            </a:p>
          </p:txBody>
        </p:sp>
      </p:grpSp>
      <p:pic>
        <p:nvPicPr>
          <p:cNvPr id="2508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58266" r="74987" b="20210"/>
          <a:stretch>
            <a:fillRect/>
          </a:stretch>
        </p:blipFill>
        <p:spPr>
          <a:xfrm>
            <a:off x="1434731" y="678534"/>
            <a:ext cx="1529108" cy="1106997"/>
          </a:xfrm>
          <a:prstGeom prst="rect">
            <a:avLst/>
          </a:prstGeom>
          <a:ln w="12700">
            <a:miter lim="400000"/>
          </a:ln>
        </p:spPr>
      </p:pic>
      <p:sp>
        <p:nvSpPr>
          <p:cNvPr id="2509" name="أحسب ذهنيًا"/>
          <p:cNvSpPr txBox="1"/>
          <p:nvPr/>
        </p:nvSpPr>
        <p:spPr>
          <a:xfrm>
            <a:off x="4281049" y="1804680"/>
            <a:ext cx="1170137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أحسب ذهنيًا </a:t>
            </a:r>
          </a:p>
        </p:txBody>
      </p:sp>
      <p:pic>
        <p:nvPicPr>
          <p:cNvPr id="2510" name="IMG_2762.png" descr="IMG_2762.png"/>
          <p:cNvPicPr>
            <a:picLocks noChangeAspect="1"/>
          </p:cNvPicPr>
          <p:nvPr/>
        </p:nvPicPr>
        <p:blipFill>
          <a:blip r:embed="rId3">
            <a:extLst/>
          </a:blip>
          <a:srcRect l="40603" t="60050" r="48382" b="35469"/>
          <a:stretch>
            <a:fillRect/>
          </a:stretch>
        </p:blipFill>
        <p:spPr>
          <a:xfrm>
            <a:off x="3804476" y="2098712"/>
            <a:ext cx="2123471" cy="6477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511" name="Google Shape;196;p31"/>
          <p:cNvSpPr/>
          <p:nvPr/>
        </p:nvSpPr>
        <p:spPr>
          <a:xfrm>
            <a:off x="5972099" y="653232"/>
            <a:ext cx="885710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2" name="ارسل السؤال لغيرك"/>
          <p:cNvSpPr txBox="1"/>
          <p:nvPr/>
        </p:nvSpPr>
        <p:spPr>
          <a:xfrm>
            <a:off x="3317560" y="802081"/>
            <a:ext cx="271380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52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13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19" name="Google Shape;4240;p45">
              <a:hlinkClick r:id="rId4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14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5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6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7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8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26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2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9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27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2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3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3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3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4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4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5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5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6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68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71" name="Google Shape;4325;p45"/>
          <p:cNvGrpSpPr/>
          <p:nvPr/>
        </p:nvGrpSpPr>
        <p:grpSpPr>
          <a:xfrm>
            <a:off x="3145480" y="3068361"/>
            <a:ext cx="1605901" cy="456601"/>
            <a:chOff x="0" y="34678"/>
            <a:chExt cx="1605900" cy="456599"/>
          </a:xfrm>
        </p:grpSpPr>
        <p:sp>
          <p:nvSpPr>
            <p:cNvPr id="2569" name="مستطيل"/>
            <p:cNvSpPr/>
            <p:nvPr/>
          </p:nvSpPr>
          <p:spPr>
            <a:xfrm>
              <a:off x="0" y="34678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70" name="٢٠"/>
            <p:cNvSpPr/>
            <p:nvPr/>
          </p:nvSpPr>
          <p:spPr>
            <a:xfrm>
              <a:off x="0" y="262978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2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٢٠</a:t>
              </a:r>
            </a:p>
          </p:txBody>
        </p:sp>
      </p:grpSp>
      <p:grpSp>
        <p:nvGrpSpPr>
          <p:cNvPr id="2574" name="Google Shape;4327;p45"/>
          <p:cNvGrpSpPr/>
          <p:nvPr/>
        </p:nvGrpSpPr>
        <p:grpSpPr>
          <a:xfrm>
            <a:off x="4980854" y="3068361"/>
            <a:ext cx="1605901" cy="456601"/>
            <a:chOff x="0" y="34678"/>
            <a:chExt cx="1605900" cy="456599"/>
          </a:xfrm>
        </p:grpSpPr>
        <p:sp>
          <p:nvSpPr>
            <p:cNvPr id="2572" name="مستطيل"/>
            <p:cNvSpPr/>
            <p:nvPr/>
          </p:nvSpPr>
          <p:spPr>
            <a:xfrm>
              <a:off x="0" y="34678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73" name="١٠٠"/>
            <p:cNvSpPr/>
            <p:nvPr/>
          </p:nvSpPr>
          <p:spPr>
            <a:xfrm>
              <a:off x="0" y="262978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2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١٠٠</a:t>
              </a:r>
            </a:p>
          </p:txBody>
        </p:sp>
      </p:grpSp>
      <p:pic>
        <p:nvPicPr>
          <p:cNvPr id="257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79759" r="75816" b="0"/>
          <a:stretch>
            <a:fillRect/>
          </a:stretch>
        </p:blipFill>
        <p:spPr>
          <a:xfrm>
            <a:off x="1380645" y="654496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6" name="IMG_2763.png" descr="IMG_2763.png"/>
          <p:cNvPicPr>
            <a:picLocks noChangeAspect="1"/>
          </p:cNvPicPr>
          <p:nvPr/>
        </p:nvPicPr>
        <p:blipFill>
          <a:blip r:embed="rId3">
            <a:extLst/>
          </a:blip>
          <a:srcRect l="75025" t="22790" r="14286" b="72559"/>
          <a:stretch>
            <a:fillRect/>
          </a:stretch>
        </p:blipFill>
        <p:spPr>
          <a:xfrm>
            <a:off x="4208297" y="2202566"/>
            <a:ext cx="1315734" cy="4294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577" name="قدر"/>
          <p:cNvSpPr txBox="1"/>
          <p:nvPr/>
        </p:nvSpPr>
        <p:spPr>
          <a:xfrm>
            <a:off x="4980854" y="1830836"/>
            <a:ext cx="392101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قدر </a:t>
            </a:r>
          </a:p>
        </p:txBody>
      </p:sp>
      <p:sp>
        <p:nvSpPr>
          <p:cNvPr id="2578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9" name="أجيب على التالي :"/>
          <p:cNvSpPr txBox="1"/>
          <p:nvPr/>
        </p:nvSpPr>
        <p:spPr>
          <a:xfrm>
            <a:off x="3926084" y="965044"/>
            <a:ext cx="1905931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أجيب على التالي :  </a:t>
            </a:r>
          </a:p>
        </p:txBody>
      </p:sp>
      <p:grpSp>
        <p:nvGrpSpPr>
          <p:cNvPr id="2587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80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86" name="Google Shape;4240;p45">
              <a:hlinkClick r:id="rId4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81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82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83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84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85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