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Shape 2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0" name="Shape 2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6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7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0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3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1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6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4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9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7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2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10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5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3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6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9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20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1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6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6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6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6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8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4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07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05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0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08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3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1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6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14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9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7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2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0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3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9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2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7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3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73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6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84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87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8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9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9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9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1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9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4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sp>
        <p:nvSpPr>
          <p:cNvPr id="12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2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2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2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3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3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3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3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4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4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4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6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6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1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1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1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3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1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2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5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3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46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9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47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2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50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5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3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8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56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1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59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2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68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66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9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69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2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80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3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4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7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85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8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3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3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3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3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5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3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2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5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63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4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66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9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67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8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2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0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5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73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8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76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79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2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85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7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27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38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1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39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2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4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4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4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4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5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6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5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75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78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76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9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2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80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5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83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8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86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1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89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4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92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5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8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42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40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3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43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6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54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57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1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59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6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6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6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6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8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7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6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94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97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95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6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8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1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99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4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02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3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7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05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6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0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08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9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3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11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2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4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7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9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2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60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3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63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6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74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7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8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8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8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8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8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0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8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1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1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1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1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1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2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2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3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2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3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3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7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7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7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9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0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9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0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1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2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2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3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3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3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3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3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61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4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62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3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65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8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66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7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1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69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0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4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72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3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7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75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6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80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78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9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1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84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85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6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7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30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28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1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31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4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42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45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6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7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8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9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60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50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3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61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4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64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7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75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0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78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8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8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8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0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9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النسبة المئوية والتقدير"/>
          <p:cNvSpPr txBox="1"/>
          <p:nvPr/>
        </p:nvSpPr>
        <p:spPr>
          <a:xfrm>
            <a:off x="5427477" y="739745"/>
            <a:ext cx="1766380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النسبة المئوية والتقدير </a:t>
            </a:r>
          </a:p>
        </p:txBody>
      </p:sp>
      <p:sp>
        <p:nvSpPr>
          <p:cNvPr id="361" name="أقدر باستعمال النسب المئوية والكسور الاعتيادية المتكافئة"/>
          <p:cNvSpPr txBox="1"/>
          <p:nvPr/>
        </p:nvSpPr>
        <p:spPr>
          <a:xfrm>
            <a:off x="6648834" y="1363317"/>
            <a:ext cx="1281136" cy="1326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أقدر باستعمال النسب المئوية والكسور الاعتيادية المتكافئة </a:t>
            </a:r>
          </a:p>
        </p:txBody>
      </p:sp>
      <p:sp>
        <p:nvSpPr>
          <p:cNvPr id="362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364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3" y="-42542"/>
            <a:ext cx="739604" cy="79031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٤/ ٥/ ١٤٤٣هـ"/>
          <p:cNvSpPr txBox="1"/>
          <p:nvPr/>
        </p:nvSpPr>
        <p:spPr>
          <a:xfrm>
            <a:off x="6710421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٤/ ٥/ ١٤٤٣هـ</a:t>
            </a:r>
          </a:p>
        </p:txBody>
      </p:sp>
      <p:sp>
        <p:nvSpPr>
          <p:cNvPr id="3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2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5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3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6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9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7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2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90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5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3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8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6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1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9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2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6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7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5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4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7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5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3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4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6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3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8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4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7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5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0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8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3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1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6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4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9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7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2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500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3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59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49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0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3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1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4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1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69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3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6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4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2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3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5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2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7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1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1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4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2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3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5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8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6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7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1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09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0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4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2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7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5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20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18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1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5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6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6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7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0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0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1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6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9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2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00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3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6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4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9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07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2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10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5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3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8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16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9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2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3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4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7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9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98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1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99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2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5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3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8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06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1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09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4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2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7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15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8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1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2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7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6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8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Relationship Id="rId3" Type="http://schemas.openxmlformats.org/officeDocument/2006/relationships/image" Target="../media/image6.jpeg"/><Relationship Id="rId4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8.png"/><Relationship Id="rId4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28.png"/><Relationship Id="rId8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2.png"/><Relationship Id="rId4" Type="http://schemas.openxmlformats.org/officeDocument/2006/relationships/image" Target="../media/image1.gif"/><Relationship Id="rId5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1.gif"/><Relationship Id="rId6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8.png"/><Relationship Id="rId4" Type="http://schemas.openxmlformats.org/officeDocument/2006/relationships/image" Target="../media/image3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2.jpe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3.jpeg"/><Relationship Id="rId14" Type="http://schemas.openxmlformats.org/officeDocument/2006/relationships/image" Target="../media/image19.png"/><Relationship Id="rId15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0.png"/><Relationship Id="rId4" Type="http://schemas.openxmlformats.org/officeDocument/2006/relationships/image" Target="../media/image41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28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2.png"/><Relationship Id="rId4" Type="http://schemas.openxmlformats.org/officeDocument/2006/relationships/image" Target="../media/image1.gif"/><Relationship Id="rId5" Type="http://schemas.openxmlformats.org/officeDocument/2006/relationships/image" Target="../media/image4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0.jpeg"/><Relationship Id="rId4" Type="http://schemas.openxmlformats.org/officeDocument/2006/relationships/image" Target="../media/image50.png"/><Relationship Id="rId5" Type="http://schemas.openxmlformats.org/officeDocument/2006/relationships/image" Target="../media/image11.jpe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6.jpeg"/><Relationship Id="rId4" Type="http://schemas.openxmlformats.org/officeDocument/2006/relationships/image" Target="../media/image12.jpeg"/><Relationship Id="rId5" Type="http://schemas.openxmlformats.org/officeDocument/2006/relationships/image" Target="../media/image55.png"/><Relationship Id="rId6" Type="http://schemas.openxmlformats.org/officeDocument/2006/relationships/image" Target="../media/image13.jpeg"/><Relationship Id="rId7" Type="http://schemas.openxmlformats.org/officeDocument/2006/relationships/image" Target="../media/image10.png"/><Relationship Id="rId8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6.jpeg"/><Relationship Id="rId4" Type="http://schemas.openxmlformats.org/officeDocument/2006/relationships/image" Target="../media/image56.png"/><Relationship Id="rId5" Type="http://schemas.openxmlformats.org/officeDocument/2006/relationships/image" Target="../media/image14.jpeg"/><Relationship Id="rId6" Type="http://schemas.openxmlformats.org/officeDocument/2006/relationships/image" Target="../media/image57.png"/><Relationship Id="rId7" Type="http://schemas.openxmlformats.org/officeDocument/2006/relationships/image" Target="../media/image5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.xml"/><Relationship Id="rId3" Type="http://schemas.openxmlformats.org/officeDocument/2006/relationships/image" Target="../media/image1.jpeg"/><Relationship Id="rId4" Type="http://schemas.openxmlformats.org/officeDocument/2006/relationships/image" Target="../media/image5.jpeg"/><Relationship Id="rId5" Type="http://schemas.openxmlformats.org/officeDocument/2006/relationships/hyperlink" Target="https://linktr.ee/Refa2" TargetMode="External"/><Relationship Id="rId6" Type="http://schemas.openxmlformats.org/officeDocument/2006/relationships/hyperlink" Target="https://t.me/hasna_math" TargetMode="External"/><Relationship Id="rId7" Type="http://schemas.openxmlformats.org/officeDocument/2006/relationships/image" Target="../media/image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123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124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125" name="٤-٢…"/>
          <p:cNvSpPr txBox="1"/>
          <p:nvPr/>
        </p:nvSpPr>
        <p:spPr>
          <a:xfrm>
            <a:off x="846881" y="1751908"/>
            <a:ext cx="7506460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٤-٢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النسبة المئوية والتقدير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9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72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7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5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73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8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7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9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79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0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90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1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01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12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1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1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١٥٢</a:t>
            </a:r>
          </a:p>
        </p:txBody>
      </p:sp>
      <p:sp>
        <p:nvSpPr>
          <p:cNvPr id="2615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6" name="موضوع الدرس…"/>
          <p:cNvSpPr txBox="1"/>
          <p:nvPr/>
        </p:nvSpPr>
        <p:spPr>
          <a:xfrm>
            <a:off x="3096061" y="803806"/>
            <a:ext cx="2951878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1800"/>
            </a:pPr>
            <a:r>
              <a:t>النسبة المئوية والتقدير</a:t>
            </a:r>
          </a:p>
        </p:txBody>
      </p:sp>
      <p:sp>
        <p:nvSpPr>
          <p:cNvPr id="2617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8" name="المفردات…"/>
          <p:cNvSpPr txBox="1"/>
          <p:nvPr/>
        </p:nvSpPr>
        <p:spPr>
          <a:xfrm>
            <a:off x="2864600" y="3326136"/>
            <a:ext cx="3276422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الأعداد المتناغمة </a:t>
            </a:r>
          </a:p>
        </p:txBody>
      </p:sp>
      <p:sp>
        <p:nvSpPr>
          <p:cNvPr id="2619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0" name="الأهداف…"/>
          <p:cNvSpPr txBox="1"/>
          <p:nvPr/>
        </p:nvSpPr>
        <p:spPr>
          <a:xfrm>
            <a:off x="2946690" y="2000041"/>
            <a:ext cx="2951878" cy="11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أقدر باستعمال النسب المئوية والكسور الاعتيادية المتكافئة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0" grpId="4"/>
      <p:bldP build="whole" bldLvl="1" animBg="1" rev="0" advAuto="0" spid="2617" grpId="5"/>
      <p:bldP build="whole" bldLvl="1" animBg="1" rev="0" advAuto="0" spid="2615" grpId="1"/>
      <p:bldP build="whole" bldLvl="1" animBg="1" rev="0" advAuto="0" spid="2619" grpId="3"/>
      <p:bldP build="whole" bldLvl="1" animBg="1" rev="0" advAuto="0" spid="2618" grpId="6"/>
      <p:bldP build="whole" bldLvl="1" animBg="1" rev="0" advAuto="0" spid="261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2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28" name="Google Shape;4642;p49">
            <a:hlinkClick r:id="rId2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30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3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١٥٢</a:t>
            </a:r>
          </a:p>
        </p:txBody>
      </p:sp>
      <p:sp>
        <p:nvSpPr>
          <p:cNvPr id="2632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33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638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636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634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5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37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643" name="تجميع"/>
          <p:cNvGrpSpPr/>
          <p:nvPr/>
        </p:nvGrpSpPr>
        <p:grpSpPr>
          <a:xfrm>
            <a:off x="1029235" y="2836324"/>
            <a:ext cx="4987588" cy="563435"/>
            <a:chOff x="0" y="0"/>
            <a:chExt cx="4987586" cy="563433"/>
          </a:xfrm>
        </p:grpSpPr>
        <p:grpSp>
          <p:nvGrpSpPr>
            <p:cNvPr id="2641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2639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0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42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648" name="تجميع"/>
          <p:cNvGrpSpPr/>
          <p:nvPr/>
        </p:nvGrpSpPr>
        <p:grpSpPr>
          <a:xfrm>
            <a:off x="1064580" y="1991975"/>
            <a:ext cx="4916898" cy="555449"/>
            <a:chOff x="0" y="0"/>
            <a:chExt cx="4916896" cy="555447"/>
          </a:xfrm>
        </p:grpSpPr>
        <p:grpSp>
          <p:nvGrpSpPr>
            <p:cNvPr id="2646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644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5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47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649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654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2652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650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1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53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655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56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657" name="التقدير"/>
          <p:cNvSpPr txBox="1"/>
          <p:nvPr/>
        </p:nvSpPr>
        <p:spPr>
          <a:xfrm>
            <a:off x="3918042" y="1206633"/>
            <a:ext cx="618357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التقدير  </a:t>
            </a:r>
          </a:p>
        </p:txBody>
      </p:sp>
      <p:sp>
        <p:nvSpPr>
          <p:cNvPr id="2658" name="ايجاد النسبة من عدد…"/>
          <p:cNvSpPr txBox="1"/>
          <p:nvPr/>
        </p:nvSpPr>
        <p:spPr>
          <a:xfrm>
            <a:off x="2319721" y="1998910"/>
            <a:ext cx="1835969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2000"/>
            </a:pPr>
            <a:r>
              <a:t>ايجاد النسبة من عدد </a:t>
            </a:r>
          </a:p>
          <a:p>
            <a:pPr algn="r" rtl="0">
              <a:defRPr b="1" sz="2000"/>
            </a:pPr>
            <a:r>
              <a:t>و الاعداد المتناغمة</a:t>
            </a:r>
          </a:p>
        </p:txBody>
      </p:sp>
      <p:sp>
        <p:nvSpPr>
          <p:cNvPr id="2659" name="أقدر باستعمال النسب المئوية…"/>
          <p:cNvSpPr txBox="1"/>
          <p:nvPr/>
        </p:nvSpPr>
        <p:spPr>
          <a:xfrm>
            <a:off x="1905321" y="2855080"/>
            <a:ext cx="2250369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أقدر باستعمال النسب المئوية </a:t>
            </a:r>
          </a:p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والكسور الاعتيادية المتكافئة </a:t>
            </a:r>
          </a:p>
        </p:txBody>
      </p:sp>
      <p:sp>
        <p:nvSpPr>
          <p:cNvPr id="2660" name="تخمين او توقع او ظن او إحترام او تعظيم"/>
          <p:cNvSpPr txBox="1"/>
          <p:nvPr/>
        </p:nvSpPr>
        <p:spPr>
          <a:xfrm>
            <a:off x="1370649" y="1189845"/>
            <a:ext cx="2419144" cy="500937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rPr b="1" sz="1700"/>
              <a:t>تخمين او توقع او ظن او إحترام او تعظيم </a:t>
            </a:r>
            <a:r>
              <a:t>  </a:t>
            </a:r>
          </a:p>
        </p:txBody>
      </p:sp>
      <p:pic>
        <p:nvPicPr>
          <p:cNvPr id="2661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6125" y="3684359"/>
            <a:ext cx="749516" cy="496181"/>
          </a:xfrm>
          <a:prstGeom prst="rect">
            <a:avLst/>
          </a:prstGeom>
          <a:ln w="12700">
            <a:miter lim="400000"/>
          </a:ln>
        </p:spPr>
      </p:pic>
      <p:sp>
        <p:nvSpPr>
          <p:cNvPr id="2662" name="المفردات…"/>
          <p:cNvSpPr txBox="1"/>
          <p:nvPr/>
        </p:nvSpPr>
        <p:spPr>
          <a:xfrm>
            <a:off x="6482833" y="2703709"/>
            <a:ext cx="1613138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الأعداد المتناغمة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9" grpId="11"/>
      <p:bldP build="whole" bldLvl="1" animBg="1" rev="0" advAuto="0" spid="2643" grpId="10"/>
      <p:bldP build="whole" bldLvl="1" animBg="1" rev="0" advAuto="0" spid="2662" grpId="14"/>
      <p:bldP build="whole" bldLvl="1" animBg="1" rev="0" advAuto="0" spid="2633" grpId="9"/>
      <p:bldP build="whole" bldLvl="1" animBg="1" rev="0" advAuto="0" spid="2632" grpId="6"/>
      <p:bldP build="whole" bldLvl="1" animBg="1" rev="0" advAuto="0" spid="2655" grpId="4"/>
      <p:bldP build="whole" bldLvl="1" animBg="1" rev="0" advAuto="0" spid="2654" grpId="13"/>
      <p:bldP build="whole" bldLvl="1" animBg="1" rev="0" advAuto="0" spid="2649" grpId="12"/>
      <p:bldP build="whole" bldLvl="1" animBg="1" rev="0" advAuto="0" spid="2660" grpId="3"/>
      <p:bldP build="whole" bldLvl="1" animBg="1" rev="0" advAuto="0" spid="2656" grpId="5"/>
      <p:bldP build="whole" bldLvl="1" animBg="1" rev="0" advAuto="0" spid="2657" grpId="2"/>
      <p:bldP build="whole" bldLvl="1" animBg="1" rev="0" advAuto="0" spid="2648" grpId="7"/>
      <p:bldP build="whole" bldLvl="1" animBg="1" rev="0" advAuto="0" spid="2638" grpId="1"/>
      <p:bldP build="whole" bldLvl="1" animBg="1" rev="0" advAuto="0" spid="2658" grpId="8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6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6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6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6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6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7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7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7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١٥٢</a:t>
            </a:r>
          </a:p>
        </p:txBody>
      </p:sp>
      <p:sp>
        <p:nvSpPr>
          <p:cNvPr id="2674" name="مستطيل مستدير الزوايا"/>
          <p:cNvSpPr/>
          <p:nvPr/>
        </p:nvSpPr>
        <p:spPr>
          <a:xfrm>
            <a:off x="981075" y="1249752"/>
            <a:ext cx="5472199" cy="2727815"/>
          </a:xfrm>
          <a:prstGeom prst="roundRect">
            <a:avLst>
              <a:gd name="adj" fmla="val 6984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675" name="المفردات…"/>
          <p:cNvSpPr txBox="1"/>
          <p:nvPr/>
        </p:nvSpPr>
        <p:spPr>
          <a:xfrm>
            <a:off x="6557403" y="2708412"/>
            <a:ext cx="1448666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الأعداد المتناغمة </a:t>
            </a:r>
          </a:p>
        </p:txBody>
      </p:sp>
      <p:pic>
        <p:nvPicPr>
          <p:cNvPr id="2676" name="IMG_2720.png" descr="IMG_2720.png"/>
          <p:cNvPicPr>
            <a:picLocks noChangeAspect="1"/>
          </p:cNvPicPr>
          <p:nvPr/>
        </p:nvPicPr>
        <p:blipFill>
          <a:blip r:embed="rId3">
            <a:extLst/>
          </a:blip>
          <a:srcRect l="16637" t="42985" r="34087" b="15675"/>
          <a:stretch>
            <a:fillRect/>
          </a:stretch>
        </p:blipFill>
        <p:spPr>
          <a:xfrm>
            <a:off x="2111685" y="1593548"/>
            <a:ext cx="3808986" cy="2396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7" name="IMG_2720.png" descr="IMG_2720.png"/>
          <p:cNvPicPr>
            <a:picLocks noChangeAspect="1"/>
          </p:cNvPicPr>
          <p:nvPr/>
        </p:nvPicPr>
        <p:blipFill>
          <a:blip r:embed="rId3">
            <a:extLst/>
          </a:blip>
          <a:srcRect l="50618" t="37212" r="34087" b="58010"/>
          <a:stretch>
            <a:fillRect/>
          </a:stretch>
        </p:blipFill>
        <p:spPr>
          <a:xfrm>
            <a:off x="4738191" y="1364808"/>
            <a:ext cx="1182216" cy="276949"/>
          </a:xfrm>
          <a:prstGeom prst="rect">
            <a:avLst/>
          </a:prstGeom>
          <a:ln w="12700">
            <a:miter lim="400000"/>
          </a:ln>
        </p:spPr>
      </p:pic>
      <p:sp>
        <p:nvSpPr>
          <p:cNvPr id="2678" name="٨٠٠٠٠٠٠٠٠"/>
          <p:cNvSpPr txBox="1"/>
          <p:nvPr/>
        </p:nvSpPr>
        <p:spPr>
          <a:xfrm>
            <a:off x="1230368" y="3019708"/>
            <a:ext cx="1167980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٨٠٠٠٠٠٠٠٠</a:t>
            </a:r>
          </a:p>
        </p:txBody>
      </p:sp>
      <p:sp>
        <p:nvSpPr>
          <p:cNvPr id="2679" name="٢٠٪"/>
          <p:cNvSpPr txBox="1"/>
          <p:nvPr/>
        </p:nvSpPr>
        <p:spPr>
          <a:xfrm>
            <a:off x="1619535" y="3303179"/>
            <a:ext cx="389646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٢٠٪</a:t>
            </a:r>
          </a:p>
        </p:txBody>
      </p:sp>
      <p:sp>
        <p:nvSpPr>
          <p:cNvPr id="2680" name="١٦٠٠٠٠٠٠٠"/>
          <p:cNvSpPr txBox="1"/>
          <p:nvPr/>
        </p:nvSpPr>
        <p:spPr>
          <a:xfrm>
            <a:off x="1230368" y="3567074"/>
            <a:ext cx="1167980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١٦٠٠٠٠٠٠٠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0" grpId="4"/>
      <p:bldP build="whole" bldLvl="1" animBg="1" rev="0" advAuto="0" spid="2679" grpId="3"/>
      <p:bldP build="whole" bldLvl="1" animBg="1" rev="0" advAuto="0" spid="2675" grpId="1"/>
      <p:bldP build="whole" bldLvl="1" animBg="1" rev="0" advAuto="0" spid="267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8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8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9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9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١٥٢</a:t>
            </a:r>
          </a:p>
        </p:txBody>
      </p:sp>
      <p:sp>
        <p:nvSpPr>
          <p:cNvPr id="2692" name="مستطيل مستدير الزوايا"/>
          <p:cNvSpPr/>
          <p:nvPr/>
        </p:nvSpPr>
        <p:spPr>
          <a:xfrm>
            <a:off x="981075" y="1184439"/>
            <a:ext cx="5472199" cy="1451806"/>
          </a:xfrm>
          <a:prstGeom prst="roundRect">
            <a:avLst>
              <a:gd name="adj" fmla="val 13122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693" name="Google Shape;5877;p62"/>
          <p:cNvSpPr/>
          <p:nvPr/>
        </p:nvSpPr>
        <p:spPr>
          <a:xfrm>
            <a:off x="1143283" y="1364808"/>
            <a:ext cx="5147782" cy="1011264"/>
          </a:xfrm>
          <a:prstGeom prst="roundRect">
            <a:avLst>
              <a:gd name="adj" fmla="val 34560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94" name="الاعداد المتناغمة هي"/>
          <p:cNvSpPr txBox="1"/>
          <p:nvPr/>
        </p:nvSpPr>
        <p:spPr>
          <a:xfrm>
            <a:off x="2874362" y="1601878"/>
            <a:ext cx="1902198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200">
                <a:solidFill>
                  <a:srgbClr val="011D57"/>
                </a:solidFill>
              </a:defRPr>
            </a:lvl1pPr>
          </a:lstStyle>
          <a:p>
            <a:pPr rtl="0">
              <a:defRPr/>
            </a:pPr>
            <a:r>
              <a:t>الاعداد المتناغمة هي</a:t>
            </a:r>
          </a:p>
        </p:txBody>
      </p:sp>
      <p:sp>
        <p:nvSpPr>
          <p:cNvPr id="2695" name="أعداد يسهل قسمتهم ذهنيًا"/>
          <p:cNvSpPr txBox="1"/>
          <p:nvPr/>
        </p:nvSpPr>
        <p:spPr>
          <a:xfrm>
            <a:off x="2732789" y="1977401"/>
            <a:ext cx="2185343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0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أعداد يسهل قسمتهم ذهنيًا </a:t>
            </a:r>
          </a:p>
        </p:txBody>
      </p:sp>
      <p:pic>
        <p:nvPicPr>
          <p:cNvPr id="2696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1512505" y="1583772"/>
            <a:ext cx="697544" cy="685399"/>
          </a:xfrm>
          <a:prstGeom prst="rect">
            <a:avLst/>
          </a:prstGeom>
          <a:ln w="12700">
            <a:miter lim="400000"/>
          </a:ln>
        </p:spPr>
      </p:pic>
      <p:sp>
        <p:nvSpPr>
          <p:cNvPr id="2697" name="المفردات…"/>
          <p:cNvSpPr txBox="1"/>
          <p:nvPr/>
        </p:nvSpPr>
        <p:spPr>
          <a:xfrm>
            <a:off x="6557403" y="2708412"/>
            <a:ext cx="1448666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الأعداد المتناغمة </a:t>
            </a:r>
          </a:p>
        </p:txBody>
      </p:sp>
      <p:sp>
        <p:nvSpPr>
          <p:cNvPr id="2698" name="٤ و٤٠"/>
          <p:cNvSpPr txBox="1"/>
          <p:nvPr/>
        </p:nvSpPr>
        <p:spPr>
          <a:xfrm>
            <a:off x="5404771" y="2821988"/>
            <a:ext cx="696318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٤ و٤٠ </a:t>
            </a:r>
          </a:p>
        </p:txBody>
      </p:sp>
      <p:sp>
        <p:nvSpPr>
          <p:cNvPr id="2699" name="٨ و٦٤"/>
          <p:cNvSpPr txBox="1"/>
          <p:nvPr/>
        </p:nvSpPr>
        <p:spPr>
          <a:xfrm>
            <a:off x="3477302" y="2739350"/>
            <a:ext cx="696318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٨ و٦٤ </a:t>
            </a:r>
          </a:p>
        </p:txBody>
      </p:sp>
      <p:sp>
        <p:nvSpPr>
          <p:cNvPr id="2700" name="٤ و٢٠"/>
          <p:cNvSpPr txBox="1"/>
          <p:nvPr/>
        </p:nvSpPr>
        <p:spPr>
          <a:xfrm>
            <a:off x="2667422" y="3263095"/>
            <a:ext cx="696318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011D57"/>
                </a:solidFill>
              </a:defRPr>
            </a:lvl1pPr>
          </a:lstStyle>
          <a:p>
            <a:pPr rtl="0">
              <a:defRPr/>
            </a:pPr>
            <a:r>
              <a:t>٤ و٢٠ </a:t>
            </a:r>
          </a:p>
        </p:txBody>
      </p:sp>
      <p:sp>
        <p:nvSpPr>
          <p:cNvPr id="2701" name="٦ و١٨"/>
          <p:cNvSpPr txBox="1"/>
          <p:nvPr/>
        </p:nvSpPr>
        <p:spPr>
          <a:xfrm>
            <a:off x="4545715" y="3298865"/>
            <a:ext cx="696319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٦ و١٨ </a:t>
            </a:r>
          </a:p>
        </p:txBody>
      </p:sp>
      <p:sp>
        <p:nvSpPr>
          <p:cNvPr id="2702" name="هل ١٥ و ٧  اعداد متناغمة"/>
          <p:cNvSpPr txBox="1"/>
          <p:nvPr/>
        </p:nvSpPr>
        <p:spPr>
          <a:xfrm>
            <a:off x="2156105" y="3708106"/>
            <a:ext cx="3756798" cy="308776"/>
          </a:xfrm>
          <a:prstGeom prst="rect">
            <a:avLst/>
          </a:prstGeom>
          <a:solidFill>
            <a:schemeClr val="accent3">
              <a:lumOff val="7549"/>
              <a:alpha val="55936"/>
            </a:schemeClr>
          </a:solidFill>
          <a:ln w="12700">
            <a:solidFill>
              <a:schemeClr val="accent5">
                <a:satOff val="-42531"/>
                <a:lumOff val="-13843"/>
                <a:alpha val="55936"/>
              </a:scheme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/>
            </a:lvl1pPr>
          </a:lstStyle>
          <a:p>
            <a:pPr rtl="0">
              <a:defRPr/>
            </a:pPr>
            <a:r>
              <a:t>هل ١٥ و ٧  اعداد متناغمة</a:t>
            </a:r>
          </a:p>
        </p:txBody>
      </p:sp>
      <p:pic>
        <p:nvPicPr>
          <p:cNvPr id="2703" name="IMG_0642.jpeg" descr="IMG_0642.jpeg"/>
          <p:cNvPicPr>
            <a:picLocks noChangeAspect="1"/>
          </p:cNvPicPr>
          <p:nvPr/>
        </p:nvPicPr>
        <p:blipFill>
          <a:blip r:embed="rId4">
            <a:extLst/>
          </a:blip>
          <a:srcRect l="0" t="4198" r="0" b="7"/>
          <a:stretch>
            <a:fillRect/>
          </a:stretch>
        </p:blipFill>
        <p:spPr>
          <a:xfrm>
            <a:off x="1251482" y="3298865"/>
            <a:ext cx="1292997" cy="1454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1" fill="norm" stroke="1" extrusionOk="0">
                <a:moveTo>
                  <a:pt x="8552" y="2"/>
                </a:moveTo>
                <a:cubicBezTo>
                  <a:pt x="8144" y="12"/>
                  <a:pt x="7738" y="64"/>
                  <a:pt x="7346" y="161"/>
                </a:cubicBezTo>
                <a:cubicBezTo>
                  <a:pt x="5908" y="515"/>
                  <a:pt x="3433" y="2572"/>
                  <a:pt x="2983" y="3786"/>
                </a:cubicBezTo>
                <a:cubicBezTo>
                  <a:pt x="2588" y="4855"/>
                  <a:pt x="2716" y="5024"/>
                  <a:pt x="4290" y="5472"/>
                </a:cubicBezTo>
                <a:cubicBezTo>
                  <a:pt x="5588" y="5843"/>
                  <a:pt x="6124" y="5605"/>
                  <a:pt x="6424" y="4538"/>
                </a:cubicBezTo>
                <a:cubicBezTo>
                  <a:pt x="6831" y="3094"/>
                  <a:pt x="9017" y="3045"/>
                  <a:pt x="10343" y="4450"/>
                </a:cubicBezTo>
                <a:cubicBezTo>
                  <a:pt x="10759" y="4892"/>
                  <a:pt x="11098" y="5538"/>
                  <a:pt x="11098" y="5890"/>
                </a:cubicBezTo>
                <a:cubicBezTo>
                  <a:pt x="11098" y="6646"/>
                  <a:pt x="9679" y="8171"/>
                  <a:pt x="8221" y="8974"/>
                </a:cubicBezTo>
                <a:cubicBezTo>
                  <a:pt x="7052" y="9619"/>
                  <a:pt x="6112" y="11061"/>
                  <a:pt x="5828" y="12647"/>
                </a:cubicBezTo>
                <a:lnTo>
                  <a:pt x="5635" y="13716"/>
                </a:lnTo>
                <a:lnTo>
                  <a:pt x="7173" y="13904"/>
                </a:lnTo>
                <a:cubicBezTo>
                  <a:pt x="8942" y="14121"/>
                  <a:pt x="9600" y="13816"/>
                  <a:pt x="9600" y="12770"/>
                </a:cubicBezTo>
                <a:cubicBezTo>
                  <a:pt x="9600" y="12026"/>
                  <a:pt x="12071" y="9600"/>
                  <a:pt x="12557" y="9868"/>
                </a:cubicBezTo>
                <a:cubicBezTo>
                  <a:pt x="12827" y="10016"/>
                  <a:pt x="12962" y="11030"/>
                  <a:pt x="12928" y="12635"/>
                </a:cubicBezTo>
                <a:cubicBezTo>
                  <a:pt x="12920" y="13040"/>
                  <a:pt x="12921" y="14255"/>
                  <a:pt x="12928" y="15332"/>
                </a:cubicBezTo>
                <a:cubicBezTo>
                  <a:pt x="12948" y="18138"/>
                  <a:pt x="12551" y="18587"/>
                  <a:pt x="10091" y="18587"/>
                </a:cubicBezTo>
                <a:cubicBezTo>
                  <a:pt x="9049" y="18587"/>
                  <a:pt x="8110" y="18513"/>
                  <a:pt x="8002" y="18417"/>
                </a:cubicBezTo>
                <a:cubicBezTo>
                  <a:pt x="7895" y="18321"/>
                  <a:pt x="8143" y="17962"/>
                  <a:pt x="8552" y="17624"/>
                </a:cubicBezTo>
                <a:cubicBezTo>
                  <a:pt x="9415" y="16911"/>
                  <a:pt x="9514" y="16031"/>
                  <a:pt x="8804" y="15332"/>
                </a:cubicBezTo>
                <a:cubicBezTo>
                  <a:pt x="8163" y="14700"/>
                  <a:pt x="7289" y="14712"/>
                  <a:pt x="6073" y="15373"/>
                </a:cubicBezTo>
                <a:cubicBezTo>
                  <a:pt x="5042" y="15934"/>
                  <a:pt x="4805" y="16797"/>
                  <a:pt x="5403" y="17794"/>
                </a:cubicBezTo>
                <a:cubicBezTo>
                  <a:pt x="5807" y="18467"/>
                  <a:pt x="5081" y="18812"/>
                  <a:pt x="3123" y="18881"/>
                </a:cubicBezTo>
                <a:cubicBezTo>
                  <a:pt x="139" y="18986"/>
                  <a:pt x="0" y="19051"/>
                  <a:pt x="0" y="20362"/>
                </a:cubicBezTo>
                <a:lnTo>
                  <a:pt x="0" y="21531"/>
                </a:lnTo>
                <a:lnTo>
                  <a:pt x="10800" y="21531"/>
                </a:lnTo>
                <a:lnTo>
                  <a:pt x="21600" y="21531"/>
                </a:lnTo>
                <a:lnTo>
                  <a:pt x="21600" y="20732"/>
                </a:lnTo>
                <a:cubicBezTo>
                  <a:pt x="21600" y="20154"/>
                  <a:pt x="21454" y="19924"/>
                  <a:pt x="21076" y="19909"/>
                </a:cubicBezTo>
                <a:cubicBezTo>
                  <a:pt x="20787" y="19898"/>
                  <a:pt x="20349" y="19839"/>
                  <a:pt x="20102" y="19780"/>
                </a:cubicBezTo>
                <a:cubicBezTo>
                  <a:pt x="19854" y="19721"/>
                  <a:pt x="19000" y="19552"/>
                  <a:pt x="18206" y="19404"/>
                </a:cubicBezTo>
                <a:cubicBezTo>
                  <a:pt x="17411" y="19256"/>
                  <a:pt x="16612" y="19055"/>
                  <a:pt x="16435" y="18957"/>
                </a:cubicBezTo>
                <a:cubicBezTo>
                  <a:pt x="16218" y="18838"/>
                  <a:pt x="16184" y="17860"/>
                  <a:pt x="16323" y="15949"/>
                </a:cubicBezTo>
                <a:cubicBezTo>
                  <a:pt x="16491" y="13624"/>
                  <a:pt x="16631" y="13034"/>
                  <a:pt x="17118" y="12629"/>
                </a:cubicBezTo>
                <a:cubicBezTo>
                  <a:pt x="17748" y="12106"/>
                  <a:pt x="17720" y="12011"/>
                  <a:pt x="16528" y="10596"/>
                </a:cubicBezTo>
                <a:cubicBezTo>
                  <a:pt x="15905" y="9856"/>
                  <a:pt x="15768" y="9382"/>
                  <a:pt x="15759" y="8005"/>
                </a:cubicBezTo>
                <a:cubicBezTo>
                  <a:pt x="15753" y="7079"/>
                  <a:pt x="15655" y="6245"/>
                  <a:pt x="15547" y="6148"/>
                </a:cubicBezTo>
                <a:cubicBezTo>
                  <a:pt x="15439" y="6052"/>
                  <a:pt x="14599" y="5950"/>
                  <a:pt x="13677" y="5925"/>
                </a:cubicBezTo>
                <a:cubicBezTo>
                  <a:pt x="11790" y="5874"/>
                  <a:pt x="11435" y="5530"/>
                  <a:pt x="12709" y="4985"/>
                </a:cubicBezTo>
                <a:cubicBezTo>
                  <a:pt x="13379" y="4698"/>
                  <a:pt x="13737" y="4686"/>
                  <a:pt x="14327" y="4926"/>
                </a:cubicBezTo>
                <a:cubicBezTo>
                  <a:pt x="15072" y="5229"/>
                  <a:pt x="15081" y="5221"/>
                  <a:pt x="14910" y="4286"/>
                </a:cubicBezTo>
                <a:cubicBezTo>
                  <a:pt x="14472" y="1874"/>
                  <a:pt x="11413" y="-69"/>
                  <a:pt x="8552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6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2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6" grpId="5"/>
      <p:bldP build="whole" bldLvl="1" animBg="1" rev="0" advAuto="0" spid="2703" grpId="12"/>
      <p:bldP build="whole" bldLvl="1" animBg="1" rev="0" advAuto="0" spid="2702" grpId="11"/>
      <p:bldP build="whole" bldLvl="1" animBg="1" rev="0" advAuto="0" spid="2698" grpId="7"/>
      <p:bldP build="whole" bldLvl="1" animBg="1" rev="0" advAuto="0" spid="2697" grpId="1"/>
      <p:bldP build="whole" bldLvl="1" animBg="1" rev="0" advAuto="0" spid="2699" grpId="9"/>
      <p:bldP build="whole" bldLvl="1" animBg="1" rev="0" advAuto="0" spid="2701" grpId="8"/>
      <p:bldP build="whole" bldLvl="1" animBg="1" rev="0" advAuto="0" spid="2700" grpId="10"/>
      <p:bldP build="whole" bldLvl="1" animBg="1" rev="0" advAuto="0" spid="2693" grpId="3"/>
      <p:bldP build="whole" bldLvl="1" animBg="1" rev="0" advAuto="0" spid="2695" grpId="6"/>
      <p:bldP build="whole" bldLvl="1" animBg="1" rev="0" advAuto="0" spid="2694" grpId="4"/>
      <p:bldP build="whole" bldLvl="1" animBg="1" rev="0" advAuto="0" spid="269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0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1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1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1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١٥٢</a:t>
            </a:r>
          </a:p>
        </p:txBody>
      </p:sp>
      <p:sp>
        <p:nvSpPr>
          <p:cNvPr id="2715" name="مستطيل مستدير الزوايا"/>
          <p:cNvSpPr/>
          <p:nvPr/>
        </p:nvSpPr>
        <p:spPr>
          <a:xfrm>
            <a:off x="981075" y="1249752"/>
            <a:ext cx="5472199" cy="1739090"/>
          </a:xfrm>
          <a:prstGeom prst="roundRect">
            <a:avLst>
              <a:gd name="adj" fmla="val 10954"/>
            </a:avLst>
          </a:prstGeom>
          <a:solidFill>
            <a:schemeClr val="accent3">
              <a:lumOff val="7549"/>
            </a:schemeClr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718" name="تجميع"/>
          <p:cNvGrpSpPr/>
          <p:nvPr/>
        </p:nvGrpSpPr>
        <p:grpSpPr>
          <a:xfrm>
            <a:off x="1256860" y="1273588"/>
            <a:ext cx="5003218" cy="1691418"/>
            <a:chOff x="0" y="0"/>
            <a:chExt cx="5003216" cy="1691417"/>
          </a:xfrm>
        </p:grpSpPr>
        <p:pic>
          <p:nvPicPr>
            <p:cNvPr id="2716" name="IMG_2721.png" descr="IMG_272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0637" t="46117" r="41939" b="50758"/>
            <a:stretch>
              <a:fillRect/>
            </a:stretch>
          </p:blipFill>
          <p:spPr>
            <a:xfrm>
              <a:off x="0" y="0"/>
              <a:ext cx="4923538" cy="662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7" name="IMG_2721.png" descr="IMG_272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395" t="49241" r="41376" b="44032"/>
            <a:stretch>
              <a:fillRect/>
            </a:stretch>
          </p:blipFill>
          <p:spPr>
            <a:xfrm>
              <a:off x="0" y="604867"/>
              <a:ext cx="5003217" cy="1086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2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2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2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2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2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2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2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2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١٥٢</a:t>
            </a:r>
          </a:p>
        </p:txBody>
      </p:sp>
      <p:grpSp>
        <p:nvGrpSpPr>
          <p:cNvPr id="2734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2732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730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1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33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735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sp>
        <p:nvSpPr>
          <p:cNvPr id="2737" name="مستطيل"/>
          <p:cNvSpPr/>
          <p:nvPr/>
        </p:nvSpPr>
        <p:spPr>
          <a:xfrm>
            <a:off x="868330" y="1882587"/>
            <a:ext cx="5537839" cy="243725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38" name="خط"/>
          <p:cNvSpPr/>
          <p:nvPr/>
        </p:nvSpPr>
        <p:spPr>
          <a:xfrm>
            <a:off x="1246141" y="2613659"/>
            <a:ext cx="311934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739" name="خط"/>
          <p:cNvSpPr/>
          <p:nvPr/>
        </p:nvSpPr>
        <p:spPr>
          <a:xfrm>
            <a:off x="1246141" y="3297010"/>
            <a:ext cx="311934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740" name="IMG_2721.png" descr="IMG_2721.png"/>
          <p:cNvPicPr>
            <a:picLocks noChangeAspect="1"/>
          </p:cNvPicPr>
          <p:nvPr/>
        </p:nvPicPr>
        <p:blipFill>
          <a:blip r:embed="rId4">
            <a:extLst/>
          </a:blip>
          <a:srcRect l="47666" t="71650" r="42842" b="26236"/>
          <a:stretch>
            <a:fillRect/>
          </a:stretch>
        </p:blipFill>
        <p:spPr>
          <a:xfrm>
            <a:off x="2188853" y="1163789"/>
            <a:ext cx="2896671" cy="48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1" name="IMG_2721.png" descr="IMG_2721.png"/>
          <p:cNvPicPr>
            <a:picLocks noChangeAspect="1"/>
          </p:cNvPicPr>
          <p:nvPr/>
        </p:nvPicPr>
        <p:blipFill>
          <a:blip r:embed="rId4">
            <a:extLst/>
          </a:blip>
          <a:srcRect l="50662" t="73653" r="43183" b="24079"/>
          <a:stretch>
            <a:fillRect/>
          </a:stretch>
        </p:blipFill>
        <p:spPr>
          <a:xfrm>
            <a:off x="4321936" y="2119296"/>
            <a:ext cx="2006991" cy="554349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742" name="IMG_2721.png" descr="IMG_2721.png"/>
          <p:cNvPicPr>
            <a:picLocks noChangeAspect="1"/>
          </p:cNvPicPr>
          <p:nvPr/>
        </p:nvPicPr>
        <p:blipFill>
          <a:blip r:embed="rId4">
            <a:extLst/>
          </a:blip>
          <a:srcRect l="44698" t="73653" r="49495" b="24323"/>
          <a:stretch>
            <a:fillRect/>
          </a:stretch>
        </p:blipFill>
        <p:spPr>
          <a:xfrm>
            <a:off x="4328949" y="2740891"/>
            <a:ext cx="2040840" cy="533225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743" name="IMG_2721.png" descr="IMG_2721.png"/>
          <p:cNvPicPr>
            <a:picLocks noChangeAspect="1"/>
          </p:cNvPicPr>
          <p:nvPr/>
        </p:nvPicPr>
        <p:blipFill>
          <a:blip r:embed="rId4">
            <a:extLst/>
          </a:blip>
          <a:srcRect l="37097" t="73653" r="57096" b="24006"/>
          <a:stretch>
            <a:fillRect/>
          </a:stretch>
        </p:blipFill>
        <p:spPr>
          <a:xfrm>
            <a:off x="4340246" y="3398893"/>
            <a:ext cx="2040840" cy="616903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grpSp>
        <p:nvGrpSpPr>
          <p:cNvPr id="2750" name="تجميع"/>
          <p:cNvGrpSpPr/>
          <p:nvPr/>
        </p:nvGrpSpPr>
        <p:grpSpPr>
          <a:xfrm>
            <a:off x="6657806" y="2707309"/>
            <a:ext cx="1230040" cy="1047464"/>
            <a:chOff x="0" y="-1"/>
            <a:chExt cx="1230038" cy="1047462"/>
          </a:xfrm>
        </p:grpSpPr>
        <p:sp>
          <p:nvSpPr>
            <p:cNvPr id="2744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749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2745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2746" name="IMG_0747.jpeg" descr="IMG_0747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47" name="IMG_0754.jpeg" descr="IMG_0754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48" name="صورة 7" descr="صورة 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751" name="الحل"/>
          <p:cNvSpPr txBox="1"/>
          <p:nvPr/>
        </p:nvSpPr>
        <p:spPr>
          <a:xfrm>
            <a:off x="3781328" y="2244428"/>
            <a:ext cx="315604" cy="1973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752" name="الحل"/>
          <p:cNvSpPr txBox="1"/>
          <p:nvPr/>
        </p:nvSpPr>
        <p:spPr>
          <a:xfrm>
            <a:off x="3829083" y="2908899"/>
            <a:ext cx="315603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753" name="الحل"/>
          <p:cNvSpPr txBox="1"/>
          <p:nvPr/>
        </p:nvSpPr>
        <p:spPr>
          <a:xfrm>
            <a:off x="3781328" y="3571536"/>
            <a:ext cx="315604" cy="1973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2754" name="IMG_2708.png" descr="IMG_2708.png"/>
          <p:cNvPicPr>
            <a:picLocks noChangeAspect="1"/>
          </p:cNvPicPr>
          <p:nvPr/>
        </p:nvPicPr>
        <p:blipFill>
          <a:blip r:embed="rId8">
            <a:extLst/>
          </a:blip>
          <a:srcRect l="32786" t="58094" r="41135" b="28525"/>
          <a:stretch>
            <a:fillRect/>
          </a:stretch>
        </p:blipFill>
        <p:spPr>
          <a:xfrm>
            <a:off x="5215308" y="3799536"/>
            <a:ext cx="2882961" cy="1109414"/>
          </a:xfrm>
          <a:prstGeom prst="rect">
            <a:avLst/>
          </a:prstGeom>
          <a:ln w="12700">
            <a:solidFill>
              <a:schemeClr val="accent1">
                <a:satOff val="-8129"/>
                <a:lumOff val="-11215"/>
              </a:schemeClr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2" grpId="7"/>
      <p:bldP build="whole" bldLvl="1" animBg="1" rev="0" advAuto="0" spid="2741" grpId="4"/>
      <p:bldP build="whole" bldLvl="1" animBg="1" rev="0" advAuto="0" spid="2743" grpId="8"/>
      <p:bldP build="whole" bldLvl="1" animBg="1" rev="0" advAuto="0" spid="2753" grpId="9"/>
      <p:bldP build="whole" bldLvl="1" animBg="1" rev="0" advAuto="0" spid="2740" grpId="3"/>
      <p:bldP build="whole" bldLvl="1" animBg="1" rev="0" advAuto="0" spid="2751" grpId="5"/>
      <p:bldP build="whole" bldLvl="1" animBg="1" rev="0" advAuto="0" spid="2737" grpId="2"/>
      <p:bldP build="whole" bldLvl="1" animBg="1" rev="0" advAuto="0" spid="2742" grpId="6"/>
      <p:bldP build="whole" bldLvl="1" animBg="1" rev="0" advAuto="0" spid="2734" grpId="1"/>
      <p:bldP build="whole" bldLvl="1" animBg="1" rev="0" advAuto="0" spid="2754" grpId="1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5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6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6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6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١٥٤</a:t>
            </a:r>
          </a:p>
        </p:txBody>
      </p:sp>
      <p:pic>
        <p:nvPicPr>
          <p:cNvPr id="2766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6" t="22075" r="52872" b="75255"/>
          <a:stretch>
            <a:fillRect/>
          </a:stretch>
        </p:blipFill>
        <p:spPr>
          <a:xfrm>
            <a:off x="3982721" y="1122126"/>
            <a:ext cx="2580565" cy="319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3" fill="norm" stroke="1" extrusionOk="0">
                <a:moveTo>
                  <a:pt x="21128" y="56"/>
                </a:moveTo>
                <a:cubicBezTo>
                  <a:pt x="21086" y="212"/>
                  <a:pt x="21029" y="694"/>
                  <a:pt x="20943" y="1566"/>
                </a:cubicBezTo>
                <a:lnTo>
                  <a:pt x="20736" y="3659"/>
                </a:lnTo>
                <a:lnTo>
                  <a:pt x="10671" y="3792"/>
                </a:lnTo>
                <a:cubicBezTo>
                  <a:pt x="1124" y="3921"/>
                  <a:pt x="591" y="3987"/>
                  <a:pt x="391" y="5143"/>
                </a:cubicBezTo>
                <a:cubicBezTo>
                  <a:pt x="-143" y="8244"/>
                  <a:pt x="-128" y="16137"/>
                  <a:pt x="418" y="18815"/>
                </a:cubicBezTo>
                <a:cubicBezTo>
                  <a:pt x="678" y="20094"/>
                  <a:pt x="909" y="20127"/>
                  <a:pt x="7996" y="20219"/>
                </a:cubicBezTo>
                <a:cubicBezTo>
                  <a:pt x="12017" y="20272"/>
                  <a:pt x="16386" y="20495"/>
                  <a:pt x="17703" y="20723"/>
                </a:cubicBezTo>
                <a:cubicBezTo>
                  <a:pt x="19021" y="20951"/>
                  <a:pt x="20193" y="21205"/>
                  <a:pt x="20309" y="21279"/>
                </a:cubicBezTo>
                <a:cubicBezTo>
                  <a:pt x="20649" y="21499"/>
                  <a:pt x="21041" y="20183"/>
                  <a:pt x="21193" y="18312"/>
                </a:cubicBezTo>
                <a:cubicBezTo>
                  <a:pt x="21399" y="15784"/>
                  <a:pt x="21457" y="9077"/>
                  <a:pt x="21292" y="7051"/>
                </a:cubicBezTo>
                <a:cubicBezTo>
                  <a:pt x="21208" y="6012"/>
                  <a:pt x="21191" y="5130"/>
                  <a:pt x="21240" y="4507"/>
                </a:cubicBezTo>
                <a:cubicBezTo>
                  <a:pt x="21338" y="3257"/>
                  <a:pt x="21335" y="1772"/>
                  <a:pt x="21233" y="506"/>
                </a:cubicBezTo>
                <a:cubicBezTo>
                  <a:pt x="21199" y="83"/>
                  <a:pt x="21170" y="-101"/>
                  <a:pt x="21128" y="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6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768" name="IMG_2722.png" descr="IMG_2722.png"/>
          <p:cNvPicPr>
            <a:picLocks noChangeAspect="1"/>
          </p:cNvPicPr>
          <p:nvPr/>
        </p:nvPicPr>
        <p:blipFill>
          <a:blip r:embed="rId5">
            <a:extLst/>
          </a:blip>
          <a:srcRect l="36460" t="17367" r="59965" b="80712"/>
          <a:stretch>
            <a:fillRect/>
          </a:stretch>
        </p:blipFill>
        <p:spPr>
          <a:xfrm>
            <a:off x="4991979" y="1489042"/>
            <a:ext cx="1474004" cy="59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9" name="IMG_2722.png" descr="IMG_2722.png"/>
          <p:cNvPicPr>
            <a:picLocks noChangeAspect="1"/>
          </p:cNvPicPr>
          <p:nvPr/>
        </p:nvPicPr>
        <p:blipFill>
          <a:blip r:embed="rId5">
            <a:extLst/>
          </a:blip>
          <a:srcRect l="33450" t="19655" r="59870" b="78660"/>
          <a:stretch>
            <a:fillRect/>
          </a:stretch>
        </p:blipFill>
        <p:spPr>
          <a:xfrm>
            <a:off x="1654060" y="1555904"/>
            <a:ext cx="3580838" cy="677047"/>
          </a:xfrm>
          <a:prstGeom prst="rect">
            <a:avLst/>
          </a:prstGeom>
          <a:ln w="12700">
            <a:miter lim="400000"/>
          </a:ln>
        </p:spPr>
      </p:pic>
      <p:sp>
        <p:nvSpPr>
          <p:cNvPr id="2770" name="الحل"/>
          <p:cNvSpPr txBox="1"/>
          <p:nvPr/>
        </p:nvSpPr>
        <p:spPr>
          <a:xfrm>
            <a:off x="5809912" y="2410134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7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7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8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8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١٥٣</a:t>
            </a:r>
          </a:p>
        </p:txBody>
      </p:sp>
      <p:pic>
        <p:nvPicPr>
          <p:cNvPr id="2782" name="IMG_2713.png" descr="IMG_2713.png"/>
          <p:cNvPicPr>
            <a:picLocks noChangeAspect="1"/>
          </p:cNvPicPr>
          <p:nvPr/>
        </p:nvPicPr>
        <p:blipFill>
          <a:blip r:embed="rId3">
            <a:extLst/>
          </a:blip>
          <a:srcRect l="65339" t="45450" r="22865" b="52159"/>
          <a:stretch>
            <a:fillRect/>
          </a:stretch>
        </p:blipFill>
        <p:spPr>
          <a:xfrm>
            <a:off x="3306054" y="1165376"/>
            <a:ext cx="3160018" cy="480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3" name="IMG_2723.png" descr="IMG_2723.png"/>
          <p:cNvPicPr>
            <a:picLocks noChangeAspect="1"/>
          </p:cNvPicPr>
          <p:nvPr/>
        </p:nvPicPr>
        <p:blipFill>
          <a:blip r:embed="rId4">
            <a:extLst/>
          </a:blip>
          <a:srcRect l="39533" t="23937" r="33207" b="62920"/>
          <a:stretch>
            <a:fillRect/>
          </a:stretch>
        </p:blipFill>
        <p:spPr>
          <a:xfrm>
            <a:off x="855630" y="1636176"/>
            <a:ext cx="4642447" cy="1678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4" name="IMG_2723.png" descr="IMG_2723.png"/>
          <p:cNvPicPr>
            <a:picLocks noChangeAspect="1"/>
          </p:cNvPicPr>
          <p:nvPr/>
        </p:nvPicPr>
        <p:blipFill>
          <a:blip r:embed="rId4">
            <a:extLst/>
          </a:blip>
          <a:srcRect l="66947" t="19960" r="19534" b="56262"/>
          <a:stretch>
            <a:fillRect/>
          </a:stretch>
        </p:blipFill>
        <p:spPr>
          <a:xfrm>
            <a:off x="5461049" y="2000639"/>
            <a:ext cx="1038140" cy="1369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5" name="IMG_2723.png" descr="IMG_2723.png"/>
          <p:cNvPicPr>
            <a:picLocks noChangeAspect="1"/>
          </p:cNvPicPr>
          <p:nvPr/>
        </p:nvPicPr>
        <p:blipFill>
          <a:blip r:embed="rId4">
            <a:extLst/>
          </a:blip>
          <a:srcRect l="44914" t="17254" r="34333" b="80003"/>
          <a:stretch>
            <a:fillRect/>
          </a:stretch>
        </p:blipFill>
        <p:spPr>
          <a:xfrm>
            <a:off x="861169" y="3290901"/>
            <a:ext cx="4540751" cy="450067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8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8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8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9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9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9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9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9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١٥٥</a:t>
            </a:r>
          </a:p>
        </p:txBody>
      </p:sp>
      <p:sp>
        <p:nvSpPr>
          <p:cNvPr id="2797" name="Google Shape;4622;p49"/>
          <p:cNvSpPr/>
          <p:nvPr/>
        </p:nvSpPr>
        <p:spPr>
          <a:xfrm rot="21451959">
            <a:off x="2665507" y="1203967"/>
            <a:ext cx="3812986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98" name="IMG_1852.png" descr="IMG_1852.png"/>
          <p:cNvPicPr>
            <a:picLocks noChangeAspect="1"/>
          </p:cNvPicPr>
          <p:nvPr/>
        </p:nvPicPr>
        <p:blipFill>
          <a:blip r:embed="rId3">
            <a:extLst/>
          </a:blip>
          <a:srcRect l="68919" t="24175" r="4554" b="68112"/>
          <a:stretch>
            <a:fillRect/>
          </a:stretch>
        </p:blipFill>
        <p:spPr>
          <a:xfrm>
            <a:off x="3987746" y="1640156"/>
            <a:ext cx="2478228" cy="540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396" fill="norm" stroke="1" extrusionOk="0">
                <a:moveTo>
                  <a:pt x="20517" y="56"/>
                </a:moveTo>
                <a:cubicBezTo>
                  <a:pt x="20373" y="-204"/>
                  <a:pt x="20128" y="448"/>
                  <a:pt x="19815" y="1942"/>
                </a:cubicBezTo>
                <a:cubicBezTo>
                  <a:pt x="19590" y="3019"/>
                  <a:pt x="19317" y="4019"/>
                  <a:pt x="19207" y="4174"/>
                </a:cubicBezTo>
                <a:cubicBezTo>
                  <a:pt x="19087" y="4342"/>
                  <a:pt x="19017" y="4718"/>
                  <a:pt x="19031" y="5116"/>
                </a:cubicBezTo>
                <a:cubicBezTo>
                  <a:pt x="19050" y="5621"/>
                  <a:pt x="18960" y="5847"/>
                  <a:pt x="18660" y="6059"/>
                </a:cubicBezTo>
                <a:cubicBezTo>
                  <a:pt x="18443" y="6213"/>
                  <a:pt x="14701" y="6357"/>
                  <a:pt x="10346" y="6373"/>
                </a:cubicBezTo>
                <a:cubicBezTo>
                  <a:pt x="5170" y="6393"/>
                  <a:pt x="2412" y="6535"/>
                  <a:pt x="2377" y="6798"/>
                </a:cubicBezTo>
                <a:cubicBezTo>
                  <a:pt x="2319" y="7224"/>
                  <a:pt x="1954" y="7363"/>
                  <a:pt x="1871" y="6986"/>
                </a:cubicBezTo>
                <a:cubicBezTo>
                  <a:pt x="1785" y="6592"/>
                  <a:pt x="502" y="6393"/>
                  <a:pt x="451" y="6766"/>
                </a:cubicBezTo>
                <a:cubicBezTo>
                  <a:pt x="425" y="6964"/>
                  <a:pt x="467" y="7239"/>
                  <a:pt x="548" y="7379"/>
                </a:cubicBezTo>
                <a:cubicBezTo>
                  <a:pt x="672" y="7598"/>
                  <a:pt x="654" y="7815"/>
                  <a:pt x="427" y="8919"/>
                </a:cubicBezTo>
                <a:cubicBezTo>
                  <a:pt x="281" y="9630"/>
                  <a:pt x="135" y="10583"/>
                  <a:pt x="101" y="11025"/>
                </a:cubicBezTo>
                <a:cubicBezTo>
                  <a:pt x="-131" y="13983"/>
                  <a:pt x="45" y="17500"/>
                  <a:pt x="537" y="19683"/>
                </a:cubicBezTo>
                <a:lnTo>
                  <a:pt x="850" y="21066"/>
                </a:lnTo>
                <a:lnTo>
                  <a:pt x="9600" y="21255"/>
                </a:lnTo>
                <a:lnTo>
                  <a:pt x="15662" y="21396"/>
                </a:lnTo>
                <a:lnTo>
                  <a:pt x="20572" y="21396"/>
                </a:lnTo>
                <a:cubicBezTo>
                  <a:pt x="20769" y="20807"/>
                  <a:pt x="20972" y="18832"/>
                  <a:pt x="21036" y="16525"/>
                </a:cubicBezTo>
                <a:cubicBezTo>
                  <a:pt x="21077" y="15044"/>
                  <a:pt x="21191" y="12685"/>
                  <a:pt x="21290" y="11276"/>
                </a:cubicBezTo>
                <a:cubicBezTo>
                  <a:pt x="21389" y="9867"/>
                  <a:pt x="21469" y="8168"/>
                  <a:pt x="21469" y="7505"/>
                </a:cubicBezTo>
                <a:cubicBezTo>
                  <a:pt x="21469" y="5501"/>
                  <a:pt x="21278" y="3247"/>
                  <a:pt x="21053" y="2571"/>
                </a:cubicBezTo>
                <a:cubicBezTo>
                  <a:pt x="20935" y="2216"/>
                  <a:pt x="20862" y="1684"/>
                  <a:pt x="20888" y="1376"/>
                </a:cubicBezTo>
                <a:cubicBezTo>
                  <a:pt x="20918" y="1019"/>
                  <a:pt x="20887" y="903"/>
                  <a:pt x="20805" y="1046"/>
                </a:cubicBezTo>
                <a:cubicBezTo>
                  <a:pt x="20736" y="1169"/>
                  <a:pt x="20656" y="978"/>
                  <a:pt x="20627" y="622"/>
                </a:cubicBezTo>
                <a:cubicBezTo>
                  <a:pt x="20602" y="332"/>
                  <a:pt x="20565" y="143"/>
                  <a:pt x="20517" y="5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01" name="تجميع"/>
          <p:cNvGrpSpPr/>
          <p:nvPr/>
        </p:nvGrpSpPr>
        <p:grpSpPr>
          <a:xfrm>
            <a:off x="3912779" y="1156691"/>
            <a:ext cx="2279359" cy="596901"/>
            <a:chOff x="0" y="0"/>
            <a:chExt cx="2279358" cy="596900"/>
          </a:xfrm>
        </p:grpSpPr>
        <p:pic>
          <p:nvPicPr>
            <p:cNvPr id="2799" name="صورة 31" descr="صورة 3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0" name="السؤال الذهبي"/>
            <p:cNvSpPr txBox="1"/>
            <p:nvPr/>
          </p:nvSpPr>
          <p:spPr>
            <a:xfrm>
              <a:off x="471977" y="0"/>
              <a:ext cx="180738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pic>
        <p:nvPicPr>
          <p:cNvPr id="280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803" name="IMG_2724.png" descr="IMG_2724.png"/>
          <p:cNvPicPr>
            <a:picLocks noChangeAspect="1"/>
          </p:cNvPicPr>
          <p:nvPr/>
        </p:nvPicPr>
        <p:blipFill>
          <a:blip r:embed="rId6">
            <a:extLst/>
          </a:blip>
          <a:srcRect l="69610" t="48254" r="12763" b="23847"/>
          <a:stretch>
            <a:fillRect/>
          </a:stretch>
        </p:blipFill>
        <p:spPr>
          <a:xfrm>
            <a:off x="3911244" y="2225303"/>
            <a:ext cx="2282508" cy="2709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0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1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1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1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١٥٥</a:t>
            </a:r>
          </a:p>
        </p:txBody>
      </p:sp>
      <p:sp>
        <p:nvSpPr>
          <p:cNvPr id="2815" name="Google Shape;4622;p49"/>
          <p:cNvSpPr/>
          <p:nvPr/>
        </p:nvSpPr>
        <p:spPr>
          <a:xfrm rot="21451959">
            <a:off x="2665507" y="1203967"/>
            <a:ext cx="3812986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818" name="تجميع"/>
          <p:cNvGrpSpPr/>
          <p:nvPr/>
        </p:nvGrpSpPr>
        <p:grpSpPr>
          <a:xfrm>
            <a:off x="2784646" y="1122126"/>
            <a:ext cx="3741392" cy="955006"/>
            <a:chOff x="0" y="0"/>
            <a:chExt cx="3741391" cy="955005"/>
          </a:xfrm>
        </p:grpSpPr>
        <p:sp>
          <p:nvSpPr>
            <p:cNvPr id="2816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81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19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8" y="2540224"/>
            <a:ext cx="1507487" cy="148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0" name="IMG_2727.png" descr="IMG_2727.png"/>
          <p:cNvPicPr>
            <a:picLocks noChangeAspect="1"/>
          </p:cNvPicPr>
          <p:nvPr/>
        </p:nvPicPr>
        <p:blipFill>
          <a:blip r:embed="rId4">
            <a:extLst/>
          </a:blip>
          <a:srcRect l="53650" t="27798" r="20183" b="67828"/>
          <a:stretch>
            <a:fillRect/>
          </a:stretch>
        </p:blipFill>
        <p:spPr>
          <a:xfrm>
            <a:off x="797743" y="1910341"/>
            <a:ext cx="5695255" cy="713912"/>
          </a:xfrm>
          <a:prstGeom prst="rect">
            <a:avLst/>
          </a:prstGeom>
          <a:ln w="12700">
            <a:miter lim="400000"/>
          </a:ln>
        </p:spPr>
      </p:pic>
      <p:sp>
        <p:nvSpPr>
          <p:cNvPr id="2821" name="الحل"/>
          <p:cNvSpPr txBox="1"/>
          <p:nvPr/>
        </p:nvSpPr>
        <p:spPr>
          <a:xfrm>
            <a:off x="5808805" y="2739350"/>
            <a:ext cx="726686" cy="4688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3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6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13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13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12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3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13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3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3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3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38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41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140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39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142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144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156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146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57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159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161" name="IMG_0969.jpeg" descr="IMG_0969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41331" y="3270900"/>
            <a:ext cx="845620" cy="4228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183" name="تجميع"/>
          <p:cNvGrpSpPr/>
          <p:nvPr/>
        </p:nvGrpSpPr>
        <p:grpSpPr>
          <a:xfrm>
            <a:off x="908619" y="3876191"/>
            <a:ext cx="4109494" cy="769011"/>
            <a:chOff x="-25400" y="-19050"/>
            <a:chExt cx="4109492" cy="769010"/>
          </a:xfrm>
        </p:grpSpPr>
        <p:grpSp>
          <p:nvGrpSpPr>
            <p:cNvPr id="2175" name="تجميع"/>
            <p:cNvGrpSpPr/>
            <p:nvPr/>
          </p:nvGrpSpPr>
          <p:grpSpPr>
            <a:xfrm>
              <a:off x="864016" y="-19050"/>
              <a:ext cx="3220077" cy="769011"/>
              <a:chOff x="-16709" y="-19050"/>
              <a:chExt cx="3220076" cy="769010"/>
            </a:xfrm>
          </p:grpSpPr>
          <p:grpSp>
            <p:nvGrpSpPr>
              <p:cNvPr id="2164" name="Google Shape;8696;p62"/>
              <p:cNvGrpSpPr/>
              <p:nvPr/>
            </p:nvGrpSpPr>
            <p:grpSpPr>
              <a:xfrm>
                <a:off x="1573732" y="-19050"/>
                <a:ext cx="833105" cy="769011"/>
                <a:chOff x="0" y="0"/>
                <a:chExt cx="833103" cy="769010"/>
              </a:xfrm>
            </p:grpSpPr>
            <p:sp>
              <p:nvSpPr>
                <p:cNvPr id="2163" name="Google Shape;8696;p62"/>
                <p:cNvSpPr/>
                <p:nvPr/>
              </p:nvSpPr>
              <p:spPr>
                <a:xfrm>
                  <a:off x="16709" y="19050"/>
                  <a:ext cx="799686" cy="730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2162" name="Google Shape;8696;p62" descr="Google Shape;8696;p62"/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833105" cy="76901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2174" name="تجميع"/>
              <p:cNvGrpSpPr/>
              <p:nvPr/>
            </p:nvGrpSpPr>
            <p:grpSpPr>
              <a:xfrm>
                <a:off x="-16710" y="-19050"/>
                <a:ext cx="3220077" cy="769011"/>
                <a:chOff x="-16709" y="-19050"/>
                <a:chExt cx="3220076" cy="769010"/>
              </a:xfrm>
            </p:grpSpPr>
            <p:grpSp>
              <p:nvGrpSpPr>
                <p:cNvPr id="2167" name="Google Shape;8687;p62"/>
                <p:cNvGrpSpPr/>
                <p:nvPr/>
              </p:nvGrpSpPr>
              <p:grpSpPr>
                <a:xfrm>
                  <a:off x="779200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166" name="Google Shape;8687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65" name="Google Shape;8687;p62" descr="Google Shape;8687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170" name="Google Shape;8693;p62"/>
                <p:cNvGrpSpPr/>
                <p:nvPr/>
              </p:nvGrpSpPr>
              <p:grpSpPr>
                <a:xfrm>
                  <a:off x="-16710" y="-19050"/>
                  <a:ext cx="833776" cy="769011"/>
                  <a:chOff x="0" y="0"/>
                  <a:chExt cx="833775" cy="769010"/>
                </a:xfrm>
              </p:grpSpPr>
              <p:sp>
                <p:nvSpPr>
                  <p:cNvPr id="2169" name="Google Shape;8693;p62"/>
                  <p:cNvSpPr/>
                  <p:nvPr/>
                </p:nvSpPr>
                <p:spPr>
                  <a:xfrm>
                    <a:off x="16709" y="19050"/>
                    <a:ext cx="800357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68" name="Google Shape;8693;p62" descr="Google Shape;8693;p62"/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777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173" name="Google Shape;8696;p62"/>
                <p:cNvGrpSpPr/>
                <p:nvPr/>
              </p:nvGrpSpPr>
              <p:grpSpPr>
                <a:xfrm>
                  <a:off x="2370262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172" name="Google Shape;8696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71" name="Google Shape;8696;p62" descr="Google Shape;8696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pic>
          <p:nvPicPr>
            <p:cNvPr id="2176" name="صورة 7" descr="صورة 7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3471443" y="160592"/>
              <a:ext cx="450399" cy="429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7" name="صورة 8" descr="صورة 8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730564" y="133372"/>
              <a:ext cx="328022" cy="424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8" name="صورة 6" descr="صورة 6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7412" t="72564" r="58839" b="8034"/>
            <a:stretch>
              <a:fillRect/>
            </a:stretch>
          </p:blipFill>
          <p:spPr>
            <a:xfrm>
              <a:off x="1825775" y="157691"/>
              <a:ext cx="492070" cy="415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9" name="صورة 9" descr="صورة 9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42348" t="72188" r="49969" b="10992"/>
            <a:stretch>
              <a:fillRect/>
            </a:stretch>
          </p:blipFill>
          <p:spPr>
            <a:xfrm>
              <a:off x="1075967" y="89914"/>
              <a:ext cx="394097" cy="516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82" name="Google Shape;5412;p60"/>
            <p:cNvGrpSpPr/>
            <p:nvPr/>
          </p:nvGrpSpPr>
          <p:grpSpPr>
            <a:xfrm>
              <a:off x="-25401" y="2488"/>
              <a:ext cx="934845" cy="686028"/>
              <a:chOff x="0" y="0"/>
              <a:chExt cx="934843" cy="686027"/>
            </a:xfrm>
          </p:grpSpPr>
          <p:sp>
            <p:nvSpPr>
              <p:cNvPr id="2181" name="Google Shape;5412;p60"/>
              <p:cNvSpPr/>
              <p:nvPr/>
            </p:nvSpPr>
            <p:spPr>
              <a:xfrm>
                <a:off x="25400" y="25400"/>
                <a:ext cx="884044" cy="635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  <a:r>
                  <a:rPr b="1">
                    <a:solidFill>
                      <a:srgbClr val="38571A"/>
                    </a:solidFill>
                  </a:rPr>
                  <a:t>نعود</a:t>
                </a:r>
                <a:r>
                  <a:t> </a:t>
                </a:r>
                <a:r>
                  <a:rPr b="1">
                    <a:solidFill>
                      <a:srgbClr val="E22400"/>
                    </a:solidFill>
                  </a:rPr>
                  <a:t>بحذر</a:t>
                </a:r>
                <a:r>
                  <a:t> </a:t>
                </a:r>
              </a:p>
            </p:txBody>
          </p:sp>
          <p:pic>
            <p:nvPicPr>
              <p:cNvPr id="2180" name="Google Shape;5412;p60" descr="Google Shape;5412;p60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934844" cy="68602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2184" name="IMG_0588.jpeg" descr="IMG_0588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012978" y="3840270"/>
            <a:ext cx="1116177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137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1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37"/>
                  </p:tgtEl>
                </p:cond>
              </p:nextCondLst>
            </p:seq>
          </p:childTnLst>
        </p:cTn>
      </p:par>
    </p:tnLst>
    <p:bldLst>
      <p:bldP build="whole" bldLvl="1" animBg="1" rev="0" advAuto="0" spid="2183" grpId="3"/>
      <p:bldP build="whole" bldLvl="1" animBg="1" rev="0" advAuto="0" spid="2138" grpId="2"/>
      <p:bldP build="whole" bldLvl="1" animBg="1" rev="0" advAuto="0" spid="2184" grpId="5"/>
      <p:bldP build="whole" bldLvl="1" animBg="1" rev="0" advAuto="0" spid="2161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2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2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2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2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2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2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3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3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١٥٣</a:t>
            </a:r>
          </a:p>
        </p:txBody>
      </p:sp>
      <p:sp>
        <p:nvSpPr>
          <p:cNvPr id="2833" name="مستطيل مستدير الزوايا"/>
          <p:cNvSpPr/>
          <p:nvPr/>
        </p:nvSpPr>
        <p:spPr>
          <a:xfrm>
            <a:off x="981075" y="1214649"/>
            <a:ext cx="5472199" cy="2441719"/>
          </a:xfrm>
          <a:prstGeom prst="roundRect">
            <a:avLst>
              <a:gd name="adj" fmla="val 7802"/>
            </a:avLst>
          </a:prstGeom>
          <a:solidFill>
            <a:schemeClr val="accent3">
              <a:lumOff val="7549"/>
            </a:schemeClr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834" name="IMG_2725.png" descr="IMG_2725.png"/>
          <p:cNvPicPr>
            <a:picLocks noChangeAspect="1"/>
          </p:cNvPicPr>
          <p:nvPr/>
        </p:nvPicPr>
        <p:blipFill>
          <a:blip r:embed="rId3">
            <a:extLst/>
          </a:blip>
          <a:srcRect l="56921" t="46401" r="23059" b="41541"/>
          <a:stretch>
            <a:fillRect/>
          </a:stretch>
        </p:blipFill>
        <p:spPr>
          <a:xfrm>
            <a:off x="1181265" y="1289902"/>
            <a:ext cx="5071970" cy="2291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3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4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4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4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١٥٣</a:t>
            </a:r>
          </a:p>
        </p:txBody>
      </p:sp>
      <p:grpSp>
        <p:nvGrpSpPr>
          <p:cNvPr id="2850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2848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846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47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49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851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sp>
        <p:nvSpPr>
          <p:cNvPr id="2853" name="مستطيل"/>
          <p:cNvSpPr/>
          <p:nvPr/>
        </p:nvSpPr>
        <p:spPr>
          <a:xfrm>
            <a:off x="578490" y="1882587"/>
            <a:ext cx="5868716" cy="181841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54" name="خط"/>
          <p:cNvSpPr/>
          <p:nvPr/>
        </p:nvSpPr>
        <p:spPr>
          <a:xfrm>
            <a:off x="1281389" y="2726051"/>
            <a:ext cx="311934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855" name="IMG_2726.png" descr="IMG_2726.png"/>
          <p:cNvPicPr>
            <a:picLocks noChangeAspect="1"/>
          </p:cNvPicPr>
          <p:nvPr/>
        </p:nvPicPr>
        <p:blipFill>
          <a:blip r:embed="rId4">
            <a:extLst/>
          </a:blip>
          <a:srcRect l="62303" t="76492" r="23979" b="21466"/>
          <a:stretch>
            <a:fillRect/>
          </a:stretch>
        </p:blipFill>
        <p:spPr>
          <a:xfrm>
            <a:off x="2279222" y="1251696"/>
            <a:ext cx="2757265" cy="3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6" name="IMG_2726.png" descr="IMG_2726.png"/>
          <p:cNvPicPr>
            <a:picLocks noChangeAspect="1"/>
          </p:cNvPicPr>
          <p:nvPr/>
        </p:nvPicPr>
        <p:blipFill>
          <a:blip r:embed="rId4">
            <a:extLst/>
          </a:blip>
          <a:srcRect l="57292" t="78333" r="38133" b="19697"/>
          <a:stretch>
            <a:fillRect/>
          </a:stretch>
        </p:blipFill>
        <p:spPr>
          <a:xfrm>
            <a:off x="4081617" y="2825046"/>
            <a:ext cx="2257204" cy="728687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857" name="IMG_2726.png" descr="IMG_2726.png"/>
          <p:cNvPicPr>
            <a:picLocks noChangeAspect="1"/>
          </p:cNvPicPr>
          <p:nvPr/>
        </p:nvPicPr>
        <p:blipFill>
          <a:blip r:embed="rId4">
            <a:extLst/>
          </a:blip>
          <a:srcRect l="64649" t="78471" r="30811" b="19559"/>
          <a:stretch>
            <a:fillRect/>
          </a:stretch>
        </p:blipFill>
        <p:spPr>
          <a:xfrm>
            <a:off x="4099080" y="1991038"/>
            <a:ext cx="2239579" cy="728687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grpSp>
        <p:nvGrpSpPr>
          <p:cNvPr id="2864" name="تجميع"/>
          <p:cNvGrpSpPr/>
          <p:nvPr/>
        </p:nvGrpSpPr>
        <p:grpSpPr>
          <a:xfrm>
            <a:off x="6674382" y="2708411"/>
            <a:ext cx="1230040" cy="1047463"/>
            <a:chOff x="0" y="-1"/>
            <a:chExt cx="1230038" cy="1047462"/>
          </a:xfrm>
        </p:grpSpPr>
        <p:sp>
          <p:nvSpPr>
            <p:cNvPr id="2858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863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2859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2860" name="IMG_0747.jpeg" descr="IMG_0747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61" name="IMG_0754.jpeg" descr="IMG_0754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62" name="صورة 7" descr="صورة 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865" name="الحل"/>
          <p:cNvSpPr txBox="1"/>
          <p:nvPr/>
        </p:nvSpPr>
        <p:spPr>
          <a:xfrm>
            <a:off x="3569956" y="2188985"/>
            <a:ext cx="315603" cy="1973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866" name="الحل"/>
          <p:cNvSpPr txBox="1"/>
          <p:nvPr/>
        </p:nvSpPr>
        <p:spPr>
          <a:xfrm>
            <a:off x="3626966" y="2820102"/>
            <a:ext cx="315604" cy="1973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2867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02715" y="5059841"/>
            <a:ext cx="264352" cy="69176"/>
          </a:xfrm>
          <a:prstGeom prst="rect">
            <a:avLst/>
          </a:prstGeom>
        </p:spPr>
      </p:pic>
      <p:grpSp>
        <p:nvGrpSpPr>
          <p:cNvPr id="2877" name="الرسم"/>
          <p:cNvGrpSpPr/>
          <p:nvPr/>
        </p:nvGrpSpPr>
        <p:grpSpPr>
          <a:xfrm>
            <a:off x="279781" y="3307875"/>
            <a:ext cx="212798" cy="161305"/>
            <a:chOff x="-19050" y="-19050"/>
            <a:chExt cx="212797" cy="161303"/>
          </a:xfrm>
        </p:grpSpPr>
        <p:pic>
          <p:nvPicPr>
            <p:cNvPr id="2869" name="خط الشكل" descr="خط الشك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4963" y="92883"/>
              <a:ext cx="58785" cy="49371"/>
            </a:xfrm>
            <a:prstGeom prst="rect">
              <a:avLst/>
            </a:prstGeom>
            <a:effectLst/>
          </p:spPr>
        </p:pic>
        <p:pic>
          <p:nvPicPr>
            <p:cNvPr id="2871" name="خط الشكل" descr="خط الشكل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3469" y="-19050"/>
              <a:ext cx="44119" cy="38754"/>
            </a:xfrm>
            <a:prstGeom prst="rect">
              <a:avLst/>
            </a:prstGeom>
            <a:effectLst/>
          </p:spPr>
        </p:pic>
        <p:pic>
          <p:nvPicPr>
            <p:cNvPr id="2873" name="خط الشكل" descr="خط الشك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8300" y="24339"/>
              <a:ext cx="110107" cy="69866"/>
            </a:xfrm>
            <a:prstGeom prst="rect">
              <a:avLst/>
            </a:prstGeom>
            <a:effectLst/>
          </p:spPr>
        </p:pic>
        <p:pic>
          <p:nvPicPr>
            <p:cNvPr id="2875" name="خط الشكل" descr="خط الشك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9050" y="46909"/>
              <a:ext cx="120854" cy="459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5" grpId="5"/>
      <p:bldP build="whole" bldLvl="1" animBg="1" rev="0" advAuto="0" spid="2866" grpId="7"/>
      <p:bldP build="whole" bldLvl="1" animBg="1" rev="0" advAuto="0" spid="2853" grpId="3"/>
      <p:bldP build="whole" bldLvl="1" animBg="1" rev="0" advAuto="0" spid="2856" grpId="6"/>
      <p:bldP build="whole" bldLvl="1" animBg="1" rev="0" advAuto="0" spid="2857" grpId="4"/>
      <p:bldP build="whole" bldLvl="1" animBg="1" rev="0" advAuto="0" spid="2850" grpId="1"/>
      <p:bldP build="whole" bldLvl="1" animBg="1" rev="0" advAuto="0" spid="285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7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8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8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8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8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8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8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١٥٤</a:t>
            </a:r>
          </a:p>
        </p:txBody>
      </p:sp>
      <p:pic>
        <p:nvPicPr>
          <p:cNvPr id="2889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6" t="22075" r="52872" b="75255"/>
          <a:stretch>
            <a:fillRect/>
          </a:stretch>
        </p:blipFill>
        <p:spPr>
          <a:xfrm>
            <a:off x="3982721" y="1122126"/>
            <a:ext cx="2580565" cy="319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3" fill="norm" stroke="1" extrusionOk="0">
                <a:moveTo>
                  <a:pt x="21128" y="56"/>
                </a:moveTo>
                <a:cubicBezTo>
                  <a:pt x="21086" y="212"/>
                  <a:pt x="21029" y="694"/>
                  <a:pt x="20943" y="1566"/>
                </a:cubicBezTo>
                <a:lnTo>
                  <a:pt x="20736" y="3659"/>
                </a:lnTo>
                <a:lnTo>
                  <a:pt x="10671" y="3792"/>
                </a:lnTo>
                <a:cubicBezTo>
                  <a:pt x="1124" y="3921"/>
                  <a:pt x="591" y="3987"/>
                  <a:pt x="391" y="5143"/>
                </a:cubicBezTo>
                <a:cubicBezTo>
                  <a:pt x="-143" y="8244"/>
                  <a:pt x="-128" y="16137"/>
                  <a:pt x="418" y="18815"/>
                </a:cubicBezTo>
                <a:cubicBezTo>
                  <a:pt x="678" y="20094"/>
                  <a:pt x="909" y="20127"/>
                  <a:pt x="7996" y="20219"/>
                </a:cubicBezTo>
                <a:cubicBezTo>
                  <a:pt x="12017" y="20272"/>
                  <a:pt x="16386" y="20495"/>
                  <a:pt x="17703" y="20723"/>
                </a:cubicBezTo>
                <a:cubicBezTo>
                  <a:pt x="19021" y="20951"/>
                  <a:pt x="20193" y="21205"/>
                  <a:pt x="20309" y="21279"/>
                </a:cubicBezTo>
                <a:cubicBezTo>
                  <a:pt x="20649" y="21499"/>
                  <a:pt x="21041" y="20183"/>
                  <a:pt x="21193" y="18312"/>
                </a:cubicBezTo>
                <a:cubicBezTo>
                  <a:pt x="21399" y="15784"/>
                  <a:pt x="21457" y="9077"/>
                  <a:pt x="21292" y="7051"/>
                </a:cubicBezTo>
                <a:cubicBezTo>
                  <a:pt x="21208" y="6012"/>
                  <a:pt x="21191" y="5130"/>
                  <a:pt x="21240" y="4507"/>
                </a:cubicBezTo>
                <a:cubicBezTo>
                  <a:pt x="21338" y="3257"/>
                  <a:pt x="21335" y="1772"/>
                  <a:pt x="21233" y="506"/>
                </a:cubicBezTo>
                <a:cubicBezTo>
                  <a:pt x="21199" y="83"/>
                  <a:pt x="21170" y="-101"/>
                  <a:pt x="21128" y="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891" name="IMG_2729.png" descr="IMG_2729.png"/>
          <p:cNvPicPr>
            <a:picLocks noChangeAspect="1"/>
          </p:cNvPicPr>
          <p:nvPr/>
        </p:nvPicPr>
        <p:blipFill>
          <a:blip r:embed="rId5">
            <a:extLst/>
          </a:blip>
          <a:srcRect l="28643" t="31782" r="59480" b="66404"/>
          <a:stretch>
            <a:fillRect/>
          </a:stretch>
        </p:blipFill>
        <p:spPr>
          <a:xfrm>
            <a:off x="2955527" y="1555905"/>
            <a:ext cx="3233038" cy="370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2" name="IMG_2729.png" descr="IMG_2729.png"/>
          <p:cNvPicPr>
            <a:picLocks noChangeAspect="1"/>
          </p:cNvPicPr>
          <p:nvPr/>
        </p:nvPicPr>
        <p:blipFill>
          <a:blip r:embed="rId5">
            <a:extLst/>
          </a:blip>
          <a:srcRect l="21780" t="33082" r="72979" b="64507"/>
          <a:stretch>
            <a:fillRect/>
          </a:stretch>
        </p:blipFill>
        <p:spPr>
          <a:xfrm>
            <a:off x="1587481" y="1832556"/>
            <a:ext cx="2090430" cy="721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3" name="IMG_2729.png" descr="IMG_2729.png"/>
          <p:cNvPicPr>
            <a:picLocks noChangeAspect="1"/>
          </p:cNvPicPr>
          <p:nvPr/>
        </p:nvPicPr>
        <p:blipFill>
          <a:blip r:embed="rId5">
            <a:extLst/>
          </a:blip>
          <a:srcRect l="34934" t="33295" r="59825" b="64294"/>
          <a:stretch>
            <a:fillRect/>
          </a:stretch>
        </p:blipFill>
        <p:spPr>
          <a:xfrm>
            <a:off x="4227833" y="1873191"/>
            <a:ext cx="2090430" cy="721008"/>
          </a:xfrm>
          <a:prstGeom prst="rect">
            <a:avLst/>
          </a:prstGeom>
          <a:ln w="12700">
            <a:miter lim="400000"/>
          </a:ln>
        </p:spPr>
      </p:pic>
      <p:sp>
        <p:nvSpPr>
          <p:cNvPr id="2894" name="خط"/>
          <p:cNvSpPr/>
          <p:nvPr/>
        </p:nvSpPr>
        <p:spPr>
          <a:xfrm flipV="1">
            <a:off x="3993243" y="1891343"/>
            <a:ext cx="1" cy="2596068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95" name="الحل"/>
          <p:cNvSpPr txBox="1"/>
          <p:nvPr/>
        </p:nvSpPr>
        <p:spPr>
          <a:xfrm>
            <a:off x="5881835" y="2693102"/>
            <a:ext cx="488691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896" name="الحل"/>
          <p:cNvSpPr txBox="1"/>
          <p:nvPr/>
        </p:nvSpPr>
        <p:spPr>
          <a:xfrm>
            <a:off x="3095948" y="2734416"/>
            <a:ext cx="445419" cy="2837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9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0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0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0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١٥٤</a:t>
            </a:r>
          </a:p>
        </p:txBody>
      </p:sp>
      <p:pic>
        <p:nvPicPr>
          <p:cNvPr id="2908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09" name="خط"/>
          <p:cNvSpPr/>
          <p:nvPr/>
        </p:nvSpPr>
        <p:spPr>
          <a:xfrm flipV="1">
            <a:off x="3671042" y="1759653"/>
            <a:ext cx="1" cy="2596069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910" name="IMG_2728.png" descr="IMG_2728.png"/>
          <p:cNvPicPr>
            <a:picLocks noChangeAspect="1"/>
          </p:cNvPicPr>
          <p:nvPr/>
        </p:nvPicPr>
        <p:blipFill>
          <a:blip r:embed="rId4">
            <a:extLst/>
          </a:blip>
          <a:srcRect l="32968" t="47078" r="59495" b="48543"/>
          <a:stretch>
            <a:fillRect/>
          </a:stretch>
        </p:blipFill>
        <p:spPr>
          <a:xfrm>
            <a:off x="3763254" y="1437564"/>
            <a:ext cx="2702857" cy="117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1" name="IMG_2728.png" descr="IMG_2728.png"/>
          <p:cNvPicPr>
            <a:picLocks noChangeAspect="1"/>
          </p:cNvPicPr>
          <p:nvPr/>
        </p:nvPicPr>
        <p:blipFill>
          <a:blip r:embed="rId4">
            <a:extLst/>
          </a:blip>
          <a:srcRect l="34577" t="51057" r="59495" b="46241"/>
          <a:stretch>
            <a:fillRect/>
          </a:stretch>
        </p:blipFill>
        <p:spPr>
          <a:xfrm>
            <a:off x="1453196" y="1883378"/>
            <a:ext cx="2125575" cy="726659"/>
          </a:xfrm>
          <a:prstGeom prst="rect">
            <a:avLst/>
          </a:prstGeom>
          <a:ln w="12700">
            <a:miter lim="400000"/>
          </a:ln>
        </p:spPr>
      </p:pic>
      <p:sp>
        <p:nvSpPr>
          <p:cNvPr id="2912" name="الحل"/>
          <p:cNvSpPr txBox="1"/>
          <p:nvPr/>
        </p:nvSpPr>
        <p:spPr>
          <a:xfrm>
            <a:off x="5881835" y="2693102"/>
            <a:ext cx="488691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913" name="الحل"/>
          <p:cNvSpPr txBox="1"/>
          <p:nvPr/>
        </p:nvSpPr>
        <p:spPr>
          <a:xfrm>
            <a:off x="2740256" y="2693102"/>
            <a:ext cx="488691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1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2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2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2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١٥٤</a:t>
            </a:r>
          </a:p>
        </p:txBody>
      </p:sp>
      <p:pic>
        <p:nvPicPr>
          <p:cNvPr id="2925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26" name="IMG_2728.png" descr="IMG_2728.png"/>
          <p:cNvPicPr>
            <a:picLocks noChangeAspect="1"/>
          </p:cNvPicPr>
          <p:nvPr/>
        </p:nvPicPr>
        <p:blipFill>
          <a:blip r:embed="rId4">
            <a:extLst/>
          </a:blip>
          <a:srcRect l="29724" t="54595" r="59419" b="41248"/>
          <a:stretch>
            <a:fillRect/>
          </a:stretch>
        </p:blipFill>
        <p:spPr>
          <a:xfrm>
            <a:off x="2581854" y="1483402"/>
            <a:ext cx="3781889" cy="1085942"/>
          </a:xfrm>
          <a:prstGeom prst="rect">
            <a:avLst/>
          </a:prstGeom>
          <a:ln w="12700">
            <a:miter lim="400000"/>
          </a:ln>
        </p:spPr>
      </p:pic>
      <p:sp>
        <p:nvSpPr>
          <p:cNvPr id="2927" name="الحل"/>
          <p:cNvSpPr txBox="1"/>
          <p:nvPr/>
        </p:nvSpPr>
        <p:spPr>
          <a:xfrm>
            <a:off x="5881835" y="2693102"/>
            <a:ext cx="488691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2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3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3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3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38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2941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2939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40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942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943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2946" name="تجميع"/>
          <p:cNvGrpSpPr/>
          <p:nvPr/>
        </p:nvGrpSpPr>
        <p:grpSpPr>
          <a:xfrm>
            <a:off x="922622" y="2513570"/>
            <a:ext cx="5543352" cy="996583"/>
            <a:chOff x="0" y="0"/>
            <a:chExt cx="5543351" cy="996581"/>
          </a:xfrm>
        </p:grpSpPr>
        <p:pic>
          <p:nvPicPr>
            <p:cNvPr id="2944" name="IMG_2717.png" descr="IMG_271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3827" t="41013" r="34457" b="46140"/>
            <a:stretch>
              <a:fillRect/>
            </a:stretch>
          </p:blipFill>
          <p:spPr>
            <a:xfrm>
              <a:off x="0" y="0"/>
              <a:ext cx="5349268" cy="996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5" name="مستطيل"/>
            <p:cNvSpPr/>
            <p:nvPr/>
          </p:nvSpPr>
          <p:spPr>
            <a:xfrm>
              <a:off x="4829987" y="36603"/>
              <a:ext cx="713365" cy="2296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947" name="مستطيل"/>
          <p:cNvSpPr/>
          <p:nvPr/>
        </p:nvSpPr>
        <p:spPr>
          <a:xfrm>
            <a:off x="3944042" y="2842834"/>
            <a:ext cx="1905001" cy="61297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1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2950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949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2952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53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95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5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6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2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2963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64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8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2967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966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2969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70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97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7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7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7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7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80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2981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2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983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84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5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8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9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9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96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2997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98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03" name="تجميع"/>
          <p:cNvGrpSpPr/>
          <p:nvPr/>
        </p:nvGrpSpPr>
        <p:grpSpPr>
          <a:xfrm>
            <a:off x="950635" y="2802585"/>
            <a:ext cx="4987588" cy="563434"/>
            <a:chOff x="0" y="0"/>
            <a:chExt cx="4987586" cy="563433"/>
          </a:xfrm>
        </p:grpSpPr>
        <p:grpSp>
          <p:nvGrpSpPr>
            <p:cNvPr id="3001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2999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0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2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008" name="تجميع"/>
          <p:cNvGrpSpPr/>
          <p:nvPr/>
        </p:nvGrpSpPr>
        <p:grpSpPr>
          <a:xfrm>
            <a:off x="1026720" y="1962427"/>
            <a:ext cx="4992617" cy="564003"/>
            <a:chOff x="0" y="0"/>
            <a:chExt cx="4992615" cy="564001"/>
          </a:xfrm>
        </p:grpSpPr>
        <p:grpSp>
          <p:nvGrpSpPr>
            <p:cNvPr id="3006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004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5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7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009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14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3012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010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1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13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015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16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3017" name="أقدر باستعمال النسب المئوية…"/>
          <p:cNvSpPr txBox="1"/>
          <p:nvPr/>
        </p:nvSpPr>
        <p:spPr>
          <a:xfrm>
            <a:off x="1971735" y="2794726"/>
            <a:ext cx="2250369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أقدر باستعمال النسب المئوية </a:t>
            </a:r>
          </a:p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والكسور الاعتيادية المتكافئة </a:t>
            </a:r>
          </a:p>
        </p:txBody>
      </p:sp>
      <p:sp>
        <p:nvSpPr>
          <p:cNvPr id="3018" name="أقدر باستعمال النسب المئوية…"/>
          <p:cNvSpPr txBox="1"/>
          <p:nvPr/>
        </p:nvSpPr>
        <p:spPr>
          <a:xfrm>
            <a:off x="1194827" y="3671413"/>
            <a:ext cx="3804186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أقدر باستعمال النسب المئوية </a:t>
            </a:r>
          </a:p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والكسور الاعتيادية المتكافئة </a:t>
            </a:r>
          </a:p>
        </p:txBody>
      </p:sp>
      <p:sp>
        <p:nvSpPr>
          <p:cNvPr id="3019" name="ايجاد النسبة من عدد…"/>
          <p:cNvSpPr txBox="1"/>
          <p:nvPr/>
        </p:nvSpPr>
        <p:spPr>
          <a:xfrm>
            <a:off x="2178935" y="1977940"/>
            <a:ext cx="1835970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2000"/>
            </a:pPr>
            <a:r>
              <a:t>ايجاد النسبة من عدد </a:t>
            </a:r>
          </a:p>
          <a:p>
            <a:pPr algn="r" rtl="0">
              <a:defRPr b="1" sz="2000"/>
            </a:pPr>
            <a:r>
              <a:t>والاعداد المتناغمة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8" grpId="3"/>
      <p:bldP build="whole" bldLvl="1" animBg="1" rev="0" advAuto="0" spid="3009" grpId="1"/>
      <p:bldP build="whole" bldLvl="1" animBg="1" rev="0" advAuto="0" spid="301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022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021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024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25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3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2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3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3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34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035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3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١٥٤</a:t>
            </a:r>
          </a:p>
        </p:txBody>
      </p:sp>
      <p:sp>
        <p:nvSpPr>
          <p:cNvPr id="3037" name="Google Shape;4924;p54"/>
          <p:cNvSpPr txBox="1"/>
          <p:nvPr/>
        </p:nvSpPr>
        <p:spPr>
          <a:xfrm>
            <a:off x="1382553" y="3970912"/>
            <a:ext cx="5803810" cy="508060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49223" rtl="0">
              <a:defRPr sz="177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038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9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248" r="1697" b="1621"/>
          <a:stretch>
            <a:fillRect/>
          </a:stretch>
        </p:blipFill>
        <p:spPr>
          <a:xfrm>
            <a:off x="3193872" y="2540255"/>
            <a:ext cx="503831" cy="50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440" fill="norm" stroke="1" extrusionOk="0">
                <a:moveTo>
                  <a:pt x="11512" y="27"/>
                </a:moveTo>
                <a:cubicBezTo>
                  <a:pt x="9917" y="-104"/>
                  <a:pt x="7865" y="242"/>
                  <a:pt x="6477" y="873"/>
                </a:cubicBezTo>
                <a:cubicBezTo>
                  <a:pt x="6356" y="928"/>
                  <a:pt x="6230" y="972"/>
                  <a:pt x="6206" y="974"/>
                </a:cubicBezTo>
                <a:cubicBezTo>
                  <a:pt x="6182" y="977"/>
                  <a:pt x="6114" y="1002"/>
                  <a:pt x="6053" y="1042"/>
                </a:cubicBezTo>
                <a:cubicBezTo>
                  <a:pt x="5993" y="1082"/>
                  <a:pt x="5884" y="1157"/>
                  <a:pt x="5799" y="1194"/>
                </a:cubicBezTo>
                <a:cubicBezTo>
                  <a:pt x="5714" y="1232"/>
                  <a:pt x="5557" y="1303"/>
                  <a:pt x="5460" y="1363"/>
                </a:cubicBezTo>
                <a:cubicBezTo>
                  <a:pt x="5363" y="1424"/>
                  <a:pt x="5259" y="1482"/>
                  <a:pt x="5223" y="1499"/>
                </a:cubicBezTo>
                <a:cubicBezTo>
                  <a:pt x="5072" y="1567"/>
                  <a:pt x="4468" y="1988"/>
                  <a:pt x="4053" y="2311"/>
                </a:cubicBezTo>
                <a:cubicBezTo>
                  <a:pt x="3535" y="2713"/>
                  <a:pt x="2676" y="3584"/>
                  <a:pt x="2290" y="4087"/>
                </a:cubicBezTo>
                <a:cubicBezTo>
                  <a:pt x="2142" y="4280"/>
                  <a:pt x="1988" y="4467"/>
                  <a:pt x="1951" y="4509"/>
                </a:cubicBezTo>
                <a:cubicBezTo>
                  <a:pt x="1914" y="4552"/>
                  <a:pt x="1882" y="4598"/>
                  <a:pt x="1883" y="4611"/>
                </a:cubicBezTo>
                <a:cubicBezTo>
                  <a:pt x="1885" y="4624"/>
                  <a:pt x="1817" y="4745"/>
                  <a:pt x="1731" y="4865"/>
                </a:cubicBezTo>
                <a:cubicBezTo>
                  <a:pt x="1644" y="4984"/>
                  <a:pt x="1578" y="5089"/>
                  <a:pt x="1578" y="5101"/>
                </a:cubicBezTo>
                <a:cubicBezTo>
                  <a:pt x="1578" y="5114"/>
                  <a:pt x="1525" y="5202"/>
                  <a:pt x="1459" y="5304"/>
                </a:cubicBezTo>
                <a:cubicBezTo>
                  <a:pt x="1345" y="5483"/>
                  <a:pt x="951" y="6240"/>
                  <a:pt x="951" y="6285"/>
                </a:cubicBezTo>
                <a:cubicBezTo>
                  <a:pt x="951" y="6297"/>
                  <a:pt x="889" y="6422"/>
                  <a:pt x="815" y="6573"/>
                </a:cubicBezTo>
                <a:cubicBezTo>
                  <a:pt x="530" y="7157"/>
                  <a:pt x="252" y="8183"/>
                  <a:pt x="86" y="9245"/>
                </a:cubicBezTo>
                <a:cubicBezTo>
                  <a:pt x="-62" y="10197"/>
                  <a:pt x="-15" y="11792"/>
                  <a:pt x="188" y="12780"/>
                </a:cubicBezTo>
                <a:cubicBezTo>
                  <a:pt x="241" y="13040"/>
                  <a:pt x="251" y="13128"/>
                  <a:pt x="205" y="13203"/>
                </a:cubicBezTo>
                <a:cubicBezTo>
                  <a:pt x="156" y="13283"/>
                  <a:pt x="152" y="13289"/>
                  <a:pt x="239" y="13355"/>
                </a:cubicBezTo>
                <a:cubicBezTo>
                  <a:pt x="344" y="13435"/>
                  <a:pt x="457" y="13734"/>
                  <a:pt x="408" y="13812"/>
                </a:cubicBezTo>
                <a:cubicBezTo>
                  <a:pt x="393" y="13837"/>
                  <a:pt x="408" y="13890"/>
                  <a:pt x="442" y="13930"/>
                </a:cubicBezTo>
                <a:cubicBezTo>
                  <a:pt x="552" y="14060"/>
                  <a:pt x="664" y="14420"/>
                  <a:pt x="612" y="14472"/>
                </a:cubicBezTo>
                <a:cubicBezTo>
                  <a:pt x="579" y="14505"/>
                  <a:pt x="594" y="14553"/>
                  <a:pt x="663" y="14607"/>
                </a:cubicBezTo>
                <a:cubicBezTo>
                  <a:pt x="746" y="14673"/>
                  <a:pt x="954" y="15148"/>
                  <a:pt x="900" y="15148"/>
                </a:cubicBezTo>
                <a:cubicBezTo>
                  <a:pt x="889" y="15148"/>
                  <a:pt x="928" y="15221"/>
                  <a:pt x="985" y="15300"/>
                </a:cubicBezTo>
                <a:cubicBezTo>
                  <a:pt x="1084" y="15440"/>
                  <a:pt x="1093" y="15438"/>
                  <a:pt x="1019" y="15520"/>
                </a:cubicBezTo>
                <a:cubicBezTo>
                  <a:pt x="976" y="15568"/>
                  <a:pt x="952" y="15623"/>
                  <a:pt x="968" y="15639"/>
                </a:cubicBezTo>
                <a:cubicBezTo>
                  <a:pt x="984" y="15655"/>
                  <a:pt x="1035" y="15635"/>
                  <a:pt x="1070" y="15588"/>
                </a:cubicBezTo>
                <a:cubicBezTo>
                  <a:pt x="1129" y="15508"/>
                  <a:pt x="1132" y="15506"/>
                  <a:pt x="1205" y="15673"/>
                </a:cubicBezTo>
                <a:cubicBezTo>
                  <a:pt x="1248" y="15769"/>
                  <a:pt x="1287" y="15863"/>
                  <a:pt x="1290" y="15876"/>
                </a:cubicBezTo>
                <a:cubicBezTo>
                  <a:pt x="1293" y="15888"/>
                  <a:pt x="1375" y="16026"/>
                  <a:pt x="1476" y="16180"/>
                </a:cubicBezTo>
                <a:cubicBezTo>
                  <a:pt x="1578" y="16334"/>
                  <a:pt x="1640" y="16466"/>
                  <a:pt x="1629" y="16484"/>
                </a:cubicBezTo>
                <a:cubicBezTo>
                  <a:pt x="1617" y="16503"/>
                  <a:pt x="1640" y="16537"/>
                  <a:pt x="1680" y="16552"/>
                </a:cubicBezTo>
                <a:cubicBezTo>
                  <a:pt x="1719" y="16567"/>
                  <a:pt x="1746" y="16588"/>
                  <a:pt x="1731" y="16603"/>
                </a:cubicBezTo>
                <a:cubicBezTo>
                  <a:pt x="1715" y="16618"/>
                  <a:pt x="1730" y="16661"/>
                  <a:pt x="1765" y="16687"/>
                </a:cubicBezTo>
                <a:cubicBezTo>
                  <a:pt x="1799" y="16714"/>
                  <a:pt x="1842" y="16753"/>
                  <a:pt x="1849" y="16789"/>
                </a:cubicBezTo>
                <a:cubicBezTo>
                  <a:pt x="1857" y="16825"/>
                  <a:pt x="1892" y="16893"/>
                  <a:pt x="1934" y="16924"/>
                </a:cubicBezTo>
                <a:cubicBezTo>
                  <a:pt x="2049" y="17010"/>
                  <a:pt x="2275" y="17345"/>
                  <a:pt x="2239" y="17381"/>
                </a:cubicBezTo>
                <a:cubicBezTo>
                  <a:pt x="2222" y="17398"/>
                  <a:pt x="2231" y="17406"/>
                  <a:pt x="2256" y="17398"/>
                </a:cubicBezTo>
                <a:cubicBezTo>
                  <a:pt x="2320" y="17378"/>
                  <a:pt x="2568" y="17685"/>
                  <a:pt x="2544" y="17753"/>
                </a:cubicBezTo>
                <a:cubicBezTo>
                  <a:pt x="2534" y="17783"/>
                  <a:pt x="2564" y="17804"/>
                  <a:pt x="2595" y="17804"/>
                </a:cubicBezTo>
                <a:cubicBezTo>
                  <a:pt x="2695" y="17804"/>
                  <a:pt x="3200" y="18338"/>
                  <a:pt x="3172" y="18413"/>
                </a:cubicBezTo>
                <a:cubicBezTo>
                  <a:pt x="3153" y="18460"/>
                  <a:pt x="3157" y="18465"/>
                  <a:pt x="3206" y="18446"/>
                </a:cubicBezTo>
                <a:cubicBezTo>
                  <a:pt x="3291" y="18414"/>
                  <a:pt x="3593" y="18731"/>
                  <a:pt x="3562" y="18819"/>
                </a:cubicBezTo>
                <a:cubicBezTo>
                  <a:pt x="3545" y="18863"/>
                  <a:pt x="3564" y="18869"/>
                  <a:pt x="3629" y="18852"/>
                </a:cubicBezTo>
                <a:cubicBezTo>
                  <a:pt x="3738" y="18824"/>
                  <a:pt x="3950" y="19004"/>
                  <a:pt x="3867" y="19055"/>
                </a:cubicBezTo>
                <a:cubicBezTo>
                  <a:pt x="3780" y="19109"/>
                  <a:pt x="3954" y="19270"/>
                  <a:pt x="4070" y="19241"/>
                </a:cubicBezTo>
                <a:cubicBezTo>
                  <a:pt x="4144" y="19223"/>
                  <a:pt x="4256" y="19278"/>
                  <a:pt x="4511" y="19461"/>
                </a:cubicBezTo>
                <a:cubicBezTo>
                  <a:pt x="4699" y="19597"/>
                  <a:pt x="4839" y="19728"/>
                  <a:pt x="4833" y="19749"/>
                </a:cubicBezTo>
                <a:cubicBezTo>
                  <a:pt x="4827" y="19770"/>
                  <a:pt x="4854" y="19776"/>
                  <a:pt x="4884" y="19766"/>
                </a:cubicBezTo>
                <a:cubicBezTo>
                  <a:pt x="4914" y="19756"/>
                  <a:pt x="5070" y="19828"/>
                  <a:pt x="5240" y="19935"/>
                </a:cubicBezTo>
                <a:cubicBezTo>
                  <a:pt x="5572" y="20144"/>
                  <a:pt x="5809" y="20272"/>
                  <a:pt x="6426" y="20544"/>
                </a:cubicBezTo>
                <a:cubicBezTo>
                  <a:pt x="6806" y="20711"/>
                  <a:pt x="7870" y="21086"/>
                  <a:pt x="8054" y="21119"/>
                </a:cubicBezTo>
                <a:cubicBezTo>
                  <a:pt x="8102" y="21128"/>
                  <a:pt x="8427" y="21191"/>
                  <a:pt x="8766" y="21254"/>
                </a:cubicBezTo>
                <a:cubicBezTo>
                  <a:pt x="9105" y="21318"/>
                  <a:pt x="9570" y="21384"/>
                  <a:pt x="9800" y="21406"/>
                </a:cubicBezTo>
                <a:cubicBezTo>
                  <a:pt x="10734" y="21496"/>
                  <a:pt x="12100" y="21400"/>
                  <a:pt x="13139" y="21170"/>
                </a:cubicBezTo>
                <a:cubicBezTo>
                  <a:pt x="13570" y="21074"/>
                  <a:pt x="14453" y="20811"/>
                  <a:pt x="14665" y="20713"/>
                </a:cubicBezTo>
                <a:cubicBezTo>
                  <a:pt x="15183" y="20474"/>
                  <a:pt x="15486" y="20351"/>
                  <a:pt x="15547" y="20375"/>
                </a:cubicBezTo>
                <a:cubicBezTo>
                  <a:pt x="15592" y="20392"/>
                  <a:pt x="15606" y="20392"/>
                  <a:pt x="15598" y="20358"/>
                </a:cubicBezTo>
                <a:cubicBezTo>
                  <a:pt x="15590" y="20328"/>
                  <a:pt x="15675" y="20248"/>
                  <a:pt x="15784" y="20189"/>
                </a:cubicBezTo>
                <a:cubicBezTo>
                  <a:pt x="15893" y="20129"/>
                  <a:pt x="16103" y="20019"/>
                  <a:pt x="16242" y="19935"/>
                </a:cubicBezTo>
                <a:cubicBezTo>
                  <a:pt x="16381" y="19851"/>
                  <a:pt x="16502" y="19782"/>
                  <a:pt x="16530" y="19800"/>
                </a:cubicBezTo>
                <a:cubicBezTo>
                  <a:pt x="16560" y="19818"/>
                  <a:pt x="16580" y="19826"/>
                  <a:pt x="16564" y="19800"/>
                </a:cubicBezTo>
                <a:cubicBezTo>
                  <a:pt x="16534" y="19752"/>
                  <a:pt x="16744" y="19590"/>
                  <a:pt x="16784" y="19630"/>
                </a:cubicBezTo>
                <a:cubicBezTo>
                  <a:pt x="16797" y="19643"/>
                  <a:pt x="16861" y="19582"/>
                  <a:pt x="16920" y="19512"/>
                </a:cubicBezTo>
                <a:cubicBezTo>
                  <a:pt x="16990" y="19429"/>
                  <a:pt x="17043" y="19393"/>
                  <a:pt x="17089" y="19411"/>
                </a:cubicBezTo>
                <a:cubicBezTo>
                  <a:pt x="17134" y="19428"/>
                  <a:pt x="17158" y="19423"/>
                  <a:pt x="17140" y="19394"/>
                </a:cubicBezTo>
                <a:cubicBezTo>
                  <a:pt x="17114" y="19351"/>
                  <a:pt x="17502" y="19038"/>
                  <a:pt x="17581" y="19038"/>
                </a:cubicBezTo>
                <a:cubicBezTo>
                  <a:pt x="17599" y="19038"/>
                  <a:pt x="17665" y="18971"/>
                  <a:pt x="17734" y="18886"/>
                </a:cubicBezTo>
                <a:cubicBezTo>
                  <a:pt x="17802" y="18801"/>
                  <a:pt x="17866" y="18739"/>
                  <a:pt x="17886" y="18751"/>
                </a:cubicBezTo>
                <a:cubicBezTo>
                  <a:pt x="17906" y="18763"/>
                  <a:pt x="18000" y="18690"/>
                  <a:pt x="18089" y="18582"/>
                </a:cubicBezTo>
                <a:cubicBezTo>
                  <a:pt x="18179" y="18473"/>
                  <a:pt x="18271" y="18382"/>
                  <a:pt x="18293" y="18396"/>
                </a:cubicBezTo>
                <a:cubicBezTo>
                  <a:pt x="18315" y="18410"/>
                  <a:pt x="18354" y="18374"/>
                  <a:pt x="18378" y="18311"/>
                </a:cubicBezTo>
                <a:cubicBezTo>
                  <a:pt x="18404" y="18241"/>
                  <a:pt x="18448" y="18207"/>
                  <a:pt x="18479" y="18227"/>
                </a:cubicBezTo>
                <a:cubicBezTo>
                  <a:pt x="18508" y="18245"/>
                  <a:pt x="18512" y="18235"/>
                  <a:pt x="18496" y="18210"/>
                </a:cubicBezTo>
                <a:cubicBezTo>
                  <a:pt x="18481" y="18185"/>
                  <a:pt x="18606" y="18038"/>
                  <a:pt x="18768" y="17871"/>
                </a:cubicBezTo>
                <a:cubicBezTo>
                  <a:pt x="18929" y="17705"/>
                  <a:pt x="19086" y="17514"/>
                  <a:pt x="19124" y="17449"/>
                </a:cubicBezTo>
                <a:cubicBezTo>
                  <a:pt x="19161" y="17383"/>
                  <a:pt x="19349" y="17122"/>
                  <a:pt x="19530" y="16873"/>
                </a:cubicBezTo>
                <a:cubicBezTo>
                  <a:pt x="19712" y="16625"/>
                  <a:pt x="19871" y="16376"/>
                  <a:pt x="19903" y="16315"/>
                </a:cubicBezTo>
                <a:cubicBezTo>
                  <a:pt x="19935" y="16255"/>
                  <a:pt x="19991" y="16182"/>
                  <a:pt x="20022" y="16146"/>
                </a:cubicBezTo>
                <a:cubicBezTo>
                  <a:pt x="20138" y="16013"/>
                  <a:pt x="20719" y="14718"/>
                  <a:pt x="20887" y="14218"/>
                </a:cubicBezTo>
                <a:cubicBezTo>
                  <a:pt x="21079" y="13644"/>
                  <a:pt x="21291" y="12896"/>
                  <a:pt x="21310" y="12696"/>
                </a:cubicBezTo>
                <a:cubicBezTo>
                  <a:pt x="21350" y="12283"/>
                  <a:pt x="21383" y="12092"/>
                  <a:pt x="21463" y="12036"/>
                </a:cubicBezTo>
                <a:cubicBezTo>
                  <a:pt x="21524" y="11994"/>
                  <a:pt x="21538" y="11965"/>
                  <a:pt x="21497" y="11952"/>
                </a:cubicBezTo>
                <a:cubicBezTo>
                  <a:pt x="21451" y="11936"/>
                  <a:pt x="21435" y="11734"/>
                  <a:pt x="21446" y="10954"/>
                </a:cubicBezTo>
                <a:cubicBezTo>
                  <a:pt x="21462" y="9755"/>
                  <a:pt x="21401" y="9061"/>
                  <a:pt x="21158" y="8112"/>
                </a:cubicBezTo>
                <a:cubicBezTo>
                  <a:pt x="21108" y="7916"/>
                  <a:pt x="21077" y="7727"/>
                  <a:pt x="21090" y="7706"/>
                </a:cubicBezTo>
                <a:cubicBezTo>
                  <a:pt x="21103" y="7686"/>
                  <a:pt x="21072" y="7649"/>
                  <a:pt x="21039" y="7622"/>
                </a:cubicBezTo>
                <a:cubicBezTo>
                  <a:pt x="21006" y="7594"/>
                  <a:pt x="20970" y="7513"/>
                  <a:pt x="20954" y="7436"/>
                </a:cubicBezTo>
                <a:cubicBezTo>
                  <a:pt x="20939" y="7358"/>
                  <a:pt x="20881" y="7160"/>
                  <a:pt x="20819" y="6996"/>
                </a:cubicBezTo>
                <a:cubicBezTo>
                  <a:pt x="20756" y="6832"/>
                  <a:pt x="20705" y="6654"/>
                  <a:pt x="20717" y="6607"/>
                </a:cubicBezTo>
                <a:cubicBezTo>
                  <a:pt x="20731" y="6553"/>
                  <a:pt x="20721" y="6522"/>
                  <a:pt x="20683" y="6522"/>
                </a:cubicBezTo>
                <a:cubicBezTo>
                  <a:pt x="20631" y="6522"/>
                  <a:pt x="20453" y="6188"/>
                  <a:pt x="20429" y="6049"/>
                </a:cubicBezTo>
                <a:cubicBezTo>
                  <a:pt x="20424" y="6021"/>
                  <a:pt x="20403" y="5980"/>
                  <a:pt x="20378" y="5947"/>
                </a:cubicBezTo>
                <a:cubicBezTo>
                  <a:pt x="20353" y="5914"/>
                  <a:pt x="20272" y="5766"/>
                  <a:pt x="20192" y="5609"/>
                </a:cubicBezTo>
                <a:cubicBezTo>
                  <a:pt x="19905" y="5048"/>
                  <a:pt x="19329" y="4225"/>
                  <a:pt x="18920" y="3765"/>
                </a:cubicBezTo>
                <a:cubicBezTo>
                  <a:pt x="18475" y="3266"/>
                  <a:pt x="17387" y="2222"/>
                  <a:pt x="17276" y="2192"/>
                </a:cubicBezTo>
                <a:cubicBezTo>
                  <a:pt x="17202" y="2172"/>
                  <a:pt x="16971" y="1994"/>
                  <a:pt x="16971" y="1955"/>
                </a:cubicBezTo>
                <a:cubicBezTo>
                  <a:pt x="16971" y="1936"/>
                  <a:pt x="16940" y="1905"/>
                  <a:pt x="16903" y="1905"/>
                </a:cubicBezTo>
                <a:cubicBezTo>
                  <a:pt x="16866" y="1905"/>
                  <a:pt x="16832" y="1890"/>
                  <a:pt x="16818" y="1854"/>
                </a:cubicBezTo>
                <a:cubicBezTo>
                  <a:pt x="16804" y="1818"/>
                  <a:pt x="16770" y="1791"/>
                  <a:pt x="16750" y="1803"/>
                </a:cubicBezTo>
                <a:cubicBezTo>
                  <a:pt x="16730" y="1816"/>
                  <a:pt x="16696" y="1808"/>
                  <a:pt x="16682" y="1786"/>
                </a:cubicBezTo>
                <a:cubicBezTo>
                  <a:pt x="16669" y="1765"/>
                  <a:pt x="16494" y="1642"/>
                  <a:pt x="16276" y="1516"/>
                </a:cubicBezTo>
                <a:cubicBezTo>
                  <a:pt x="16058" y="1389"/>
                  <a:pt x="15876" y="1278"/>
                  <a:pt x="15886" y="1262"/>
                </a:cubicBezTo>
                <a:cubicBezTo>
                  <a:pt x="15896" y="1246"/>
                  <a:pt x="15877" y="1231"/>
                  <a:pt x="15835" y="1228"/>
                </a:cubicBezTo>
                <a:cubicBezTo>
                  <a:pt x="15793" y="1225"/>
                  <a:pt x="15613" y="1153"/>
                  <a:pt x="15445" y="1076"/>
                </a:cubicBezTo>
                <a:cubicBezTo>
                  <a:pt x="15277" y="999"/>
                  <a:pt x="15035" y="883"/>
                  <a:pt x="14902" y="822"/>
                </a:cubicBezTo>
                <a:cubicBezTo>
                  <a:pt x="14602" y="684"/>
                  <a:pt x="13497" y="328"/>
                  <a:pt x="13394" y="332"/>
                </a:cubicBezTo>
                <a:cubicBezTo>
                  <a:pt x="13352" y="333"/>
                  <a:pt x="13306" y="304"/>
                  <a:pt x="13292" y="281"/>
                </a:cubicBezTo>
                <a:cubicBezTo>
                  <a:pt x="13278" y="258"/>
                  <a:pt x="13248" y="249"/>
                  <a:pt x="13224" y="264"/>
                </a:cubicBezTo>
                <a:cubicBezTo>
                  <a:pt x="13201" y="279"/>
                  <a:pt x="13133" y="270"/>
                  <a:pt x="13072" y="230"/>
                </a:cubicBezTo>
                <a:cubicBezTo>
                  <a:pt x="13010" y="190"/>
                  <a:pt x="12936" y="166"/>
                  <a:pt x="12902" y="179"/>
                </a:cubicBezTo>
                <a:cubicBezTo>
                  <a:pt x="12868" y="193"/>
                  <a:pt x="12724" y="185"/>
                  <a:pt x="12597" y="163"/>
                </a:cubicBezTo>
                <a:cubicBezTo>
                  <a:pt x="12470" y="140"/>
                  <a:pt x="12314" y="107"/>
                  <a:pt x="12241" y="95"/>
                </a:cubicBezTo>
                <a:cubicBezTo>
                  <a:pt x="12168" y="82"/>
                  <a:pt x="11839" y="54"/>
                  <a:pt x="11512" y="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40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264886" y="2390666"/>
            <a:ext cx="2039185" cy="1597595"/>
          </a:xfrm>
          <a:prstGeom prst="rect">
            <a:avLst/>
          </a:prstGeom>
          <a:ln w="12700">
            <a:miter lim="400000"/>
          </a:ln>
        </p:spPr>
      </p:pic>
      <p:sp>
        <p:nvSpPr>
          <p:cNvPr id="3041" name="عزيزتي الطالبة…"/>
          <p:cNvSpPr txBox="1"/>
          <p:nvPr/>
        </p:nvSpPr>
        <p:spPr>
          <a:xfrm>
            <a:off x="3727346" y="2866961"/>
            <a:ext cx="1114224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042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187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8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89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grpSp>
        <p:nvGrpSpPr>
          <p:cNvPr id="2217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190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9" name="Google Shape;5277;p56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44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5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6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7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8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050" name="IMG_1532.jpeg" descr="IMG_1532.jpeg"/>
          <p:cNvPicPr>
            <a:picLocks noChangeAspect="1"/>
          </p:cNvPicPr>
          <p:nvPr/>
        </p:nvPicPr>
        <p:blipFill>
          <a:blip r:embed="rId3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1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059" name="تجميع"/>
          <p:cNvGrpSpPr/>
          <p:nvPr/>
        </p:nvGrpSpPr>
        <p:grpSpPr>
          <a:xfrm>
            <a:off x="2770411" y="2682478"/>
            <a:ext cx="3480979" cy="2360031"/>
            <a:chOff x="0" y="0"/>
            <a:chExt cx="3480978" cy="2360030"/>
          </a:xfrm>
        </p:grpSpPr>
        <p:sp>
          <p:nvSpPr>
            <p:cNvPr id="3052" name="@Maths0120"/>
            <p:cNvSpPr txBox="1"/>
            <p:nvPr/>
          </p:nvSpPr>
          <p:spPr>
            <a:xfrm>
              <a:off x="904648" y="696578"/>
              <a:ext cx="1868588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3053" name="Google Shape;632;p19"/>
            <p:cNvSpPr txBox="1"/>
            <p:nvPr/>
          </p:nvSpPr>
          <p:spPr>
            <a:xfrm>
              <a:off x="1037568" y="1897782"/>
              <a:ext cx="1817880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054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3055" name="https://linktr.ee/Refa2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056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057" name="https://t.me/hasna_math">
              <a:hlinkClick r:id="rId6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058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3060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9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2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24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22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2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0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22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3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2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4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25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6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5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6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7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8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0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7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75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27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7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1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27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8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3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9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1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0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1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6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7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8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9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320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12" t="15552" r="2076" b="7943"/>
          <a:stretch>
            <a:fillRect/>
          </a:stretch>
        </p:blipFill>
        <p:spPr>
          <a:xfrm>
            <a:off x="6224967" y="1522894"/>
            <a:ext cx="198996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1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9116" y="2926182"/>
            <a:ext cx="3140068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3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028881" y="1595604"/>
            <a:ext cx="4824688" cy="287530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2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2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28" name="Google Shape;972;p13"/>
          <p:cNvGrpSpPr/>
          <p:nvPr/>
        </p:nvGrpSpPr>
        <p:grpSpPr>
          <a:xfrm>
            <a:off x="2224432" y="2676202"/>
            <a:ext cx="297885" cy="313812"/>
            <a:chOff x="0" y="0"/>
            <a:chExt cx="297884" cy="313810"/>
          </a:xfrm>
        </p:grpSpPr>
        <p:sp>
          <p:nvSpPr>
            <p:cNvPr id="232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2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4" name="Google Shape;972;p13"/>
          <p:cNvGrpSpPr/>
          <p:nvPr/>
        </p:nvGrpSpPr>
        <p:grpSpPr>
          <a:xfrm>
            <a:off x="6617308" y="3746282"/>
            <a:ext cx="297885" cy="313812"/>
            <a:chOff x="0" y="0"/>
            <a:chExt cx="297884" cy="313810"/>
          </a:xfrm>
        </p:grpSpPr>
        <p:sp>
          <p:nvSpPr>
            <p:cNvPr id="233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3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6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34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67" name="Google Shape;975;p13"/>
          <p:cNvGrpSpPr/>
          <p:nvPr/>
        </p:nvGrpSpPr>
        <p:grpSpPr>
          <a:xfrm>
            <a:off x="2277045" y="4372398"/>
            <a:ext cx="192659" cy="186030"/>
            <a:chOff x="16" y="16"/>
            <a:chExt cx="192658" cy="186029"/>
          </a:xfrm>
        </p:grpSpPr>
        <p:sp>
          <p:nvSpPr>
            <p:cNvPr id="235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6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9" name="Google Shape;4238;p45"/>
          <p:cNvSpPr/>
          <p:nvPr/>
        </p:nvSpPr>
        <p:spPr>
          <a:xfrm rot="599">
            <a:off x="2029549" y="1626863"/>
            <a:ext cx="4799412" cy="98654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70" name="Google Shape;4324;p45"/>
          <p:cNvSpPr/>
          <p:nvPr/>
        </p:nvSpPr>
        <p:spPr>
          <a:xfrm rot="2153969">
            <a:off x="4024606" y="1248801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73" name="Google Shape;4325;p45"/>
          <p:cNvGrpSpPr/>
          <p:nvPr/>
        </p:nvGrpSpPr>
        <p:grpSpPr>
          <a:xfrm>
            <a:off x="2640650" y="2823227"/>
            <a:ext cx="1605901" cy="456601"/>
            <a:chOff x="0" y="0"/>
            <a:chExt cx="1605900" cy="456599"/>
          </a:xfrm>
        </p:grpSpPr>
        <p:sp>
          <p:nvSpPr>
            <p:cNvPr id="2371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72" name="٣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</a:t>
              </a:r>
            </a:p>
          </p:txBody>
        </p:sp>
      </p:grpSp>
      <p:grpSp>
        <p:nvGrpSpPr>
          <p:cNvPr id="2376" name="Google Shape;4326;p45"/>
          <p:cNvGrpSpPr/>
          <p:nvPr/>
        </p:nvGrpSpPr>
        <p:grpSpPr>
          <a:xfrm>
            <a:off x="2640650" y="3493279"/>
            <a:ext cx="1605901" cy="456601"/>
            <a:chOff x="0" y="0"/>
            <a:chExt cx="1605900" cy="456599"/>
          </a:xfrm>
        </p:grpSpPr>
        <p:sp>
          <p:nvSpPr>
            <p:cNvPr id="2374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75" name="٣٠٠٠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٣٠٠٠</a:t>
              </a:r>
            </a:p>
          </p:txBody>
        </p:sp>
      </p:grpSp>
      <p:grpSp>
        <p:nvGrpSpPr>
          <p:cNvPr id="2379" name="Google Shape;4327;p45"/>
          <p:cNvGrpSpPr/>
          <p:nvPr/>
        </p:nvGrpSpPr>
        <p:grpSpPr>
          <a:xfrm>
            <a:off x="4628979" y="2823227"/>
            <a:ext cx="1605901" cy="456601"/>
            <a:chOff x="0" y="0"/>
            <a:chExt cx="1605900" cy="456599"/>
          </a:xfrm>
        </p:grpSpPr>
        <p:sp>
          <p:nvSpPr>
            <p:cNvPr id="2377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78" name="٣٠٠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٣٠٠</a:t>
              </a:r>
            </a:p>
          </p:txBody>
        </p:sp>
      </p:grpSp>
      <p:grpSp>
        <p:nvGrpSpPr>
          <p:cNvPr id="2382" name="Google Shape;4328;p45"/>
          <p:cNvGrpSpPr/>
          <p:nvPr/>
        </p:nvGrpSpPr>
        <p:grpSpPr>
          <a:xfrm>
            <a:off x="4628979" y="3478130"/>
            <a:ext cx="1605901" cy="456601"/>
            <a:chOff x="0" y="0"/>
            <a:chExt cx="1605900" cy="456599"/>
          </a:xfrm>
        </p:grpSpPr>
        <p:sp>
          <p:nvSpPr>
            <p:cNvPr id="2380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81" name="٣٠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٣٠</a:t>
              </a:r>
            </a:p>
          </p:txBody>
        </p:sp>
      </p:grpSp>
      <p:sp>
        <p:nvSpPr>
          <p:cNvPr id="2383" name="احسب ذهنيًا  ١٠٪ من  ٣٠٠"/>
          <p:cNvSpPr txBox="1"/>
          <p:nvPr/>
        </p:nvSpPr>
        <p:spPr>
          <a:xfrm>
            <a:off x="2723263" y="2096378"/>
            <a:ext cx="3681419" cy="321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2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احسب ذهنيًا  ١٠٪ من  ٣٠٠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028881" y="1595604"/>
            <a:ext cx="4824688" cy="287530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86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87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90" name="Google Shape;972;p13"/>
          <p:cNvGrpSpPr/>
          <p:nvPr/>
        </p:nvGrpSpPr>
        <p:grpSpPr>
          <a:xfrm>
            <a:off x="2224432" y="2676202"/>
            <a:ext cx="297885" cy="313812"/>
            <a:chOff x="0" y="0"/>
            <a:chExt cx="297884" cy="313810"/>
          </a:xfrm>
        </p:grpSpPr>
        <p:sp>
          <p:nvSpPr>
            <p:cNvPr id="238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3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91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6" name="Google Shape;972;p13"/>
          <p:cNvGrpSpPr/>
          <p:nvPr/>
        </p:nvGrpSpPr>
        <p:grpSpPr>
          <a:xfrm>
            <a:off x="6617308" y="3746282"/>
            <a:ext cx="297885" cy="313812"/>
            <a:chOff x="0" y="0"/>
            <a:chExt cx="297884" cy="313810"/>
          </a:xfrm>
        </p:grpSpPr>
        <p:sp>
          <p:nvSpPr>
            <p:cNvPr id="239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7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97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8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408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9" name="Google Shape;975;p13"/>
          <p:cNvGrpSpPr/>
          <p:nvPr/>
        </p:nvGrpSpPr>
        <p:grpSpPr>
          <a:xfrm>
            <a:off x="2277045" y="4372398"/>
            <a:ext cx="192659" cy="186030"/>
            <a:chOff x="16" y="16"/>
            <a:chExt cx="192658" cy="186029"/>
          </a:xfrm>
        </p:grpSpPr>
        <p:sp>
          <p:nvSpPr>
            <p:cNvPr id="2419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30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1" name="Google Shape;4238;p45"/>
          <p:cNvSpPr/>
          <p:nvPr/>
        </p:nvSpPr>
        <p:spPr>
          <a:xfrm rot="599">
            <a:off x="2029549" y="1626863"/>
            <a:ext cx="4799412" cy="98654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32" name="Google Shape;4324;p45"/>
          <p:cNvSpPr/>
          <p:nvPr/>
        </p:nvSpPr>
        <p:spPr>
          <a:xfrm rot="2153969">
            <a:off x="4024606" y="1248801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35" name="Google Shape;4325;p45"/>
          <p:cNvGrpSpPr/>
          <p:nvPr/>
        </p:nvGrpSpPr>
        <p:grpSpPr>
          <a:xfrm>
            <a:off x="2640650" y="2823227"/>
            <a:ext cx="1605901" cy="456601"/>
            <a:chOff x="0" y="0"/>
            <a:chExt cx="1605900" cy="456599"/>
          </a:xfrm>
        </p:grpSpPr>
        <p:sp>
          <p:nvSpPr>
            <p:cNvPr id="2433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34" name="٣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</a:t>
              </a:r>
            </a:p>
          </p:txBody>
        </p:sp>
      </p:grpSp>
      <p:grpSp>
        <p:nvGrpSpPr>
          <p:cNvPr id="2438" name="Google Shape;4326;p45"/>
          <p:cNvGrpSpPr/>
          <p:nvPr/>
        </p:nvGrpSpPr>
        <p:grpSpPr>
          <a:xfrm>
            <a:off x="2640650" y="3493279"/>
            <a:ext cx="1605901" cy="456601"/>
            <a:chOff x="0" y="0"/>
            <a:chExt cx="1605900" cy="456599"/>
          </a:xfrm>
        </p:grpSpPr>
        <p:sp>
          <p:nvSpPr>
            <p:cNvPr id="2436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37" name="٣٠٠٠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٣٠٠٠</a:t>
              </a:r>
            </a:p>
          </p:txBody>
        </p:sp>
      </p:grpSp>
      <p:grpSp>
        <p:nvGrpSpPr>
          <p:cNvPr id="2441" name="Google Shape;4327;p45"/>
          <p:cNvGrpSpPr/>
          <p:nvPr/>
        </p:nvGrpSpPr>
        <p:grpSpPr>
          <a:xfrm>
            <a:off x="4628979" y="2823227"/>
            <a:ext cx="1605901" cy="456601"/>
            <a:chOff x="0" y="0"/>
            <a:chExt cx="1605900" cy="456599"/>
          </a:xfrm>
        </p:grpSpPr>
        <p:sp>
          <p:nvSpPr>
            <p:cNvPr id="2439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40" name="٣٠٠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٣٠٠</a:t>
              </a:r>
            </a:p>
          </p:txBody>
        </p:sp>
      </p:grpSp>
      <p:sp>
        <p:nvSpPr>
          <p:cNvPr id="2442" name="مستطيل"/>
          <p:cNvSpPr/>
          <p:nvPr/>
        </p:nvSpPr>
        <p:spPr>
          <a:xfrm>
            <a:off x="4628979" y="3478130"/>
            <a:ext cx="1605901" cy="456601"/>
          </a:xfrm>
          <a:prstGeom prst="rect">
            <a:avLst/>
          </a:prstGeom>
          <a:solidFill>
            <a:schemeClr val="accent1">
              <a:satOff val="-8129"/>
              <a:lumOff val="-11215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pPr>
          </a:p>
        </p:txBody>
      </p:sp>
      <p:sp>
        <p:nvSpPr>
          <p:cNvPr id="2443" name="٣٠"/>
          <p:cNvSpPr txBox="1"/>
          <p:nvPr/>
        </p:nvSpPr>
        <p:spPr>
          <a:xfrm>
            <a:off x="4628979" y="3500062"/>
            <a:ext cx="1605901" cy="412737"/>
          </a:xfrm>
          <a:prstGeom prst="rect">
            <a:avLst/>
          </a:prstGeom>
          <a:solidFill>
            <a:schemeClr val="accent1">
              <a:satOff val="-8129"/>
              <a:lumOff val="-1121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 rtl="0"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/>
            <a:r>
              <a:t>٣٠</a:t>
            </a:r>
          </a:p>
        </p:txBody>
      </p:sp>
      <p:sp>
        <p:nvSpPr>
          <p:cNvPr id="2444" name="اوجد ١٠٪ من  ٣٠٠"/>
          <p:cNvSpPr txBox="1"/>
          <p:nvPr/>
        </p:nvSpPr>
        <p:spPr>
          <a:xfrm>
            <a:off x="2723263" y="2096378"/>
            <a:ext cx="3681419" cy="321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2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اوجد ١٠٪ من  ٣٠٠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7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50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4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3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51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6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45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7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57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8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68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9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79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90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1" name="Google Shape;4238;p45"/>
          <p:cNvSpPr/>
          <p:nvPr/>
        </p:nvSpPr>
        <p:spPr>
          <a:xfrm rot="599">
            <a:off x="2245056" y="883527"/>
            <a:ext cx="4901391" cy="80963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02" name="تجميع"/>
          <p:cNvGrpSpPr/>
          <p:nvPr/>
        </p:nvGrpSpPr>
        <p:grpSpPr>
          <a:xfrm>
            <a:off x="1973981" y="1914548"/>
            <a:ext cx="5417859" cy="2238039"/>
            <a:chOff x="-25400" y="-24775"/>
            <a:chExt cx="5417857" cy="2238037"/>
          </a:xfrm>
        </p:grpSpPr>
        <p:grpSp>
          <p:nvGrpSpPr>
            <p:cNvPr id="2498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492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3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494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495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496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497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499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500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501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503" name="Google Shape;1743;p25"/>
          <p:cNvSpPr txBox="1"/>
          <p:nvPr>
            <p:ph type="body" sz="quarter" idx="1"/>
          </p:nvPr>
        </p:nvSpPr>
        <p:spPr>
          <a:xfrm>
            <a:off x="2460876" y="910273"/>
            <a:ext cx="4222248" cy="756144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>
            <a:lvl1pPr marL="0" indent="0" algn="ctr" defTabSz="640079">
              <a:defRPr sz="175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بقوة البدايات تكون روعة النهايات</a:t>
            </a:r>
          </a:p>
        </p:txBody>
      </p:sp>
      <p:sp>
        <p:nvSpPr>
          <p:cNvPr id="2504" name="Google Shape;4324;p45"/>
          <p:cNvSpPr/>
          <p:nvPr/>
        </p:nvSpPr>
        <p:spPr>
          <a:xfrm rot="2153969">
            <a:off x="4024606" y="407621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3" grpId="2"/>
      <p:bldP build="whole" bldLvl="1" animBg="1" rev="0" advAuto="0" spid="250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7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10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0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13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11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16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1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7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17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8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28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9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39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50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1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52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53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54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55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56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57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58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59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0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61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563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564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565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66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١٥٢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