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4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03/08/1444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8"/>
            <a:ext cx="7886700" cy="458977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8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8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8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  <a:p>
            <a:pPr marL="0" indent="0" algn="ctr" rtl="0">
              <a:buNone/>
            </a:pPr>
            <a:endParaRPr lang="en-US" sz="8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0">
              <a:buNone/>
            </a:pPr>
            <a:r>
              <a:rPr lang="en-US" sz="8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 Goal 1.2</a:t>
            </a:r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457" y="1441980"/>
            <a:ext cx="825674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Talk about an accident happened to you !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201458" y="2252465"/>
            <a:ext cx="404781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did you feel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201458" y="3102938"/>
            <a:ext cx="644139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Who do you ask for an advice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201457" y="3953411"/>
            <a:ext cx="708685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meal ? Why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207176" y="4817044"/>
            <a:ext cx="8694777" cy="584775"/>
          </a:xfrm>
          <a:prstGeom prst="rect">
            <a:avLst/>
          </a:prstGeom>
          <a:solidFill>
            <a:srgbClr val="FF8181"/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want to be in the future? Why?</a:t>
            </a:r>
          </a:p>
        </p:txBody>
      </p:sp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</TotalTime>
  <Words>52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Oral examinations  2nd semester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Saleh Ismaiel Othman Ali</cp:lastModifiedBy>
  <cp:revision>28</cp:revision>
  <dcterms:created xsi:type="dcterms:W3CDTF">2021-11-10T12:50:03Z</dcterms:created>
  <dcterms:modified xsi:type="dcterms:W3CDTF">2023-02-22T22:01:45Z</dcterms:modified>
</cp:coreProperties>
</file>