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1pPr>
    <a:lvl2pPr marL="0" marR="0" indent="457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2pPr>
    <a:lvl3pPr marL="0" marR="0" indent="914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3pPr>
    <a:lvl4pPr marL="0" marR="0" indent="1371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4pPr>
    <a:lvl5pPr marL="0" marR="0" indent="18288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5pPr>
    <a:lvl6pPr marL="0" marR="0" indent="22860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6pPr>
    <a:lvl7pPr marL="0" marR="0" indent="2743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7pPr>
    <a:lvl8pPr marL="0" marR="0" indent="3200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8pPr>
    <a:lvl9pPr marL="0" marR="0" indent="3657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1pPr>
    <a:lvl2pPr indent="2286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2pPr>
    <a:lvl3pPr indent="4572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3pPr>
    <a:lvl4pPr indent="6858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4pPr>
    <a:lvl5pPr indent="9144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5pPr>
    <a:lvl6pPr indent="11430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6pPr>
    <a:lvl7pPr indent="13716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7pPr>
    <a:lvl8pPr indent="16002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8pPr>
    <a:lvl9pPr indent="18288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sz="3492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ستوى النص الأول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معلومات الحقيقة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sz="3492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0" marR="638923" indent="169023">
              <a:spcBef>
                <a:spcPts val="0"/>
              </a:spcBef>
              <a:buSzTx/>
              <a:buNone/>
              <a:defRPr spc="-170" sz="8500"/>
            </a:lvl1pPr>
            <a:lvl2pPr marL="0" marR="638923" indent="626223">
              <a:spcBef>
                <a:spcPts val="0"/>
              </a:spcBef>
              <a:buSzTx/>
              <a:buNone/>
              <a:defRPr spc="-170" sz="8500"/>
            </a:lvl2pPr>
            <a:lvl3pPr marL="0" marR="638923" indent="1083423">
              <a:spcBef>
                <a:spcPts val="0"/>
              </a:spcBef>
              <a:buSzTx/>
              <a:buNone/>
              <a:defRPr spc="-170" sz="8500"/>
            </a:lvl3pPr>
            <a:lvl4pPr marL="0" marR="638923" indent="1540623">
              <a:spcBef>
                <a:spcPts val="0"/>
              </a:spcBef>
              <a:buSzTx/>
              <a:buNone/>
              <a:defRPr spc="-170" sz="8500"/>
            </a:lvl4pPr>
            <a:lvl5pPr marL="0" marR="638923" indent="1997823">
              <a:spcBef>
                <a:spcPts val="0"/>
              </a:spcBef>
              <a:buSzTx/>
              <a:buNone/>
              <a:defRPr spc="-170" sz="8500"/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وعاء من السلطة مع أرز مقلي وبيض مسلوق وعيدان طعام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وعاء من كعك السلمون والسلطة والحمص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وعاء من معكرونة البابارديلة مع زبدة البقدونس والبندق المحمص وجبن البارميزان المبشور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وعاء من السلطة مع أرز مقلي وبيض مسلوق وعيدان طعام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الأفوكادو والليمون الحامض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المؤلف والتاريخ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sz="3492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4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وعاء من كعك السلمون والسلطة والحمص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عنوان الشريحة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4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1" name="مستوى النص الأول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وعاء من معكرونة البابارديلة مع زبدة البقدونس والبندق المحمص وجبن البارميزان المبشور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0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8514" y="13080202"/>
            <a:ext cx="354475" cy="37539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1pPr>
      <a:lvl2pPr marL="0" marR="0" indent="457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2pPr>
      <a:lvl3pPr marL="0" marR="0" indent="914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3pPr>
      <a:lvl4pPr marL="0" marR="0" indent="1371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4pPr>
      <a:lvl5pPr marL="0" marR="0" indent="18288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5pPr>
      <a:lvl6pPr marL="0" marR="0" indent="22860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6pPr>
      <a:lvl7pPr marL="0" marR="0" indent="2743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7pPr>
      <a:lvl8pPr marL="0" marR="0" indent="3200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8pPr>
      <a:lvl9pPr marL="0" marR="0" indent="3657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9pPr>
    </p:titleStyle>
    <p:bodyStyle>
      <a:lvl1pPr marL="609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1pPr>
      <a:lvl2pPr marL="1219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2pPr>
      <a:lvl3pPr marL="1828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3pPr>
      <a:lvl4pPr marL="2438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4pPr>
      <a:lvl5pPr marL="30480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5pPr>
      <a:lvl6pPr marL="3657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6pPr>
      <a:lvl7pPr marL="4267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7pPr>
      <a:lvl8pPr marL="4876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8pPr>
      <a:lvl9pPr marL="5486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3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14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15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16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7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8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9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10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11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12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13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IMG_0239.jpeg" descr="IMG_023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29296" y="-663951"/>
            <a:ext cx="25042592" cy="150439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IMG_0495.jpeg" descr="IMG_0495.jpeg"/>
          <p:cNvPicPr>
            <a:picLocks noChangeAspect="1"/>
          </p:cNvPicPr>
          <p:nvPr/>
        </p:nvPicPr>
        <p:blipFill>
          <a:blip r:embed="rId3">
            <a:alphaModFix amt="6849"/>
            <a:extLst/>
          </a:blip>
          <a:stretch>
            <a:fillRect/>
          </a:stretch>
        </p:blipFill>
        <p:spPr>
          <a:xfrm>
            <a:off x="6548528" y="2480498"/>
            <a:ext cx="10471672" cy="87550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IMG_0495.jpeg" descr="IMG_0495.jpeg"/>
          <p:cNvPicPr>
            <a:picLocks noChangeAspect="1"/>
          </p:cNvPicPr>
          <p:nvPr/>
        </p:nvPicPr>
        <p:blipFill>
          <a:blip r:embed="rId3">
            <a:alphaModFix amt="33561"/>
            <a:extLst/>
          </a:blip>
          <a:stretch>
            <a:fillRect/>
          </a:stretch>
        </p:blipFill>
        <p:spPr>
          <a:xfrm>
            <a:off x="1854729" y="11230544"/>
            <a:ext cx="1441110" cy="12048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IMG_0886.jpeg" descr="IMG_0886.jpeg"/>
          <p:cNvPicPr>
            <a:picLocks noChangeAspect="1"/>
          </p:cNvPicPr>
          <p:nvPr/>
        </p:nvPicPr>
        <p:blipFill>
          <a:blip r:embed="rId4">
            <a:extLst/>
          </a:blip>
          <a:srcRect l="0" t="38279" r="0" b="0"/>
          <a:stretch>
            <a:fillRect/>
          </a:stretch>
        </p:blipFill>
        <p:spPr>
          <a:xfrm>
            <a:off x="3371999" y="5787476"/>
            <a:ext cx="17184689" cy="63061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180" y="0"/>
                </a:moveTo>
                <a:lnTo>
                  <a:pt x="6143" y="247"/>
                </a:lnTo>
                <a:cubicBezTo>
                  <a:pt x="6111" y="460"/>
                  <a:pt x="6123" y="780"/>
                  <a:pt x="6226" y="2464"/>
                </a:cubicBezTo>
                <a:cubicBezTo>
                  <a:pt x="6433" y="5867"/>
                  <a:pt x="6491" y="6876"/>
                  <a:pt x="6530" y="7790"/>
                </a:cubicBezTo>
                <a:cubicBezTo>
                  <a:pt x="6553" y="8320"/>
                  <a:pt x="6578" y="8619"/>
                  <a:pt x="6590" y="8531"/>
                </a:cubicBezTo>
                <a:cubicBezTo>
                  <a:pt x="6623" y="8307"/>
                  <a:pt x="6620" y="7147"/>
                  <a:pt x="6586" y="6537"/>
                </a:cubicBezTo>
                <a:cubicBezTo>
                  <a:pt x="6569" y="6239"/>
                  <a:pt x="6541" y="5755"/>
                  <a:pt x="6525" y="5460"/>
                </a:cubicBezTo>
                <a:cubicBezTo>
                  <a:pt x="6509" y="5166"/>
                  <a:pt x="6447" y="4170"/>
                  <a:pt x="6388" y="3246"/>
                </a:cubicBezTo>
                <a:cubicBezTo>
                  <a:pt x="6279" y="1542"/>
                  <a:pt x="6274" y="1233"/>
                  <a:pt x="6360" y="1426"/>
                </a:cubicBezTo>
                <a:cubicBezTo>
                  <a:pt x="6430" y="1585"/>
                  <a:pt x="6415" y="1419"/>
                  <a:pt x="6292" y="678"/>
                </a:cubicBezTo>
                <a:lnTo>
                  <a:pt x="6180" y="0"/>
                </a:lnTo>
                <a:close/>
                <a:moveTo>
                  <a:pt x="11352" y="75"/>
                </a:moveTo>
                <a:lnTo>
                  <a:pt x="11310" y="351"/>
                </a:lnTo>
                <a:cubicBezTo>
                  <a:pt x="11284" y="518"/>
                  <a:pt x="11278" y="661"/>
                  <a:pt x="11295" y="716"/>
                </a:cubicBezTo>
                <a:cubicBezTo>
                  <a:pt x="11310" y="767"/>
                  <a:pt x="11332" y="1050"/>
                  <a:pt x="11344" y="1344"/>
                </a:cubicBezTo>
                <a:cubicBezTo>
                  <a:pt x="11356" y="1639"/>
                  <a:pt x="11424" y="2842"/>
                  <a:pt x="11496" y="4020"/>
                </a:cubicBezTo>
                <a:cubicBezTo>
                  <a:pt x="11674" y="6926"/>
                  <a:pt x="11721" y="7813"/>
                  <a:pt x="11721" y="8251"/>
                </a:cubicBezTo>
                <a:cubicBezTo>
                  <a:pt x="11721" y="8544"/>
                  <a:pt x="11729" y="8601"/>
                  <a:pt x="11758" y="8522"/>
                </a:cubicBezTo>
                <a:cubicBezTo>
                  <a:pt x="11809" y="8382"/>
                  <a:pt x="11801" y="7189"/>
                  <a:pt x="11740" y="6114"/>
                </a:cubicBezTo>
                <a:cubicBezTo>
                  <a:pt x="11693" y="5263"/>
                  <a:pt x="11676" y="4995"/>
                  <a:pt x="11523" y="2595"/>
                </a:cubicBezTo>
                <a:cubicBezTo>
                  <a:pt x="11481" y="1948"/>
                  <a:pt x="11456" y="1380"/>
                  <a:pt x="11467" y="1334"/>
                </a:cubicBezTo>
                <a:cubicBezTo>
                  <a:pt x="11479" y="1281"/>
                  <a:pt x="11507" y="1304"/>
                  <a:pt x="11543" y="1392"/>
                </a:cubicBezTo>
                <a:cubicBezTo>
                  <a:pt x="11625" y="1594"/>
                  <a:pt x="11617" y="1504"/>
                  <a:pt x="11477" y="748"/>
                </a:cubicBezTo>
                <a:lnTo>
                  <a:pt x="11352" y="75"/>
                </a:lnTo>
                <a:close/>
                <a:moveTo>
                  <a:pt x="7342" y="3627"/>
                </a:moveTo>
                <a:lnTo>
                  <a:pt x="7342" y="3957"/>
                </a:lnTo>
                <a:cubicBezTo>
                  <a:pt x="7342" y="4175"/>
                  <a:pt x="7387" y="4557"/>
                  <a:pt x="7476" y="5083"/>
                </a:cubicBezTo>
                <a:cubicBezTo>
                  <a:pt x="7629" y="5980"/>
                  <a:pt x="7794" y="7205"/>
                  <a:pt x="7794" y="7442"/>
                </a:cubicBezTo>
                <a:cubicBezTo>
                  <a:pt x="7794" y="7679"/>
                  <a:pt x="7603" y="8212"/>
                  <a:pt x="7290" y="8844"/>
                </a:cubicBezTo>
                <a:cubicBezTo>
                  <a:pt x="6908" y="9617"/>
                  <a:pt x="6745" y="9836"/>
                  <a:pt x="6517" y="9885"/>
                </a:cubicBezTo>
                <a:cubicBezTo>
                  <a:pt x="6357" y="9919"/>
                  <a:pt x="6316" y="9898"/>
                  <a:pt x="6248" y="9749"/>
                </a:cubicBezTo>
                <a:cubicBezTo>
                  <a:pt x="6203" y="9653"/>
                  <a:pt x="6161" y="9490"/>
                  <a:pt x="6154" y="9389"/>
                </a:cubicBezTo>
                <a:cubicBezTo>
                  <a:pt x="6147" y="9288"/>
                  <a:pt x="6139" y="9373"/>
                  <a:pt x="6137" y="9577"/>
                </a:cubicBezTo>
                <a:cubicBezTo>
                  <a:pt x="6134" y="10003"/>
                  <a:pt x="6184" y="10295"/>
                  <a:pt x="6287" y="10451"/>
                </a:cubicBezTo>
                <a:cubicBezTo>
                  <a:pt x="6454" y="10703"/>
                  <a:pt x="6704" y="10507"/>
                  <a:pt x="7084" y="9829"/>
                </a:cubicBezTo>
                <a:cubicBezTo>
                  <a:pt x="7364" y="9331"/>
                  <a:pt x="7691" y="8443"/>
                  <a:pt x="7718" y="8108"/>
                </a:cubicBezTo>
                <a:cubicBezTo>
                  <a:pt x="7751" y="7702"/>
                  <a:pt x="7788" y="7722"/>
                  <a:pt x="7866" y="8193"/>
                </a:cubicBezTo>
                <a:cubicBezTo>
                  <a:pt x="7960" y="8765"/>
                  <a:pt x="8087" y="9085"/>
                  <a:pt x="8242" y="9142"/>
                </a:cubicBezTo>
                <a:cubicBezTo>
                  <a:pt x="8428" y="9209"/>
                  <a:pt x="8511" y="9115"/>
                  <a:pt x="8670" y="8662"/>
                </a:cubicBezTo>
                <a:lnTo>
                  <a:pt x="8817" y="8249"/>
                </a:lnTo>
                <a:lnTo>
                  <a:pt x="8868" y="8543"/>
                </a:lnTo>
                <a:cubicBezTo>
                  <a:pt x="8975" y="9161"/>
                  <a:pt x="9280" y="8992"/>
                  <a:pt x="9705" y="8079"/>
                </a:cubicBezTo>
                <a:lnTo>
                  <a:pt x="9788" y="7898"/>
                </a:lnTo>
                <a:lnTo>
                  <a:pt x="9871" y="8115"/>
                </a:lnTo>
                <a:cubicBezTo>
                  <a:pt x="9948" y="8315"/>
                  <a:pt x="10086" y="8507"/>
                  <a:pt x="10152" y="8507"/>
                </a:cubicBezTo>
                <a:cubicBezTo>
                  <a:pt x="10203" y="8507"/>
                  <a:pt x="10183" y="7979"/>
                  <a:pt x="10121" y="7663"/>
                </a:cubicBezTo>
                <a:cubicBezTo>
                  <a:pt x="10087" y="7494"/>
                  <a:pt x="10060" y="7337"/>
                  <a:pt x="10060" y="7315"/>
                </a:cubicBezTo>
                <a:cubicBezTo>
                  <a:pt x="10060" y="7250"/>
                  <a:pt x="10438" y="6758"/>
                  <a:pt x="10826" y="6318"/>
                </a:cubicBezTo>
                <a:cubicBezTo>
                  <a:pt x="11104" y="6003"/>
                  <a:pt x="11193" y="5863"/>
                  <a:pt x="11226" y="5690"/>
                </a:cubicBezTo>
                <a:cubicBezTo>
                  <a:pt x="11249" y="5568"/>
                  <a:pt x="11268" y="5435"/>
                  <a:pt x="11268" y="5395"/>
                </a:cubicBezTo>
                <a:cubicBezTo>
                  <a:pt x="11268" y="5202"/>
                  <a:pt x="10324" y="4818"/>
                  <a:pt x="9770" y="4785"/>
                </a:cubicBezTo>
                <a:cubicBezTo>
                  <a:pt x="9326" y="4758"/>
                  <a:pt x="9238" y="4826"/>
                  <a:pt x="9186" y="5238"/>
                </a:cubicBezTo>
                <a:cubicBezTo>
                  <a:pt x="9110" y="5827"/>
                  <a:pt x="9158" y="6119"/>
                  <a:pt x="9404" y="6564"/>
                </a:cubicBezTo>
                <a:cubicBezTo>
                  <a:pt x="9491" y="6721"/>
                  <a:pt x="9608" y="6983"/>
                  <a:pt x="9667" y="7147"/>
                </a:cubicBezTo>
                <a:lnTo>
                  <a:pt x="9773" y="7448"/>
                </a:lnTo>
                <a:lnTo>
                  <a:pt x="9667" y="7686"/>
                </a:lnTo>
                <a:cubicBezTo>
                  <a:pt x="9483" y="8099"/>
                  <a:pt x="9198" y="8454"/>
                  <a:pt x="9102" y="8389"/>
                </a:cubicBezTo>
                <a:cubicBezTo>
                  <a:pt x="8983" y="8308"/>
                  <a:pt x="8881" y="8023"/>
                  <a:pt x="8881" y="7773"/>
                </a:cubicBezTo>
                <a:cubicBezTo>
                  <a:pt x="8881" y="7587"/>
                  <a:pt x="8869" y="7612"/>
                  <a:pt x="8778" y="7983"/>
                </a:cubicBezTo>
                <a:cubicBezTo>
                  <a:pt x="8630" y="8582"/>
                  <a:pt x="8379" y="8768"/>
                  <a:pt x="8138" y="8456"/>
                </a:cubicBezTo>
                <a:cubicBezTo>
                  <a:pt x="7976" y="8247"/>
                  <a:pt x="7918" y="7938"/>
                  <a:pt x="7838" y="6880"/>
                </a:cubicBezTo>
                <a:cubicBezTo>
                  <a:pt x="7798" y="6348"/>
                  <a:pt x="7742" y="5747"/>
                  <a:pt x="7715" y="5543"/>
                </a:cubicBezTo>
                <a:cubicBezTo>
                  <a:pt x="7649" y="5049"/>
                  <a:pt x="7468" y="4068"/>
                  <a:pt x="7397" y="3824"/>
                </a:cubicBezTo>
                <a:lnTo>
                  <a:pt x="7342" y="3627"/>
                </a:lnTo>
                <a:close/>
                <a:moveTo>
                  <a:pt x="12039" y="4552"/>
                </a:moveTo>
                <a:lnTo>
                  <a:pt x="12029" y="4902"/>
                </a:lnTo>
                <a:cubicBezTo>
                  <a:pt x="12019" y="5236"/>
                  <a:pt x="12026" y="5275"/>
                  <a:pt x="12189" y="5681"/>
                </a:cubicBezTo>
                <a:cubicBezTo>
                  <a:pt x="12288" y="5928"/>
                  <a:pt x="12500" y="6305"/>
                  <a:pt x="12693" y="6579"/>
                </a:cubicBezTo>
                <a:cubicBezTo>
                  <a:pt x="12876" y="6839"/>
                  <a:pt x="13068" y="7170"/>
                  <a:pt x="13121" y="7315"/>
                </a:cubicBezTo>
                <a:cubicBezTo>
                  <a:pt x="13173" y="7459"/>
                  <a:pt x="13222" y="7584"/>
                  <a:pt x="13228" y="7591"/>
                </a:cubicBezTo>
                <a:cubicBezTo>
                  <a:pt x="13256" y="7619"/>
                  <a:pt x="13195" y="6884"/>
                  <a:pt x="13157" y="6725"/>
                </a:cubicBezTo>
                <a:cubicBezTo>
                  <a:pt x="13133" y="6628"/>
                  <a:pt x="12969" y="6354"/>
                  <a:pt x="12793" y="6114"/>
                </a:cubicBezTo>
                <a:cubicBezTo>
                  <a:pt x="12422" y="5612"/>
                  <a:pt x="12250" y="5268"/>
                  <a:pt x="12250" y="5030"/>
                </a:cubicBezTo>
                <a:cubicBezTo>
                  <a:pt x="12250" y="4923"/>
                  <a:pt x="12212" y="4807"/>
                  <a:pt x="12144" y="4707"/>
                </a:cubicBezTo>
                <a:lnTo>
                  <a:pt x="12039" y="4552"/>
                </a:lnTo>
                <a:close/>
                <a:moveTo>
                  <a:pt x="14977" y="4797"/>
                </a:moveTo>
                <a:cubicBezTo>
                  <a:pt x="14866" y="4790"/>
                  <a:pt x="14761" y="4847"/>
                  <a:pt x="14690" y="4966"/>
                </a:cubicBezTo>
                <a:cubicBezTo>
                  <a:pt x="14572" y="5162"/>
                  <a:pt x="14421" y="5710"/>
                  <a:pt x="14395" y="6041"/>
                </a:cubicBezTo>
                <a:cubicBezTo>
                  <a:pt x="14366" y="6402"/>
                  <a:pt x="14401" y="6712"/>
                  <a:pt x="14536" y="7282"/>
                </a:cubicBezTo>
                <a:cubicBezTo>
                  <a:pt x="14650" y="7763"/>
                  <a:pt x="14654" y="7805"/>
                  <a:pt x="14604" y="7906"/>
                </a:cubicBezTo>
                <a:cubicBezTo>
                  <a:pt x="14511" y="8092"/>
                  <a:pt x="14446" y="8024"/>
                  <a:pt x="14351" y="7648"/>
                </a:cubicBezTo>
                <a:cubicBezTo>
                  <a:pt x="14182" y="6976"/>
                  <a:pt x="13956" y="6965"/>
                  <a:pt x="13840" y="7620"/>
                </a:cubicBezTo>
                <a:cubicBezTo>
                  <a:pt x="13760" y="8071"/>
                  <a:pt x="13759" y="8357"/>
                  <a:pt x="13835" y="8546"/>
                </a:cubicBezTo>
                <a:cubicBezTo>
                  <a:pt x="13886" y="8670"/>
                  <a:pt x="13934" y="8686"/>
                  <a:pt x="14140" y="8654"/>
                </a:cubicBezTo>
                <a:cubicBezTo>
                  <a:pt x="14328" y="8624"/>
                  <a:pt x="14389" y="8643"/>
                  <a:pt x="14401" y="8727"/>
                </a:cubicBezTo>
                <a:cubicBezTo>
                  <a:pt x="14424" y="8887"/>
                  <a:pt x="14453" y="8860"/>
                  <a:pt x="14486" y="8651"/>
                </a:cubicBezTo>
                <a:cubicBezTo>
                  <a:pt x="14503" y="8550"/>
                  <a:pt x="14557" y="8437"/>
                  <a:pt x="14607" y="8397"/>
                </a:cubicBezTo>
                <a:cubicBezTo>
                  <a:pt x="14657" y="8357"/>
                  <a:pt x="14942" y="8087"/>
                  <a:pt x="15241" y="7799"/>
                </a:cubicBezTo>
                <a:cubicBezTo>
                  <a:pt x="15697" y="7359"/>
                  <a:pt x="15798" y="7232"/>
                  <a:pt x="15868" y="7007"/>
                </a:cubicBezTo>
                <a:cubicBezTo>
                  <a:pt x="15914" y="6860"/>
                  <a:pt x="15938" y="6726"/>
                  <a:pt x="15921" y="6710"/>
                </a:cubicBezTo>
                <a:cubicBezTo>
                  <a:pt x="15903" y="6694"/>
                  <a:pt x="15797" y="6779"/>
                  <a:pt x="15686" y="6901"/>
                </a:cubicBezTo>
                <a:cubicBezTo>
                  <a:pt x="15416" y="7197"/>
                  <a:pt x="15233" y="7329"/>
                  <a:pt x="15090" y="7340"/>
                </a:cubicBezTo>
                <a:cubicBezTo>
                  <a:pt x="15085" y="7343"/>
                  <a:pt x="15079" y="7344"/>
                  <a:pt x="15074" y="7342"/>
                </a:cubicBezTo>
                <a:cubicBezTo>
                  <a:pt x="14995" y="7343"/>
                  <a:pt x="14925" y="7316"/>
                  <a:pt x="14868" y="7234"/>
                </a:cubicBezTo>
                <a:cubicBezTo>
                  <a:pt x="14659" y="6941"/>
                  <a:pt x="14445" y="5966"/>
                  <a:pt x="14519" y="5645"/>
                </a:cubicBezTo>
                <a:cubicBezTo>
                  <a:pt x="14587" y="5352"/>
                  <a:pt x="15106" y="5067"/>
                  <a:pt x="15332" y="5198"/>
                </a:cubicBezTo>
                <a:cubicBezTo>
                  <a:pt x="15407" y="5242"/>
                  <a:pt x="15467" y="5260"/>
                  <a:pt x="15467" y="5240"/>
                </a:cubicBezTo>
                <a:cubicBezTo>
                  <a:pt x="15467" y="5221"/>
                  <a:pt x="15396" y="5116"/>
                  <a:pt x="15309" y="5005"/>
                </a:cubicBezTo>
                <a:cubicBezTo>
                  <a:pt x="15207" y="4876"/>
                  <a:pt x="15088" y="4804"/>
                  <a:pt x="14977" y="4797"/>
                </a:cubicBezTo>
                <a:close/>
                <a:moveTo>
                  <a:pt x="13187" y="7788"/>
                </a:moveTo>
                <a:cubicBezTo>
                  <a:pt x="13158" y="7801"/>
                  <a:pt x="13086" y="7911"/>
                  <a:pt x="12985" y="8100"/>
                </a:cubicBezTo>
                <a:cubicBezTo>
                  <a:pt x="12866" y="8324"/>
                  <a:pt x="12757" y="8507"/>
                  <a:pt x="12744" y="8507"/>
                </a:cubicBezTo>
                <a:cubicBezTo>
                  <a:pt x="12731" y="8507"/>
                  <a:pt x="12648" y="8632"/>
                  <a:pt x="12560" y="8784"/>
                </a:cubicBezTo>
                <a:cubicBezTo>
                  <a:pt x="12303" y="9231"/>
                  <a:pt x="11947" y="9723"/>
                  <a:pt x="11770" y="9876"/>
                </a:cubicBezTo>
                <a:cubicBezTo>
                  <a:pt x="11613" y="10010"/>
                  <a:pt x="11601" y="10008"/>
                  <a:pt x="11524" y="9870"/>
                </a:cubicBezTo>
                <a:cubicBezTo>
                  <a:pt x="11479" y="9790"/>
                  <a:pt x="11435" y="9656"/>
                  <a:pt x="11427" y="9570"/>
                </a:cubicBezTo>
                <a:cubicBezTo>
                  <a:pt x="11419" y="9484"/>
                  <a:pt x="11399" y="9412"/>
                  <a:pt x="11382" y="9412"/>
                </a:cubicBezTo>
                <a:cubicBezTo>
                  <a:pt x="11339" y="9412"/>
                  <a:pt x="11370" y="10279"/>
                  <a:pt x="11418" y="10438"/>
                </a:cubicBezTo>
                <a:cubicBezTo>
                  <a:pt x="11521" y="10776"/>
                  <a:pt x="11868" y="10457"/>
                  <a:pt x="12476" y="9466"/>
                </a:cubicBezTo>
                <a:cubicBezTo>
                  <a:pt x="12633" y="9210"/>
                  <a:pt x="12779" y="9002"/>
                  <a:pt x="12800" y="9002"/>
                </a:cubicBezTo>
                <a:cubicBezTo>
                  <a:pt x="12822" y="9002"/>
                  <a:pt x="12839" y="8969"/>
                  <a:pt x="12839" y="8931"/>
                </a:cubicBezTo>
                <a:cubicBezTo>
                  <a:pt x="12839" y="8893"/>
                  <a:pt x="12906" y="8737"/>
                  <a:pt x="12988" y="8584"/>
                </a:cubicBezTo>
                <a:cubicBezTo>
                  <a:pt x="13130" y="8320"/>
                  <a:pt x="13201" y="8061"/>
                  <a:pt x="13201" y="7808"/>
                </a:cubicBezTo>
                <a:cubicBezTo>
                  <a:pt x="13201" y="7790"/>
                  <a:pt x="13197" y="7783"/>
                  <a:pt x="13187" y="7788"/>
                </a:cubicBezTo>
                <a:close/>
                <a:moveTo>
                  <a:pt x="14441" y="9197"/>
                </a:moveTo>
                <a:cubicBezTo>
                  <a:pt x="14441" y="9166"/>
                  <a:pt x="14355" y="9361"/>
                  <a:pt x="14251" y="9632"/>
                </a:cubicBezTo>
                <a:cubicBezTo>
                  <a:pt x="13908" y="10527"/>
                  <a:pt x="13544" y="11058"/>
                  <a:pt x="13276" y="11058"/>
                </a:cubicBezTo>
                <a:cubicBezTo>
                  <a:pt x="13137" y="11058"/>
                  <a:pt x="13097" y="11022"/>
                  <a:pt x="13005" y="10801"/>
                </a:cubicBezTo>
                <a:cubicBezTo>
                  <a:pt x="12872" y="10483"/>
                  <a:pt x="12840" y="10322"/>
                  <a:pt x="12809" y="9835"/>
                </a:cubicBezTo>
                <a:cubicBezTo>
                  <a:pt x="12786" y="9466"/>
                  <a:pt x="12786" y="9473"/>
                  <a:pt x="12783" y="10031"/>
                </a:cubicBezTo>
                <a:cubicBezTo>
                  <a:pt x="12779" y="10781"/>
                  <a:pt x="12850" y="11229"/>
                  <a:pt x="13010" y="11466"/>
                </a:cubicBezTo>
                <a:cubicBezTo>
                  <a:pt x="13277" y="11861"/>
                  <a:pt x="13700" y="11466"/>
                  <a:pt x="14099" y="10451"/>
                </a:cubicBezTo>
                <a:cubicBezTo>
                  <a:pt x="14289" y="9966"/>
                  <a:pt x="14441" y="9413"/>
                  <a:pt x="14441" y="9197"/>
                </a:cubicBezTo>
                <a:close/>
                <a:moveTo>
                  <a:pt x="8891" y="10736"/>
                </a:moveTo>
                <a:lnTo>
                  <a:pt x="8827" y="10977"/>
                </a:lnTo>
                <a:lnTo>
                  <a:pt x="8760" y="11219"/>
                </a:lnTo>
                <a:lnTo>
                  <a:pt x="8874" y="11385"/>
                </a:lnTo>
                <a:cubicBezTo>
                  <a:pt x="9019" y="11593"/>
                  <a:pt x="9011" y="11593"/>
                  <a:pt x="9071" y="11319"/>
                </a:cubicBezTo>
                <a:lnTo>
                  <a:pt x="9121" y="11087"/>
                </a:lnTo>
                <a:lnTo>
                  <a:pt x="9007" y="10911"/>
                </a:lnTo>
                <a:lnTo>
                  <a:pt x="8891" y="10736"/>
                </a:lnTo>
                <a:close/>
                <a:moveTo>
                  <a:pt x="8514" y="10918"/>
                </a:moveTo>
                <a:cubicBezTo>
                  <a:pt x="8494" y="10923"/>
                  <a:pt x="8479" y="10968"/>
                  <a:pt x="8452" y="11058"/>
                </a:cubicBezTo>
                <a:cubicBezTo>
                  <a:pt x="8381" y="11299"/>
                  <a:pt x="8383" y="11326"/>
                  <a:pt x="8481" y="11492"/>
                </a:cubicBezTo>
                <a:cubicBezTo>
                  <a:pt x="8527" y="11569"/>
                  <a:pt x="8580" y="11633"/>
                  <a:pt x="8599" y="11635"/>
                </a:cubicBezTo>
                <a:cubicBezTo>
                  <a:pt x="8632" y="11637"/>
                  <a:pt x="8746" y="11234"/>
                  <a:pt x="8725" y="11186"/>
                </a:cubicBezTo>
                <a:cubicBezTo>
                  <a:pt x="8720" y="11173"/>
                  <a:pt x="8669" y="11098"/>
                  <a:pt x="8612" y="11019"/>
                </a:cubicBezTo>
                <a:cubicBezTo>
                  <a:pt x="8561" y="10948"/>
                  <a:pt x="8534" y="10913"/>
                  <a:pt x="8514" y="10918"/>
                </a:cubicBezTo>
                <a:close/>
                <a:moveTo>
                  <a:pt x="10861" y="19087"/>
                </a:moveTo>
                <a:cubicBezTo>
                  <a:pt x="4962" y="19081"/>
                  <a:pt x="105" y="19093"/>
                  <a:pt x="68" y="19112"/>
                </a:cubicBezTo>
                <a:cubicBezTo>
                  <a:pt x="1" y="19147"/>
                  <a:pt x="0" y="19166"/>
                  <a:pt x="0" y="20373"/>
                </a:cubicBez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21289"/>
                </a:lnTo>
                <a:lnTo>
                  <a:pt x="21594" y="20348"/>
                </a:lnTo>
                <a:lnTo>
                  <a:pt x="21586" y="19097"/>
                </a:lnTo>
                <a:lnTo>
                  <a:pt x="10861" y="19087"/>
                </a:ln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IMG_0239.jpeg" descr="IMG_023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29296" y="-663951"/>
            <a:ext cx="25042592" cy="150439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IMG_0495.jpeg" descr="IMG_0495.jpeg"/>
          <p:cNvPicPr>
            <a:picLocks noChangeAspect="1"/>
          </p:cNvPicPr>
          <p:nvPr/>
        </p:nvPicPr>
        <p:blipFill>
          <a:blip r:embed="rId3">
            <a:alphaModFix amt="6849"/>
            <a:extLst/>
          </a:blip>
          <a:stretch>
            <a:fillRect/>
          </a:stretch>
        </p:blipFill>
        <p:spPr>
          <a:xfrm>
            <a:off x="6548528" y="2480498"/>
            <a:ext cx="10471672" cy="87550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IMG_0495.jpeg" descr="IMG_0495.jpeg"/>
          <p:cNvPicPr>
            <a:picLocks noChangeAspect="1"/>
          </p:cNvPicPr>
          <p:nvPr/>
        </p:nvPicPr>
        <p:blipFill>
          <a:blip r:embed="rId3">
            <a:alphaModFix amt="33561"/>
            <a:extLst/>
          </a:blip>
          <a:stretch>
            <a:fillRect/>
          </a:stretch>
        </p:blipFill>
        <p:spPr>
          <a:xfrm>
            <a:off x="1854729" y="11230544"/>
            <a:ext cx="1441110" cy="12048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IMG_0883.jpeg" descr="IMG_0883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262296" y="906787"/>
            <a:ext cx="17111215" cy="112908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push dir="l"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IMG_0239.jpeg" descr="IMG_023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29296" y="-663951"/>
            <a:ext cx="25042592" cy="150439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IMG_0495.jpeg" descr="IMG_0495.jpeg"/>
          <p:cNvPicPr>
            <a:picLocks noChangeAspect="1"/>
          </p:cNvPicPr>
          <p:nvPr/>
        </p:nvPicPr>
        <p:blipFill>
          <a:blip r:embed="rId3">
            <a:alphaModFix amt="33561"/>
            <a:extLst/>
          </a:blip>
          <a:stretch>
            <a:fillRect/>
          </a:stretch>
        </p:blipFill>
        <p:spPr>
          <a:xfrm>
            <a:off x="1854729" y="11230544"/>
            <a:ext cx="1441110" cy="12048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IMG_0884.jpeg" descr="IMG_0884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447862" y="1143030"/>
            <a:ext cx="17845533" cy="44773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push dir="l"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IMG_0239.jpeg" descr="IMG_023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29296" y="-663951"/>
            <a:ext cx="25042592" cy="150439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IMG_0495.jpeg" descr="IMG_0495.jpeg"/>
          <p:cNvPicPr>
            <a:picLocks noChangeAspect="1"/>
          </p:cNvPicPr>
          <p:nvPr/>
        </p:nvPicPr>
        <p:blipFill>
          <a:blip r:embed="rId3">
            <a:alphaModFix amt="33561"/>
            <a:extLst/>
          </a:blip>
          <a:stretch>
            <a:fillRect/>
          </a:stretch>
        </p:blipFill>
        <p:spPr>
          <a:xfrm>
            <a:off x="1854729" y="11230544"/>
            <a:ext cx="1441110" cy="12048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IMG_0885.jpeg" descr="IMG_0885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141213" y="1028238"/>
            <a:ext cx="17691560" cy="3808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push dir="l"/>
      </p:transition>
    </mc:Choice>
    <mc:Fallback>
      <p:transition spd="fast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IMG_0239.jpeg" descr="IMG_023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29296" y="-663951"/>
            <a:ext cx="25042592" cy="150439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IMG_0495.jpeg" descr="IMG_0495.jpeg"/>
          <p:cNvPicPr>
            <a:picLocks noChangeAspect="1"/>
          </p:cNvPicPr>
          <p:nvPr/>
        </p:nvPicPr>
        <p:blipFill>
          <a:blip r:embed="rId3">
            <a:alphaModFix amt="6849"/>
            <a:extLst/>
          </a:blip>
          <a:stretch>
            <a:fillRect/>
          </a:stretch>
        </p:blipFill>
        <p:spPr>
          <a:xfrm>
            <a:off x="6548528" y="2480498"/>
            <a:ext cx="10471672" cy="87550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IMG_0495.jpeg" descr="IMG_0495.jpeg"/>
          <p:cNvPicPr>
            <a:picLocks noChangeAspect="1"/>
          </p:cNvPicPr>
          <p:nvPr/>
        </p:nvPicPr>
        <p:blipFill>
          <a:blip r:embed="rId3">
            <a:alphaModFix amt="33561"/>
            <a:extLst/>
          </a:blip>
          <a:stretch>
            <a:fillRect/>
          </a:stretch>
        </p:blipFill>
        <p:spPr>
          <a:xfrm>
            <a:off x="1854729" y="11230544"/>
            <a:ext cx="1441110" cy="1204863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الواجب المنزلي"/>
          <p:cNvSpPr txBox="1"/>
          <p:nvPr/>
        </p:nvSpPr>
        <p:spPr>
          <a:xfrm>
            <a:off x="4874676" y="5814556"/>
            <a:ext cx="14251494" cy="17021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rPr sz="9800">
                <a:latin typeface="+mn-lt"/>
                <a:ea typeface="+mn-ea"/>
                <a:cs typeface="+mn-cs"/>
                <a:sym typeface="Geeza Pro Bold"/>
              </a:rPr>
              <a:t>الواجب</a:t>
            </a:r>
            <a:r>
              <a:rPr sz="10300">
                <a:solidFill>
                  <a:srgbClr val="7A4A00"/>
                </a:solidFill>
                <a:latin typeface="+mn-lt"/>
                <a:ea typeface="+mn-ea"/>
                <a:cs typeface="+mn-cs"/>
                <a:sym typeface="Geeza Pro Bold"/>
              </a:rPr>
              <a:t> المنزلي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push dir="l"/>
      </p:transition>
    </mc:Choice>
    <mc:Fallback>
      <p:transition spd="fast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IMG_0239.jpeg" descr="IMG_023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29296" y="-663951"/>
            <a:ext cx="25042592" cy="150439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IMG_0495.jpeg" descr="IMG_0495.jpeg"/>
          <p:cNvPicPr>
            <a:picLocks noChangeAspect="1"/>
          </p:cNvPicPr>
          <p:nvPr/>
        </p:nvPicPr>
        <p:blipFill>
          <a:blip r:embed="rId3">
            <a:alphaModFix amt="33561"/>
            <a:extLst/>
          </a:blip>
          <a:stretch>
            <a:fillRect/>
          </a:stretch>
        </p:blipFill>
        <p:spPr>
          <a:xfrm>
            <a:off x="1854729" y="10852224"/>
            <a:ext cx="1893611" cy="15831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IMG_0871.jpeg" descr="IMG_0871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697064" y="1059555"/>
            <a:ext cx="15009699" cy="30019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IMG_0872.jpeg" descr="IMG_0872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7626451" y="4657576"/>
            <a:ext cx="5046773" cy="73809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IMG_0873.jpeg" descr="IMG_0873.jpe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588775" y="4625453"/>
            <a:ext cx="5991365" cy="74451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push dir="l"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16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8" grpId="1"/>
      <p:bldP build="whole" bldLvl="1" animBg="1" rev="0" advAuto="0" spid="159" grpId="2"/>
      <p:bldP build="whole" bldLvl="1" animBg="1" rev="0" advAuto="0" spid="160" grpId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IMG_0239.jpeg" descr="IMG_023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29296" y="-663951"/>
            <a:ext cx="25042592" cy="150439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IMG_0495.jpeg" descr="IMG_0495.jpeg"/>
          <p:cNvPicPr>
            <a:picLocks noChangeAspect="1"/>
          </p:cNvPicPr>
          <p:nvPr/>
        </p:nvPicPr>
        <p:blipFill>
          <a:blip r:embed="rId3">
            <a:alphaModFix amt="6849"/>
            <a:extLst/>
          </a:blip>
          <a:stretch>
            <a:fillRect/>
          </a:stretch>
        </p:blipFill>
        <p:spPr>
          <a:xfrm>
            <a:off x="6548528" y="2480498"/>
            <a:ext cx="10471672" cy="87550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IMG_0495.jpeg" descr="IMG_0495.jpeg"/>
          <p:cNvPicPr>
            <a:picLocks noChangeAspect="1"/>
          </p:cNvPicPr>
          <p:nvPr/>
        </p:nvPicPr>
        <p:blipFill>
          <a:blip r:embed="rId3">
            <a:alphaModFix amt="33561"/>
            <a:extLst/>
          </a:blip>
          <a:stretch>
            <a:fillRect/>
          </a:stretch>
        </p:blipFill>
        <p:spPr>
          <a:xfrm>
            <a:off x="1854729" y="11230544"/>
            <a:ext cx="1441110" cy="12048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IMG_0874.jpeg" descr="IMG_0874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058113" y="977713"/>
            <a:ext cx="14267774" cy="117605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push dir="l"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IMG_0239.jpeg" descr="IMG_023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29296" y="-663951"/>
            <a:ext cx="25042592" cy="150439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IMG_0495.jpeg" descr="IMG_0495.jpeg"/>
          <p:cNvPicPr>
            <a:picLocks noChangeAspect="1"/>
          </p:cNvPicPr>
          <p:nvPr/>
        </p:nvPicPr>
        <p:blipFill>
          <a:blip r:embed="rId3">
            <a:alphaModFix amt="6849"/>
            <a:extLst/>
          </a:blip>
          <a:stretch>
            <a:fillRect/>
          </a:stretch>
        </p:blipFill>
        <p:spPr>
          <a:xfrm>
            <a:off x="6548528" y="2480498"/>
            <a:ext cx="10471672" cy="87550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IMG_0495.jpeg" descr="IMG_0495.jpeg"/>
          <p:cNvPicPr>
            <a:picLocks noChangeAspect="1"/>
          </p:cNvPicPr>
          <p:nvPr/>
        </p:nvPicPr>
        <p:blipFill>
          <a:blip r:embed="rId3">
            <a:alphaModFix amt="33561"/>
            <a:extLst/>
          </a:blip>
          <a:stretch>
            <a:fillRect/>
          </a:stretch>
        </p:blipFill>
        <p:spPr>
          <a:xfrm>
            <a:off x="1854729" y="11230544"/>
            <a:ext cx="1441110" cy="12048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IMG_0875.jpeg" descr="IMG_0875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77594" y="1714340"/>
            <a:ext cx="21828812" cy="94788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push dir="l"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IMG_0239.jpeg" descr="IMG_023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29296" y="-663951"/>
            <a:ext cx="25042592" cy="150439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IMG_0495.jpeg" descr="IMG_0495.jpeg"/>
          <p:cNvPicPr>
            <a:picLocks noChangeAspect="1"/>
          </p:cNvPicPr>
          <p:nvPr/>
        </p:nvPicPr>
        <p:blipFill>
          <a:blip r:embed="rId3">
            <a:alphaModFix amt="33561"/>
            <a:extLst/>
          </a:blip>
          <a:stretch>
            <a:fillRect/>
          </a:stretch>
        </p:blipFill>
        <p:spPr>
          <a:xfrm>
            <a:off x="1854729" y="11230544"/>
            <a:ext cx="1441110" cy="12048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IMG_0876.jpeg" descr="IMG_0876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986818" y="1005645"/>
            <a:ext cx="19864999" cy="34940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push dir="l"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IMG_0239.jpeg" descr="IMG_023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29296" y="-663951"/>
            <a:ext cx="25042592" cy="150439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IMG_0495.jpeg" descr="IMG_0495.jpeg"/>
          <p:cNvPicPr>
            <a:picLocks noChangeAspect="1"/>
          </p:cNvPicPr>
          <p:nvPr/>
        </p:nvPicPr>
        <p:blipFill>
          <a:blip r:embed="rId3">
            <a:alphaModFix amt="33561"/>
            <a:extLst/>
          </a:blip>
          <a:stretch>
            <a:fillRect/>
          </a:stretch>
        </p:blipFill>
        <p:spPr>
          <a:xfrm>
            <a:off x="1854729" y="11230544"/>
            <a:ext cx="1441110" cy="12048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IMG_0877.jpeg" descr="IMG_0877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036354" y="1848491"/>
            <a:ext cx="19719382" cy="66785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push dir="l"/>
      </p:transition>
    </mc:Choice>
    <mc:Fallback>
      <p:transition spd="fast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IMG_0239.jpeg" descr="IMG_023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29296" y="-663951"/>
            <a:ext cx="25042592" cy="150439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IMG_0495.jpeg" descr="IMG_0495.jpeg"/>
          <p:cNvPicPr>
            <a:picLocks noChangeAspect="1"/>
          </p:cNvPicPr>
          <p:nvPr/>
        </p:nvPicPr>
        <p:blipFill>
          <a:blip r:embed="rId3">
            <a:alphaModFix amt="6849"/>
            <a:extLst/>
          </a:blip>
          <a:stretch>
            <a:fillRect/>
          </a:stretch>
        </p:blipFill>
        <p:spPr>
          <a:xfrm>
            <a:off x="6548528" y="2480498"/>
            <a:ext cx="10471672" cy="87550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IMG_0495.jpeg" descr="IMG_0495.jpeg"/>
          <p:cNvPicPr>
            <a:picLocks noChangeAspect="1"/>
          </p:cNvPicPr>
          <p:nvPr/>
        </p:nvPicPr>
        <p:blipFill>
          <a:blip r:embed="rId3">
            <a:alphaModFix amt="33561"/>
            <a:extLst/>
          </a:blip>
          <a:stretch>
            <a:fillRect/>
          </a:stretch>
        </p:blipFill>
        <p:spPr>
          <a:xfrm>
            <a:off x="1854729" y="11230544"/>
            <a:ext cx="1441110" cy="12048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IMG_0878.jpeg" descr="IMG_0878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100790" y="1023909"/>
            <a:ext cx="10182420" cy="116681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IMG_0239.jpeg" descr="IMG_023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29296" y="-663951"/>
            <a:ext cx="25042592" cy="150439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IMG_0495.jpeg" descr="IMG_0495.jpeg"/>
          <p:cNvPicPr>
            <a:picLocks noChangeAspect="1"/>
          </p:cNvPicPr>
          <p:nvPr/>
        </p:nvPicPr>
        <p:blipFill>
          <a:blip r:embed="rId3">
            <a:alphaModFix amt="33561"/>
            <a:extLst/>
          </a:blip>
          <a:stretch>
            <a:fillRect/>
          </a:stretch>
        </p:blipFill>
        <p:spPr>
          <a:xfrm>
            <a:off x="1854729" y="11230544"/>
            <a:ext cx="1441110" cy="12048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IMG_0879.jpeg" descr="IMG_0879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350676" y="1053737"/>
            <a:ext cx="19426641" cy="48566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push dir="l"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IMG_0239.jpeg" descr="IMG_023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29296" y="-663951"/>
            <a:ext cx="25042592" cy="150439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IMG_0495.jpeg" descr="IMG_0495.jpeg"/>
          <p:cNvPicPr>
            <a:picLocks noChangeAspect="1"/>
          </p:cNvPicPr>
          <p:nvPr/>
        </p:nvPicPr>
        <p:blipFill>
          <a:blip r:embed="rId3">
            <a:alphaModFix amt="6849"/>
            <a:extLst/>
          </a:blip>
          <a:stretch>
            <a:fillRect/>
          </a:stretch>
        </p:blipFill>
        <p:spPr>
          <a:xfrm>
            <a:off x="6548528" y="2480498"/>
            <a:ext cx="10471672" cy="87550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IMG_0495.jpeg" descr="IMG_0495.jpeg"/>
          <p:cNvPicPr>
            <a:picLocks noChangeAspect="1"/>
          </p:cNvPicPr>
          <p:nvPr/>
        </p:nvPicPr>
        <p:blipFill>
          <a:blip r:embed="rId3">
            <a:alphaModFix amt="33561"/>
            <a:extLst/>
          </a:blip>
          <a:stretch>
            <a:fillRect/>
          </a:stretch>
        </p:blipFill>
        <p:spPr>
          <a:xfrm>
            <a:off x="1854729" y="11230544"/>
            <a:ext cx="1441110" cy="12048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IMG_0882.jpeg" descr="IMG_0882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76629" y="1960698"/>
            <a:ext cx="20830742" cy="91349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push dir="l"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2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Geeza Pro Bold"/>
        <a:ea typeface="Geeza Pro Bold"/>
        <a:cs typeface="Geeza Pro Bold"/>
      </a:majorFont>
      <a:minorFont>
        <a:latin typeface="Geeza Pro Bold"/>
        <a:ea typeface="Geeza Pro Bold"/>
        <a:cs typeface="Geeza Pro 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Geeza Pro Bold"/>
        <a:ea typeface="Geeza Pro Bold"/>
        <a:cs typeface="Geeza Pro Bold"/>
      </a:majorFont>
      <a:minorFont>
        <a:latin typeface="Geeza Pro Bold"/>
        <a:ea typeface="Geeza Pro Bold"/>
        <a:cs typeface="Geeza Pro 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