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71" r:id="rId4"/>
    <p:sldId id="257" r:id="rId5"/>
    <p:sldId id="261" r:id="rId6"/>
    <p:sldId id="268" r:id="rId7"/>
    <p:sldId id="265" r:id="rId8"/>
    <p:sldId id="289" r:id="rId9"/>
    <p:sldId id="270" r:id="rId10"/>
    <p:sldId id="290" r:id="rId11"/>
    <p:sldId id="291" r:id="rId12"/>
    <p:sldId id="292" r:id="rId13"/>
    <p:sldId id="294" r:id="rId14"/>
    <p:sldId id="29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6" autoAdjust="0"/>
    <p:restoredTop sz="86015" autoAdjust="0"/>
  </p:normalViewPr>
  <p:slideViewPr>
    <p:cSldViewPr snapToGrid="0">
      <p:cViewPr varScale="1">
        <p:scale>
          <a:sx n="34" d="100"/>
          <a:sy n="34" d="100"/>
        </p:scale>
        <p:origin x="108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نظر للشاطئ والبحر من الكثبان الرملية العشبية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طائر البلشون يحلق على ارتفاع منخفض فوق الشاطئ خلف سياج قصير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طائر البلشون يحلق على ارتفاع منخفض فوق الشاطئ خلف سياج قصير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منظر للشاطئ والبحر من الكثبان الرملية العشبية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26406360" TargetMode="External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28224458" TargetMode="External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5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microsoft.com/office/2007/relationships/hdphoto" Target="../media/hdphoto1.wdp"/><Relationship Id="rId4" Type="http://schemas.openxmlformats.org/officeDocument/2006/relationships/image" Target="../media/image7.gif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7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slide" Target="slide12.xml"/><Relationship Id="rId4" Type="http://schemas.openxmlformats.org/officeDocument/2006/relationships/slide" Target="slide4.xml"/><Relationship Id="rId9" Type="http://schemas.openxmlformats.org/officeDocument/2006/relationships/image" Target="../media/image13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5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hyperlink" Target="https://im-a-puzzle.com/share/02cda1dd9afd735" TargetMode="Externa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11268349" TargetMode="External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CB6578C5-DF66-4C99-93BB-5B3180871231.png" descr="CB6578C5-DF66-4C99-93BB-5B3180871231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20" name="IMG_0633.jpeg" descr="IMG_063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72943" y="-1"/>
            <a:ext cx="14152365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G_0632.jpeg" descr="IMG_063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0838" y="-809622"/>
            <a:ext cx="12899864" cy="17414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C5437EBD-1162-446D-AD79-7DEE02F47474.png" descr="C5437EBD-1162-446D-AD79-7DEE02F4747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477" y="3579002"/>
            <a:ext cx="7213601" cy="721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E340FC8-F5B8-19B9-DA6A-1EA130B235E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91" y="4945483"/>
            <a:ext cx="1903365" cy="1912516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9050073-C6BF-9E35-35C5-ECF9B7E2A2A0}"/>
              </a:ext>
            </a:extLst>
          </p:cNvPr>
          <p:cNvGrpSpPr/>
          <p:nvPr/>
        </p:nvGrpSpPr>
        <p:grpSpPr>
          <a:xfrm>
            <a:off x="18660641" y="12540243"/>
            <a:ext cx="2699927" cy="553998"/>
            <a:chOff x="-724468" y="6459483"/>
            <a:chExt cx="2699927" cy="553998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B1FA24B-B4F7-E057-24E9-6D9D58B28D51}"/>
                </a:ext>
              </a:extLst>
            </p:cNvPr>
            <p:cNvSpPr/>
            <p:nvPr/>
          </p:nvSpPr>
          <p:spPr>
            <a:xfrm>
              <a:off x="-55866" y="6459483"/>
              <a:ext cx="2031325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F46C213C-1894-FE11-177F-B23883DA9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24468" y="6459483"/>
              <a:ext cx="720417" cy="448992"/>
            </a:xfrm>
            <a:prstGeom prst="rect">
              <a:avLst/>
            </a:prstGeom>
          </p:spPr>
        </p:pic>
      </p:grpSp>
      <p:sp>
        <p:nvSpPr>
          <p:cNvPr id="6" name="مستطيل 5">
            <a:extLst>
              <a:ext uri="{FF2B5EF4-FFF2-40B4-BE49-F238E27FC236}">
                <a16:creationId xmlns:a16="http://schemas.microsoft.com/office/drawing/2014/main" id="{E91485E5-CE6E-4C67-3031-CCC451188437}"/>
              </a:ext>
            </a:extLst>
          </p:cNvPr>
          <p:cNvSpPr/>
          <p:nvPr/>
        </p:nvSpPr>
        <p:spPr>
          <a:xfrm>
            <a:off x="9029700" y="5867310"/>
            <a:ext cx="5952236" cy="31852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0000" b="1" cap="none" spc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يوم التأسيس</a:t>
            </a:r>
          </a:p>
          <a:p>
            <a:pPr algn="ctr"/>
            <a:r>
              <a:rPr lang="ar-SA" sz="10000" b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2023</a:t>
            </a:r>
            <a:r>
              <a:rPr lang="ar-SA" sz="10000" b="1" cap="none" spc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8EEA776B-3B78-44B3-BAA6-E9D5A0743837.png" descr="8EEA776B-3B78-44B3-BAA6-E9D5A0743837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FF3D786-1DA1-5CE2-924C-93FAA4B2F2F7}"/>
              </a:ext>
            </a:extLst>
          </p:cNvPr>
          <p:cNvSpPr/>
          <p:nvPr/>
        </p:nvSpPr>
        <p:spPr>
          <a:xfrm>
            <a:off x="4959018" y="4886511"/>
            <a:ext cx="13657906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0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مراجعة الفصل السابع </a:t>
            </a:r>
          </a:p>
          <a:p>
            <a:pPr algn="ctr"/>
            <a:r>
              <a:rPr lang="ar-SA" sz="10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التحليل والمعادلات التربيعية،، </a:t>
            </a:r>
            <a:endParaRPr lang="ar-SA" sz="10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86655A3-FE63-B0AF-204F-38439AE254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53" y="8341043"/>
            <a:ext cx="1903365" cy="1912516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B86ECD7-80D8-F5CF-26B4-55E734C95D91}"/>
              </a:ext>
            </a:extLst>
          </p:cNvPr>
          <p:cNvGrpSpPr/>
          <p:nvPr/>
        </p:nvGrpSpPr>
        <p:grpSpPr>
          <a:xfrm>
            <a:off x="18454901" y="11740143"/>
            <a:ext cx="2329633" cy="448992"/>
            <a:chOff x="-724468" y="6459483"/>
            <a:chExt cx="2329633" cy="448992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1FE78B43-94D2-B364-2C52-194A63218A2E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0DBD283C-02DD-BFBE-130B-5340FB8CC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24468" y="6459483"/>
              <a:ext cx="720417" cy="448992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8EEA776B-3B78-44B3-BAA6-E9D5A0743837.png" descr="8EEA776B-3B78-44B3-BAA6-E9D5A0743837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889A39F-701B-F1F0-AE52-2D7BEF54DF0E}"/>
              </a:ext>
            </a:extLst>
          </p:cNvPr>
          <p:cNvSpPr/>
          <p:nvPr/>
        </p:nvSpPr>
        <p:spPr>
          <a:xfrm>
            <a:off x="11058380" y="2404398"/>
            <a:ext cx="877355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0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المنطقة الوسطى ‘‘</a:t>
            </a:r>
            <a:endParaRPr lang="ar-SA" sz="100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صورة 2">
            <a:hlinkClick r:id="rId3"/>
            <a:extLst>
              <a:ext uri="{FF2B5EF4-FFF2-40B4-BE49-F238E27FC236}">
                <a16:creationId xmlns:a16="http://schemas.microsoft.com/office/drawing/2014/main" id="{A572C0C7-3F80-3578-689D-1EE71780A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4212508"/>
            <a:ext cx="10555936" cy="693566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BBD6869-666F-3240-AA6C-8A9D4B15E8C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53" y="8341043"/>
            <a:ext cx="1903365" cy="1912516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D48BFCC1-7C4F-0A82-78B2-BC1194CA71D2}"/>
              </a:ext>
            </a:extLst>
          </p:cNvPr>
          <p:cNvGrpSpPr/>
          <p:nvPr/>
        </p:nvGrpSpPr>
        <p:grpSpPr>
          <a:xfrm>
            <a:off x="18454901" y="11740143"/>
            <a:ext cx="2329633" cy="448992"/>
            <a:chOff x="-724468" y="6459483"/>
            <a:chExt cx="2329633" cy="448992"/>
          </a:xfrm>
        </p:grpSpPr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45E12A22-B3F9-3410-9CE5-2050F7DF4C91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CF4FB8DC-29C3-CE38-1BED-3D3060CA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24468" y="6459483"/>
              <a:ext cx="720417" cy="44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33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8EEA776B-3B78-44B3-BAA6-E9D5A0743837.png" descr="8EEA776B-3B78-44B3-BAA6-E9D5A0743837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45720"/>
            <a:ext cx="24384000" cy="13716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889A39F-701B-F1F0-AE52-2D7BEF54DF0E}"/>
              </a:ext>
            </a:extLst>
          </p:cNvPr>
          <p:cNvSpPr/>
          <p:nvPr/>
        </p:nvSpPr>
        <p:spPr>
          <a:xfrm>
            <a:off x="10973423" y="2404398"/>
            <a:ext cx="894347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0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المنطقة الشمالية ‘‘</a:t>
            </a:r>
            <a:endParaRPr lang="ar-SA" sz="100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صورة 3">
            <a:hlinkClick r:id="rId3"/>
            <a:extLst>
              <a:ext uri="{FF2B5EF4-FFF2-40B4-BE49-F238E27FC236}">
                <a16:creationId xmlns:a16="http://schemas.microsoft.com/office/drawing/2014/main" id="{A3F10DAE-C3BA-A23B-1019-9CF9213B5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570590"/>
            <a:ext cx="12356352" cy="696786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1DF086D-EC32-D49E-BFE2-C9E831C6AAD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53" y="8341043"/>
            <a:ext cx="1903365" cy="1912516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2B5FF105-33DD-807B-49B6-ED1426EE9177}"/>
              </a:ext>
            </a:extLst>
          </p:cNvPr>
          <p:cNvGrpSpPr/>
          <p:nvPr/>
        </p:nvGrpSpPr>
        <p:grpSpPr>
          <a:xfrm>
            <a:off x="18454901" y="11740143"/>
            <a:ext cx="2329633" cy="448992"/>
            <a:chOff x="-724468" y="6459483"/>
            <a:chExt cx="2329633" cy="448992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0490266B-DB8F-B6E2-5B76-7066D434BCD9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3F4D5F20-D40C-7C07-9FF9-D1C6EB885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24468" y="6459483"/>
              <a:ext cx="720417" cy="44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558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صورة 1">
            <a:extLst>
              <a:ext uri="{FF2B5EF4-FFF2-40B4-BE49-F238E27FC236}">
                <a16:creationId xmlns:a16="http://schemas.microsoft.com/office/drawing/2014/main" id="{37D957E3-4D66-918E-3A42-EF9EF7BD6BB5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pic>
        <p:nvPicPr>
          <p:cNvPr id="3" name="CB6578C5-DF66-4C99-93BB-5B3180871231.png" descr="CB6578C5-DF66-4C99-93BB-5B3180871231.png">
            <a:extLst>
              <a:ext uri="{FF2B5EF4-FFF2-40B4-BE49-F238E27FC236}">
                <a16:creationId xmlns:a16="http://schemas.microsoft.com/office/drawing/2014/main" id="{E82FCD66-2B45-3D91-B8DF-6A5706F673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4" name="7F09293B-D9E2-4FC4-A7E8-E50E6F52F0F3.png" descr="7F09293B-D9E2-4FC4-A7E8-E50E6F52F0F3.png">
            <a:extLst>
              <a:ext uri="{FF2B5EF4-FFF2-40B4-BE49-F238E27FC236}">
                <a16:creationId xmlns:a16="http://schemas.microsoft.com/office/drawing/2014/main" id="{F0DCF0A9-9992-1083-A45B-7F2C90E0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510" y="1384430"/>
            <a:ext cx="20144893" cy="11331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20F8ECD-CE7B-570B-BF75-68558D33D2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373" y="1384430"/>
            <a:ext cx="1903365" cy="1912516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A89BCD2-EAC1-66FC-F42D-F954CAFCD647}"/>
              </a:ext>
            </a:extLst>
          </p:cNvPr>
          <p:cNvGrpSpPr/>
          <p:nvPr/>
        </p:nvGrpSpPr>
        <p:grpSpPr>
          <a:xfrm>
            <a:off x="18432041" y="10368543"/>
            <a:ext cx="2329633" cy="448992"/>
            <a:chOff x="-724468" y="6459483"/>
            <a:chExt cx="2329633" cy="448992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3A35CAF3-C913-AF8C-D8DD-460FA584C4EA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84D07EE4-1E2A-C66D-FABC-41D2F436E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24468" y="6459483"/>
              <a:ext cx="720417" cy="44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18871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صورة 1">
            <a:extLst>
              <a:ext uri="{FF2B5EF4-FFF2-40B4-BE49-F238E27FC236}">
                <a16:creationId xmlns:a16="http://schemas.microsoft.com/office/drawing/2014/main" id="{0B011036-C05C-AD53-46B5-169702CDF45D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pic>
        <p:nvPicPr>
          <p:cNvPr id="3" name="5095213E-7E58-4090-AD67-53CC8EAFB353.png" descr="5095213E-7E58-4090-AD67-53CC8EAFB353.png">
            <a:extLst>
              <a:ext uri="{FF2B5EF4-FFF2-40B4-BE49-F238E27FC236}">
                <a16:creationId xmlns:a16="http://schemas.microsoft.com/office/drawing/2014/main" id="{7716B239-ED54-BC46-11E9-207CB50965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0800" y="11007"/>
            <a:ext cx="24384000" cy="137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4" name="9138759163291496393.mov" descr="9138759163291496393.mov">
            <a:extLst>
              <a:ext uri="{FF2B5EF4-FFF2-40B4-BE49-F238E27FC236}">
                <a16:creationId xmlns:a16="http://schemas.microsoft.com/office/drawing/2014/main" id="{DD24D208-1CCF-2C90-9C13-3BE54C4E8EF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4731" y="2891672"/>
            <a:ext cx="6742060" cy="7467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27FDD0A-B457-FB26-E54D-D8B88CC30D6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7781" y="9892103"/>
            <a:ext cx="1903365" cy="1912516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5E0F90D7-2B45-A0C4-C070-A601E8D0EF7A}"/>
              </a:ext>
            </a:extLst>
          </p:cNvPr>
          <p:cNvGrpSpPr/>
          <p:nvPr/>
        </p:nvGrpSpPr>
        <p:grpSpPr>
          <a:xfrm>
            <a:off x="18432041" y="11580123"/>
            <a:ext cx="2329633" cy="448992"/>
            <a:chOff x="-724468" y="6459483"/>
            <a:chExt cx="2329633" cy="448992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021D70F5-504E-7FD2-FF93-C614394D8C77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B75B0BC2-2916-3F6C-E43D-BDBD8BBB1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24468" y="6459483"/>
              <a:ext cx="720417" cy="44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6767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اضغط مرتين للتحرير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اضغط مرتين للتحرير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1" name="3D536106-5D66-4F22-8EA0-3006A0E69619.gif" descr="3D536106-5D66-4F22-8EA0-3006A0E69619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54676" y="1020676"/>
            <a:ext cx="11674648" cy="11674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CB6578C5-DF66-4C99-93BB-5B3180871231.png" descr="CB6578C5-DF66-4C99-93BB-5B318087123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3195" y="-125549"/>
            <a:ext cx="24830390" cy="13967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الملك لله ثم لعبدالعزيز الامام.mov" descr="الملك لله ثم لعبدالعزيز الامام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1622" y="3027162"/>
            <a:ext cx="13620756" cy="7661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G_0647.jpeg" descr="IMG_0647.jpeg">
            <a:extLst>
              <a:ext uri="{FF2B5EF4-FFF2-40B4-BE49-F238E27FC236}">
                <a16:creationId xmlns:a16="http://schemas.microsoft.com/office/drawing/2014/main" id="{F158E834-F170-21AC-2B0B-DD08485EE22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87972" y="3042115"/>
            <a:ext cx="2514406" cy="267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16CABB5-D4B7-46B5-3128-492D18A410F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9162" y="1278942"/>
            <a:ext cx="1903365" cy="1912516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0BA082B-2981-E209-E7D5-7668DEFA3DF6}"/>
              </a:ext>
            </a:extLst>
          </p:cNvPr>
          <p:cNvGrpSpPr/>
          <p:nvPr/>
        </p:nvGrpSpPr>
        <p:grpSpPr>
          <a:xfrm>
            <a:off x="18454901" y="11740143"/>
            <a:ext cx="2329633" cy="448992"/>
            <a:chOff x="-724468" y="6459483"/>
            <a:chExt cx="2329633" cy="448992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1E1A074C-6314-02FF-F346-D5FE78F2F4FC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F13FA774-D44D-FD15-F285-E34808DB9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24468" y="6459483"/>
              <a:ext cx="720417" cy="44899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0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prevAc="none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8EEA776B-3B78-44B3-BAA6-E9D5A0743837.png" descr="8EEA776B-3B78-44B3-BAA6-E9D5A0743837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2860"/>
            <a:ext cx="24384000" cy="13716000"/>
          </a:xfrm>
          <a:prstGeom prst="rect">
            <a:avLst/>
          </a:prstGeom>
        </p:spPr>
      </p:pic>
      <p:pic>
        <p:nvPicPr>
          <p:cNvPr id="173" name="C5437EBD-1162-446D-AD79-7DEE02F47474.png" descr="C5437EBD-1162-446D-AD79-7DEE02F4747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0893" y="3672879"/>
            <a:ext cx="6370363" cy="637036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2521711-534C-B40D-B1B2-F86723C4C83E}"/>
              </a:ext>
            </a:extLst>
          </p:cNvPr>
          <p:cNvSpPr/>
          <p:nvPr/>
        </p:nvSpPr>
        <p:spPr>
          <a:xfrm>
            <a:off x="15019020" y="5272950"/>
            <a:ext cx="5952236" cy="31852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0000" b="1" cap="none" spc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يوم التأسيس</a:t>
            </a:r>
          </a:p>
          <a:p>
            <a:pPr algn="ctr"/>
            <a:r>
              <a:rPr lang="ar-SA" sz="10000" b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2023</a:t>
            </a:r>
            <a:r>
              <a:rPr lang="ar-SA" sz="10000" b="1" cap="none" spc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</p:txBody>
      </p:sp>
      <p:pic>
        <p:nvPicPr>
          <p:cNvPr id="3" name="صورة 2">
            <a:hlinkClick r:id="rId4" action="ppaction://hlinksldjump"/>
            <a:extLst>
              <a:ext uri="{FF2B5EF4-FFF2-40B4-BE49-F238E27FC236}">
                <a16:creationId xmlns:a16="http://schemas.microsoft.com/office/drawing/2014/main" id="{60EE72C8-22DD-71B6-BCA7-6EB500C3A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004" y="1232599"/>
            <a:ext cx="7877181" cy="4384964"/>
          </a:xfrm>
          <a:prstGeom prst="rect">
            <a:avLst/>
          </a:prstGeom>
        </p:spPr>
      </p:pic>
      <p:pic>
        <p:nvPicPr>
          <p:cNvPr id="4" name="صورة 3">
            <a:hlinkClick r:id="rId6" action="ppaction://hlinksldjump"/>
            <a:extLst>
              <a:ext uri="{FF2B5EF4-FFF2-40B4-BE49-F238E27FC236}">
                <a16:creationId xmlns:a16="http://schemas.microsoft.com/office/drawing/2014/main" id="{B2B13893-AF3B-CC4A-6AF9-3A80A46A5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93" y="1638082"/>
            <a:ext cx="5475678" cy="3025358"/>
          </a:xfrm>
          <a:prstGeom prst="rect">
            <a:avLst/>
          </a:prstGeom>
        </p:spPr>
      </p:pic>
      <p:pic>
        <p:nvPicPr>
          <p:cNvPr id="6" name="صورة 5">
            <a:hlinkClick r:id="rId8" action="ppaction://hlinksldjump"/>
            <a:extLst>
              <a:ext uri="{FF2B5EF4-FFF2-40B4-BE49-F238E27FC236}">
                <a16:creationId xmlns:a16="http://schemas.microsoft.com/office/drawing/2014/main" id="{D77562C2-0937-2B2C-0CD1-3F609B6D50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883" y="5577841"/>
            <a:ext cx="6167082" cy="4052018"/>
          </a:xfrm>
          <a:prstGeom prst="rect">
            <a:avLst/>
          </a:prstGeom>
        </p:spPr>
      </p:pic>
      <p:pic>
        <p:nvPicPr>
          <p:cNvPr id="7" name="صورة 6">
            <a:hlinkClick r:id="rId10" action="ppaction://hlinksldjump"/>
            <a:extLst>
              <a:ext uri="{FF2B5EF4-FFF2-40B4-BE49-F238E27FC236}">
                <a16:creationId xmlns:a16="http://schemas.microsoft.com/office/drawing/2014/main" id="{E41621DF-A8A2-5315-C032-287BACBA24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606" y="5245279"/>
            <a:ext cx="9902954" cy="558437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897C2B5-CEC2-7284-BA6C-DE7947B8B98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914" y="9827627"/>
            <a:ext cx="1903365" cy="1912516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BB5386B0-F35C-11FA-87DB-DDBBF091A2EA}"/>
              </a:ext>
            </a:extLst>
          </p:cNvPr>
          <p:cNvGrpSpPr/>
          <p:nvPr/>
        </p:nvGrpSpPr>
        <p:grpSpPr>
          <a:xfrm>
            <a:off x="18454901" y="11740143"/>
            <a:ext cx="2329633" cy="448992"/>
            <a:chOff x="-724468" y="6459483"/>
            <a:chExt cx="2329633" cy="448992"/>
          </a:xfrm>
        </p:grpSpPr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FA264774-EBD0-6F1F-3784-C67B6477D71A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55948AD8-D6FE-D5E2-D171-285B88383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24468" y="6459483"/>
              <a:ext cx="720417" cy="4489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CB6578C5-DF66-4C99-93BB-5B3180871231.png" descr="CB6578C5-DF66-4C99-93BB-5B3180871231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25" name="IMG_0633.jpeg" descr="IMG_063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01447" y="-205188"/>
            <a:ext cx="14152365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G_0632.jpeg" descr="IMG_063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2217" y="-885847"/>
            <a:ext cx="12899863" cy="1741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C5437EBD-1162-446D-AD79-7DEE02F47474.png" descr="C5437EBD-1162-446D-AD79-7DEE02F4747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9355" y="530502"/>
            <a:ext cx="3644803" cy="36448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31C7BFF-F932-51AB-0D55-805E50629B17}"/>
              </a:ext>
            </a:extLst>
          </p:cNvPr>
          <p:cNvSpPr/>
          <p:nvPr/>
        </p:nvSpPr>
        <p:spPr>
          <a:xfrm>
            <a:off x="5604225" y="4886511"/>
            <a:ext cx="1236748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0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مراجعة الفصل الخامس </a:t>
            </a:r>
          </a:p>
          <a:p>
            <a:pPr algn="ctr"/>
            <a:r>
              <a:rPr lang="ar-SA" sz="10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أنظمة المعادلات الخطية ،، </a:t>
            </a:r>
            <a:endParaRPr lang="ar-SA" sz="10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43C46ED-98E6-FC31-F210-D66815FA499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073" y="1396645"/>
            <a:ext cx="1903365" cy="1912516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4AED5907-0988-4FDC-D919-DCD6A6AAF936}"/>
              </a:ext>
            </a:extLst>
          </p:cNvPr>
          <p:cNvGrpSpPr/>
          <p:nvPr/>
        </p:nvGrpSpPr>
        <p:grpSpPr>
          <a:xfrm>
            <a:off x="18454901" y="11740143"/>
            <a:ext cx="2329633" cy="448992"/>
            <a:chOff x="-724468" y="6459483"/>
            <a:chExt cx="2329633" cy="448992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115187BD-4A7D-8DDF-AD3D-BD6EB7DA0707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6D75C4A3-112D-91F8-DDC9-52D4D13A9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24468" y="6459483"/>
              <a:ext cx="720417" cy="4489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CB6578C5-DF66-4C99-93BB-5B3180871231.png" descr="CB6578C5-DF66-4C99-93BB-5B3180871231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44" name="ما ذا تعرفين عن الصوره?"/>
          <p:cNvSpPr txBox="1"/>
          <p:nvPr/>
        </p:nvSpPr>
        <p:spPr>
          <a:xfrm>
            <a:off x="7987878" y="16861911"/>
            <a:ext cx="8408244" cy="1444924"/>
          </a:xfrm>
          <a:prstGeom prst="rect">
            <a:avLst/>
          </a:prstGeom>
          <a:ln w="12700">
            <a:solidFill>
              <a:srgbClr val="929292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ما ذا تعرفين عن الصوره?</a:t>
            </a:r>
          </a:p>
        </p:txBody>
      </p:sp>
      <p:pic>
        <p:nvPicPr>
          <p:cNvPr id="145" name="9C37E61D-D189-4246-91A7-301667A7021D.png" descr="9C37E61D-D189-4246-91A7-301667A702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0951" y="5550309"/>
            <a:ext cx="9842501" cy="902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صورة 2">
            <a:hlinkClick r:id="rId4"/>
            <a:extLst>
              <a:ext uri="{FF2B5EF4-FFF2-40B4-BE49-F238E27FC236}">
                <a16:creationId xmlns:a16="http://schemas.microsoft.com/office/drawing/2014/main" id="{F4CA37C5-1803-C686-84C1-9966D14E2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86" y="3268408"/>
            <a:ext cx="14325550" cy="797455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775880B-BBBD-D9A6-E37C-77B3B2AC1342}"/>
              </a:ext>
            </a:extLst>
          </p:cNvPr>
          <p:cNvSpPr/>
          <p:nvPr/>
        </p:nvSpPr>
        <p:spPr>
          <a:xfrm>
            <a:off x="10963001" y="2404398"/>
            <a:ext cx="896431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0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المنطقة الجنوبية ‘‘</a:t>
            </a:r>
            <a:endParaRPr lang="ar-SA" sz="100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رسم 5" descr="إيماءة الضغط المزدوج مع تعبئة خالصة">
            <a:extLst>
              <a:ext uri="{FF2B5EF4-FFF2-40B4-BE49-F238E27FC236}">
                <a16:creationId xmlns:a16="http://schemas.microsoft.com/office/drawing/2014/main" id="{4114CF3E-4E92-FA2B-DFE9-AFB69D5ED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86654" y="9434945"/>
            <a:ext cx="2410691" cy="2410691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DA6BDF8-A8E9-4D5D-7FC4-ED74DFC927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534" y="1307490"/>
            <a:ext cx="1903365" cy="1912516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2FFCDA4A-BBE7-4651-F2DC-A3DB542415E9}"/>
              </a:ext>
            </a:extLst>
          </p:cNvPr>
          <p:cNvGrpSpPr/>
          <p:nvPr/>
        </p:nvGrpSpPr>
        <p:grpSpPr>
          <a:xfrm>
            <a:off x="18454901" y="11740143"/>
            <a:ext cx="2329633" cy="448992"/>
            <a:chOff x="-724468" y="6459483"/>
            <a:chExt cx="2329633" cy="448992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9E28BAD4-8E90-D739-412A-EF78D6E3E575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D32FCED3-FEDB-0242-2777-E0B084036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24468" y="6459483"/>
              <a:ext cx="720417" cy="4489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10012B0-E460-417C-89FF-F53778C2FD3C.png" descr="210012B0-E460-417C-89FF-F53778C2FD3C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FD6AEAE-EE4D-B3FD-0B9F-1E3D3189FA9E}"/>
              </a:ext>
            </a:extLst>
          </p:cNvPr>
          <p:cNvSpPr/>
          <p:nvPr/>
        </p:nvSpPr>
        <p:spPr>
          <a:xfrm>
            <a:off x="9646920" y="5501550"/>
            <a:ext cx="5952236" cy="31852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0000" b="1" cap="none" spc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يوم بدينا </a:t>
            </a:r>
          </a:p>
          <a:p>
            <a:pPr algn="ctr"/>
            <a:r>
              <a:rPr lang="ar-SA" sz="10000" b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2023</a:t>
            </a:r>
            <a:r>
              <a:rPr lang="ar-SA" sz="10000" b="1" cap="none" spc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AD5DD1E-07EB-940E-9AE0-44E5008C31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793" y="4545292"/>
            <a:ext cx="1903365" cy="1912516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400DF04-76C1-DD2E-BF10-006CF57257B0}"/>
              </a:ext>
            </a:extLst>
          </p:cNvPr>
          <p:cNvGrpSpPr/>
          <p:nvPr/>
        </p:nvGrpSpPr>
        <p:grpSpPr>
          <a:xfrm>
            <a:off x="18454901" y="11740143"/>
            <a:ext cx="2329633" cy="448992"/>
            <a:chOff x="-724468" y="6459483"/>
            <a:chExt cx="2329633" cy="448992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728B7517-D46B-07AC-AC02-06F909D29259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2640A10E-B988-B410-C4DD-0F5996875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24468" y="6459483"/>
              <a:ext cx="720417" cy="4489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8EEA776B-3B78-44B3-BAA6-E9D5A0743837.png" descr="8EEA776B-3B78-44B3-BAA6-E9D5A0743837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853FFF-69A6-56B8-29EE-6027FF31EDFB}"/>
              </a:ext>
            </a:extLst>
          </p:cNvPr>
          <p:cNvSpPr/>
          <p:nvPr/>
        </p:nvSpPr>
        <p:spPr>
          <a:xfrm>
            <a:off x="6449007" y="4886511"/>
            <a:ext cx="10677923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0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مراجعة الفصل السادس </a:t>
            </a:r>
          </a:p>
          <a:p>
            <a:pPr algn="ctr"/>
            <a:r>
              <a:rPr lang="ar-SA" sz="10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كثيرات الحدود ،، </a:t>
            </a:r>
            <a:endParaRPr lang="ar-SA" sz="10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DA23BCF-609D-5E2B-1138-590C619341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53" y="8341043"/>
            <a:ext cx="1903365" cy="1912516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311F2A5-DF7C-B657-E621-422F7C0AC111}"/>
              </a:ext>
            </a:extLst>
          </p:cNvPr>
          <p:cNvGrpSpPr/>
          <p:nvPr/>
        </p:nvGrpSpPr>
        <p:grpSpPr>
          <a:xfrm>
            <a:off x="18454901" y="11740143"/>
            <a:ext cx="2329633" cy="448992"/>
            <a:chOff x="-724468" y="6459483"/>
            <a:chExt cx="2329633" cy="448992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D184BF31-66EE-DD79-56B7-8461674C4D0A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99CD83A0-77EE-3B57-C5D4-70326F860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24468" y="6459483"/>
              <a:ext cx="720417" cy="448992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8EEA776B-3B78-44B3-BAA6-E9D5A0743837.png" descr="8EEA776B-3B78-44B3-BAA6-E9D5A0743837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صورة 4">
            <a:hlinkClick r:id="rId3"/>
            <a:extLst>
              <a:ext uri="{FF2B5EF4-FFF2-40B4-BE49-F238E27FC236}">
                <a16:creationId xmlns:a16="http://schemas.microsoft.com/office/drawing/2014/main" id="{A27569F4-AD4F-EF10-6697-9B34E3FBF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12" y="3057524"/>
            <a:ext cx="12381453" cy="684085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889A39F-701B-F1F0-AE52-2D7BEF54DF0E}"/>
              </a:ext>
            </a:extLst>
          </p:cNvPr>
          <p:cNvSpPr/>
          <p:nvPr/>
        </p:nvSpPr>
        <p:spPr>
          <a:xfrm>
            <a:off x="11341310" y="2404398"/>
            <a:ext cx="820769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0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المنطقة الغربية ‘‘</a:t>
            </a:r>
            <a:endParaRPr lang="ar-SA" sz="100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A02B52E-9D07-6237-87A7-C406E38A51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53" y="8341043"/>
            <a:ext cx="1903365" cy="1912516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0A940D4-1EE1-3418-C789-1A339B9BEED9}"/>
              </a:ext>
            </a:extLst>
          </p:cNvPr>
          <p:cNvGrpSpPr/>
          <p:nvPr/>
        </p:nvGrpSpPr>
        <p:grpSpPr>
          <a:xfrm>
            <a:off x="18454901" y="11740143"/>
            <a:ext cx="2329633" cy="448992"/>
            <a:chOff x="-724468" y="6459483"/>
            <a:chExt cx="2329633" cy="448992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FB5E24AE-3B77-B536-6283-AC3F6CB14662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12B3BA83-6F80-A8E4-F1AE-76DED064A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24468" y="6459483"/>
              <a:ext cx="720417" cy="4489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8EEA776B-3B78-44B3-BAA6-E9D5A0743837.png" descr="8EEA776B-3B78-44B3-BAA6-E9D5A0743837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70" name="C5437EBD-1162-446D-AD79-7DEE02F47474.png" descr="C5437EBD-1162-446D-AD79-7DEE02F4747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264" y="2938264"/>
            <a:ext cx="8117690" cy="81176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5EE8C1B-5B3D-6D94-DF8F-F3E1DC52B1CE}"/>
              </a:ext>
            </a:extLst>
          </p:cNvPr>
          <p:cNvSpPr/>
          <p:nvPr/>
        </p:nvSpPr>
        <p:spPr>
          <a:xfrm>
            <a:off x="9669780" y="5798730"/>
            <a:ext cx="5952236" cy="31852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0000" b="1" cap="none" spc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حنا البدو </a:t>
            </a:r>
          </a:p>
          <a:p>
            <a:pPr algn="ctr"/>
            <a:r>
              <a:rPr lang="ar-SA" sz="10000" b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2023</a:t>
            </a:r>
            <a:r>
              <a:rPr lang="ar-SA" sz="10000" b="1" cap="none" spc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B20127C-4D88-7227-A5E5-092B09195CD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977" y="4981060"/>
            <a:ext cx="1627514" cy="1635339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4A7F19CC-7ED3-8937-2202-0A381331AC7E}"/>
              </a:ext>
            </a:extLst>
          </p:cNvPr>
          <p:cNvGrpSpPr/>
          <p:nvPr/>
        </p:nvGrpSpPr>
        <p:grpSpPr>
          <a:xfrm>
            <a:off x="18454901" y="11740143"/>
            <a:ext cx="2329633" cy="448992"/>
            <a:chOff x="-724468" y="6459483"/>
            <a:chExt cx="2329633" cy="448992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CF3539AA-D7BF-1B97-98AC-B81C0603A9B7}"/>
                </a:ext>
              </a:extLst>
            </p:cNvPr>
            <p:cNvSpPr/>
            <p:nvPr/>
          </p:nvSpPr>
          <p:spPr>
            <a:xfrm>
              <a:off x="314427" y="6459483"/>
              <a:ext cx="129073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badi" panose="020B0604020104020204" pitchFamily="34" charset="0"/>
                </a:rPr>
                <a:t>@mimaalth</a:t>
              </a:r>
              <a:endParaRPr lang="ar-SA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badi" panose="020B0604020104020204" pitchFamily="34" charset="0"/>
              </a:endParaRPr>
            </a:p>
          </p:txBody>
        </p:sp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4693386C-E732-F630-832A-41EE0BA75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24468" y="6459483"/>
              <a:ext cx="720417" cy="448992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86</Words>
  <Application>Microsoft Office PowerPoint</Application>
  <PresentationFormat>مخصص</PresentationFormat>
  <Paragraphs>33</Paragraphs>
  <Slides>14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9" baseType="lpstr">
      <vt:lpstr>Abadi</vt:lpstr>
      <vt:lpstr>Beirut Regular</vt:lpstr>
      <vt:lpstr>Geeza Pro Bold</vt:lpstr>
      <vt:lpstr>Geeza Pro Regular</vt:lpstr>
      <vt:lpstr>White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منى الثبيتي</cp:lastModifiedBy>
  <cp:revision>4</cp:revision>
  <dcterms:modified xsi:type="dcterms:W3CDTF">2023-02-15T14:11:19Z</dcterms:modified>
</cp:coreProperties>
</file>