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4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4.jpe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4.jpeg"/><Relationship Id="rId8" Type="http://schemas.openxmlformats.org/officeDocument/2006/relationships/image" Target="../media/image3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1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hyperlink" Target="https://youtu.be/CY-AZXhwyDU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.jpeg"/><Relationship Id="rId7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2376.jpeg" descr="IMG_237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99"/>
            <a:ext cx="24384000" cy="13622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296637" y="967902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3" name="أ/ فاطمة جبران"/>
          <p:cNvSpPr txBox="1"/>
          <p:nvPr/>
        </p:nvSpPr>
        <p:spPr>
          <a:xfrm>
            <a:off x="541700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sp>
        <p:nvSpPr>
          <p:cNvPr id="154" name="الفصل ٨ - ٦ المثلث"/>
          <p:cNvSpPr txBox="1"/>
          <p:nvPr/>
        </p:nvSpPr>
        <p:spPr>
          <a:xfrm>
            <a:off x="8599020" y="6019799"/>
            <a:ext cx="7674976" cy="167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٨ - ٦ المثلث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5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6" name="صفحة ١٣٥ صفحة ١٣٥" descr="صفحة ١٣٥ صفحة ١٣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3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3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4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4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06832" y="4042357"/>
            <a:ext cx="12712009" cy="145962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82781" y="7102832"/>
            <a:ext cx="16111366" cy="318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4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صفحة ١٣٥ صفحة ١٣٥" descr="صفحة ١٣٥ صفحة ١٣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pic>
        <p:nvPicPr>
          <p:cNvPr id="250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0078444" y="2214076"/>
            <a:ext cx="12333852" cy="1501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5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52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3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54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33431" y="4459408"/>
            <a:ext cx="15305892" cy="2085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60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1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6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6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67" name="صفحة ١٣٦ صفحة ١٣٦" descr="صفحة ١٣٦ صفحة ١٣٦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68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915195" y="3022281"/>
            <a:ext cx="10102485" cy="1386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29686" y="4899091"/>
            <a:ext cx="5262314" cy="5064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7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7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7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81" name="صفحة ١٣٦ صفحة ١٣٦" descr="صفحة ١٣٦ صفحة ١٣٦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82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00693" y="4164689"/>
            <a:ext cx="7245981" cy="4888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678054" y="2862069"/>
            <a:ext cx="9856497" cy="1302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8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9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61193" y="1035723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4" name="تجميع"/>
          <p:cNvGrpSpPr/>
          <p:nvPr/>
        </p:nvGrpSpPr>
        <p:grpSpPr>
          <a:xfrm>
            <a:off x="1923010" y="5501983"/>
            <a:ext cx="3171292" cy="5269335"/>
            <a:chOff x="0" y="0"/>
            <a:chExt cx="3171291" cy="5269334"/>
          </a:xfrm>
        </p:grpSpPr>
        <p:pic>
          <p:nvPicPr>
            <p:cNvPr id="29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91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2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93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295" name="صفحة ١٣٦ صفحة ١٣٦" descr="صفحة ١٣٦ صفحة ١٣٦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72366" y="2604339"/>
            <a:ext cx="8843870" cy="2222501"/>
          </a:xfrm>
          <a:prstGeom prst="rect">
            <a:avLst/>
          </a:prstGeom>
        </p:spPr>
      </p:pic>
      <p:pic>
        <p:nvPicPr>
          <p:cNvPr id="296" name="IMG_2380.jpeg" descr="IMG_2380.jpeg"/>
          <p:cNvPicPr>
            <a:picLocks noChangeAspect="1"/>
          </p:cNvPicPr>
          <p:nvPr/>
        </p:nvPicPr>
        <p:blipFill>
          <a:blip r:embed="rId7">
            <a:extLst/>
          </a:blip>
          <a:srcRect l="47204" t="39130" r="36336" b="20304"/>
          <a:stretch>
            <a:fillRect/>
          </a:stretch>
        </p:blipFill>
        <p:spPr>
          <a:xfrm>
            <a:off x="18597937" y="10796747"/>
            <a:ext cx="1798241" cy="1885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8" fill="norm" stroke="1" extrusionOk="0">
                <a:moveTo>
                  <a:pt x="11330" y="0"/>
                </a:moveTo>
                <a:cubicBezTo>
                  <a:pt x="9842" y="0"/>
                  <a:pt x="9322" y="502"/>
                  <a:pt x="8949" y="2294"/>
                </a:cubicBezTo>
                <a:cubicBezTo>
                  <a:pt x="8330" y="5274"/>
                  <a:pt x="7628" y="5616"/>
                  <a:pt x="5900" y="3778"/>
                </a:cubicBezTo>
                <a:cubicBezTo>
                  <a:pt x="5124" y="2953"/>
                  <a:pt x="4186" y="2276"/>
                  <a:pt x="3819" y="2276"/>
                </a:cubicBezTo>
                <a:cubicBezTo>
                  <a:pt x="2435" y="2276"/>
                  <a:pt x="0" y="5385"/>
                  <a:pt x="0" y="7150"/>
                </a:cubicBezTo>
                <a:cubicBezTo>
                  <a:pt x="0" y="8573"/>
                  <a:pt x="532" y="9102"/>
                  <a:pt x="2357" y="9488"/>
                </a:cubicBezTo>
                <a:cubicBezTo>
                  <a:pt x="5809" y="10218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5"/>
                </a:cubicBezTo>
                <a:cubicBezTo>
                  <a:pt x="3832" y="20146"/>
                  <a:pt x="5641" y="19852"/>
                  <a:pt x="6993" y="16996"/>
                </a:cubicBezTo>
                <a:cubicBezTo>
                  <a:pt x="8098" y="14662"/>
                  <a:pt x="9466" y="15291"/>
                  <a:pt x="9466" y="18136"/>
                </a:cubicBezTo>
                <a:cubicBezTo>
                  <a:pt x="9466" y="19294"/>
                  <a:pt x="9703" y="20473"/>
                  <a:pt x="9992" y="20752"/>
                </a:cubicBezTo>
                <a:cubicBezTo>
                  <a:pt x="10873" y="21600"/>
                  <a:pt x="13813" y="21318"/>
                  <a:pt x="15348" y="20238"/>
                </a:cubicBezTo>
                <a:cubicBezTo>
                  <a:pt x="16462" y="19454"/>
                  <a:pt x="16666" y="18704"/>
                  <a:pt x="16224" y="17009"/>
                </a:cubicBezTo>
                <a:cubicBezTo>
                  <a:pt x="15441" y="14007"/>
                  <a:pt x="15387" y="14092"/>
                  <a:pt x="18309" y="13665"/>
                </a:cubicBezTo>
                <a:cubicBezTo>
                  <a:pt x="20745" y="13308"/>
                  <a:pt x="20902" y="13099"/>
                  <a:pt x="20902" y="10248"/>
                </a:cubicBezTo>
                <a:cubicBezTo>
                  <a:pt x="20902" y="7302"/>
                  <a:pt x="20822" y="7208"/>
                  <a:pt x="18143" y="7118"/>
                </a:cubicBezTo>
                <a:cubicBezTo>
                  <a:pt x="14045" y="6981"/>
                  <a:pt x="14056" y="6992"/>
                  <a:pt x="15523" y="4838"/>
                </a:cubicBezTo>
                <a:cubicBezTo>
                  <a:pt x="16839" y="2905"/>
                  <a:pt x="16822" y="2797"/>
                  <a:pt x="15057" y="1422"/>
                </a:cubicBezTo>
                <a:cubicBezTo>
                  <a:pt x="14055" y="641"/>
                  <a:pt x="12377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484193" y="2437934"/>
            <a:ext cx="14011986" cy="4922315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خط"/>
          <p:cNvSpPr/>
          <p:nvPr/>
        </p:nvSpPr>
        <p:spPr>
          <a:xfrm>
            <a:off x="8777763" y="8770183"/>
            <a:ext cx="1228827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9" name="خط"/>
          <p:cNvSpPr/>
          <p:nvPr/>
        </p:nvSpPr>
        <p:spPr>
          <a:xfrm>
            <a:off x="8777763" y="10207059"/>
            <a:ext cx="1228827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906"/>
            <a:ext cx="24597754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03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4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98110" y="2214076"/>
            <a:ext cx="9280855" cy="2255914"/>
          </a:xfrm>
          <a:prstGeom prst="rect">
            <a:avLst/>
          </a:prstGeom>
        </p:spPr>
      </p:pic>
      <p:pic>
        <p:nvPicPr>
          <p:cNvPr id="30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5005" y="1291949"/>
            <a:ext cx="3326995" cy="29579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تجميع"/>
          <p:cNvGrpSpPr/>
          <p:nvPr/>
        </p:nvGrpSpPr>
        <p:grpSpPr>
          <a:xfrm>
            <a:off x="1923010" y="5835287"/>
            <a:ext cx="3171292" cy="5269335"/>
            <a:chOff x="0" y="0"/>
            <a:chExt cx="3171291" cy="5269334"/>
          </a:xfrm>
        </p:grpSpPr>
        <p:pic>
          <p:nvPicPr>
            <p:cNvPr id="30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0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0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11" name="صفحة ١٣٧ صفحة ١٣٧" descr="صفحة ١٣٧ صفحة ١٣٧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472997" y="3112030"/>
            <a:ext cx="8843870" cy="2222501"/>
          </a:xfrm>
          <a:prstGeom prst="rect">
            <a:avLst/>
          </a:prstGeom>
        </p:spPr>
      </p:pic>
      <p:pic>
        <p:nvPicPr>
          <p:cNvPr id="312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99330" y="5685056"/>
            <a:ext cx="14141335" cy="2446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1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0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17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19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4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9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2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4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3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9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335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7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4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34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9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345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7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4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350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2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3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7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356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55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129906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61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77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2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6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3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4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5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7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2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69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0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1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6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3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4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5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8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803063" y="848451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82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86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383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385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181403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58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9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94193" y="1987875"/>
            <a:ext cx="12945505" cy="1851376"/>
          </a:xfrm>
          <a:prstGeom prst="rect">
            <a:avLst/>
          </a:prstGeom>
        </p:spPr>
      </p:pic>
      <p:pic>
        <p:nvPicPr>
          <p:cNvPr id="160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4" b="20308"/>
          <a:stretch>
            <a:fillRect/>
          </a:stretch>
        </p:blipFill>
        <p:spPr>
          <a:xfrm>
            <a:off x="5514739" y="7170991"/>
            <a:ext cx="1866107" cy="1956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5" h="21572" fill="norm" stroke="1" extrusionOk="0">
                <a:moveTo>
                  <a:pt x="11333" y="0"/>
                </a:moveTo>
                <a:cubicBezTo>
                  <a:pt x="9845" y="0"/>
                  <a:pt x="9322" y="509"/>
                  <a:pt x="8950" y="2328"/>
                </a:cubicBezTo>
                <a:cubicBezTo>
                  <a:pt x="8331" y="5354"/>
                  <a:pt x="7628" y="5703"/>
                  <a:pt x="5900" y="3837"/>
                </a:cubicBezTo>
                <a:cubicBezTo>
                  <a:pt x="5124" y="2999"/>
                  <a:pt x="4190" y="2310"/>
                  <a:pt x="3824" y="2310"/>
                </a:cubicBezTo>
                <a:cubicBezTo>
                  <a:pt x="2440" y="2310"/>
                  <a:pt x="0" y="5471"/>
                  <a:pt x="0" y="7263"/>
                </a:cubicBezTo>
                <a:cubicBezTo>
                  <a:pt x="0" y="8708"/>
                  <a:pt x="531" y="9243"/>
                  <a:pt x="2357" y="9634"/>
                </a:cubicBezTo>
                <a:cubicBezTo>
                  <a:pt x="5809" y="10375"/>
                  <a:pt x="5952" y="11363"/>
                  <a:pt x="2792" y="12653"/>
                </a:cubicBezTo>
                <a:cubicBezTo>
                  <a:pt x="-450" y="13977"/>
                  <a:pt x="-695" y="15308"/>
                  <a:pt x="1779" y="18118"/>
                </a:cubicBezTo>
                <a:cubicBezTo>
                  <a:pt x="3835" y="20454"/>
                  <a:pt x="5646" y="20156"/>
                  <a:pt x="6998" y="17256"/>
                </a:cubicBezTo>
                <a:cubicBezTo>
                  <a:pt x="8103" y="14886"/>
                  <a:pt x="9466" y="15527"/>
                  <a:pt x="9466" y="18416"/>
                </a:cubicBezTo>
                <a:cubicBezTo>
                  <a:pt x="9466" y="19592"/>
                  <a:pt x="9701" y="20784"/>
                  <a:pt x="9990" y="21067"/>
                </a:cubicBezTo>
                <a:cubicBezTo>
                  <a:pt x="10321" y="21390"/>
                  <a:pt x="10944" y="21552"/>
                  <a:pt x="11671" y="21570"/>
                </a:cubicBezTo>
                <a:cubicBezTo>
                  <a:pt x="12882" y="21600"/>
                  <a:pt x="14388" y="21232"/>
                  <a:pt x="15348" y="20546"/>
                </a:cubicBezTo>
                <a:cubicBezTo>
                  <a:pt x="16462" y="19750"/>
                  <a:pt x="16665" y="18990"/>
                  <a:pt x="16223" y="17269"/>
                </a:cubicBezTo>
                <a:cubicBezTo>
                  <a:pt x="15441" y="14221"/>
                  <a:pt x="15386" y="14308"/>
                  <a:pt x="18309" y="13874"/>
                </a:cubicBezTo>
                <a:cubicBezTo>
                  <a:pt x="20744" y="13512"/>
                  <a:pt x="20905" y="13298"/>
                  <a:pt x="20905" y="10404"/>
                </a:cubicBezTo>
                <a:cubicBezTo>
                  <a:pt x="20905" y="7413"/>
                  <a:pt x="20823" y="7319"/>
                  <a:pt x="18144" y="7228"/>
                </a:cubicBezTo>
                <a:cubicBezTo>
                  <a:pt x="14046" y="7088"/>
                  <a:pt x="14054" y="7096"/>
                  <a:pt x="15521" y="4909"/>
                </a:cubicBezTo>
                <a:cubicBezTo>
                  <a:pt x="16837" y="2946"/>
                  <a:pt x="16824" y="2840"/>
                  <a:pt x="15059" y="1444"/>
                </a:cubicBezTo>
                <a:cubicBezTo>
                  <a:pt x="14056" y="651"/>
                  <a:pt x="12380" y="0"/>
                  <a:pt x="1133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7"/>
          <a:stretch>
            <a:fillRect/>
          </a:stretch>
        </p:blipFill>
        <p:spPr>
          <a:xfrm>
            <a:off x="20758036" y="4675859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04260" y="4088730"/>
            <a:ext cx="13553777" cy="7046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2380.jpeg" descr="IMG_2380.jpeg"/>
          <p:cNvPicPr>
            <a:picLocks noChangeAspect="1"/>
          </p:cNvPicPr>
          <p:nvPr/>
        </p:nvPicPr>
        <p:blipFill>
          <a:blip r:embed="rId5">
            <a:extLst/>
          </a:blip>
          <a:srcRect l="47204" t="39130" r="36336" b="20304"/>
          <a:stretch>
            <a:fillRect/>
          </a:stretch>
        </p:blipFill>
        <p:spPr>
          <a:xfrm>
            <a:off x="10724786" y="10346059"/>
            <a:ext cx="1727201" cy="181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3" h="21572" fill="norm" stroke="1" extrusionOk="0">
                <a:moveTo>
                  <a:pt x="11330" y="0"/>
                </a:moveTo>
                <a:cubicBezTo>
                  <a:pt x="9842" y="0"/>
                  <a:pt x="9320" y="511"/>
                  <a:pt x="8948" y="2330"/>
                </a:cubicBezTo>
                <a:cubicBezTo>
                  <a:pt x="8329" y="5356"/>
                  <a:pt x="7626" y="5703"/>
                  <a:pt x="5898" y="3838"/>
                </a:cubicBezTo>
                <a:cubicBezTo>
                  <a:pt x="5122" y="3000"/>
                  <a:pt x="4190" y="2311"/>
                  <a:pt x="3823" y="2311"/>
                </a:cubicBezTo>
                <a:cubicBezTo>
                  <a:pt x="2439" y="2311"/>
                  <a:pt x="0" y="5467"/>
                  <a:pt x="0" y="7259"/>
                </a:cubicBezTo>
                <a:cubicBezTo>
                  <a:pt x="0" y="8704"/>
                  <a:pt x="533" y="9240"/>
                  <a:pt x="2358" y="9632"/>
                </a:cubicBezTo>
                <a:cubicBezTo>
                  <a:pt x="5810" y="10373"/>
                  <a:pt x="5950" y="11362"/>
                  <a:pt x="2790" y="12652"/>
                </a:cubicBezTo>
                <a:cubicBezTo>
                  <a:pt x="-452" y="13975"/>
                  <a:pt x="-697" y="15305"/>
                  <a:pt x="1777" y="18115"/>
                </a:cubicBezTo>
                <a:cubicBezTo>
                  <a:pt x="3833" y="20451"/>
                  <a:pt x="5646" y="20154"/>
                  <a:pt x="6998" y="17255"/>
                </a:cubicBezTo>
                <a:cubicBezTo>
                  <a:pt x="8103" y="14885"/>
                  <a:pt x="9467" y="15525"/>
                  <a:pt x="9467" y="18413"/>
                </a:cubicBezTo>
                <a:cubicBezTo>
                  <a:pt x="9467" y="19589"/>
                  <a:pt x="9701" y="20782"/>
                  <a:pt x="9990" y="21064"/>
                </a:cubicBezTo>
                <a:cubicBezTo>
                  <a:pt x="10321" y="21387"/>
                  <a:pt x="10945" y="21552"/>
                  <a:pt x="11671" y="21570"/>
                </a:cubicBezTo>
                <a:cubicBezTo>
                  <a:pt x="12883" y="21600"/>
                  <a:pt x="14386" y="21230"/>
                  <a:pt x="15346" y="20545"/>
                </a:cubicBezTo>
                <a:cubicBezTo>
                  <a:pt x="16460" y="19749"/>
                  <a:pt x="16667" y="18990"/>
                  <a:pt x="16225" y="17269"/>
                </a:cubicBezTo>
                <a:cubicBezTo>
                  <a:pt x="15442" y="14222"/>
                  <a:pt x="15387" y="14305"/>
                  <a:pt x="18309" y="13871"/>
                </a:cubicBezTo>
                <a:cubicBezTo>
                  <a:pt x="20745" y="13510"/>
                  <a:pt x="20903" y="13296"/>
                  <a:pt x="20903" y="10402"/>
                </a:cubicBezTo>
                <a:cubicBezTo>
                  <a:pt x="20903" y="7411"/>
                  <a:pt x="20820" y="7317"/>
                  <a:pt x="18141" y="7226"/>
                </a:cubicBezTo>
                <a:cubicBezTo>
                  <a:pt x="14043" y="7087"/>
                  <a:pt x="14057" y="7098"/>
                  <a:pt x="15523" y="4910"/>
                </a:cubicBezTo>
                <a:cubicBezTo>
                  <a:pt x="16840" y="2948"/>
                  <a:pt x="16823" y="2838"/>
                  <a:pt x="15058" y="1441"/>
                </a:cubicBezTo>
                <a:cubicBezTo>
                  <a:pt x="14055" y="648"/>
                  <a:pt x="12378" y="0"/>
                  <a:pt x="1133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76385" y="1021277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7" name="أ/ فاطمة جبران"/>
          <p:cNvSpPr txBox="1"/>
          <p:nvPr/>
        </p:nvSpPr>
        <p:spPr>
          <a:xfrm>
            <a:off x="221448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74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68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69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1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2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3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5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488885" y="1008577"/>
            <a:ext cx="7788165" cy="1851376"/>
          </a:xfrm>
          <a:prstGeom prst="rect">
            <a:avLst/>
          </a:prstGeom>
        </p:spPr>
      </p:pic>
      <p:pic>
        <p:nvPicPr>
          <p:cNvPr id="176" name="IMG_2380.jpeg" descr="IMG_2380.jpeg"/>
          <p:cNvPicPr>
            <a:picLocks noChangeAspect="1"/>
          </p:cNvPicPr>
          <p:nvPr/>
        </p:nvPicPr>
        <p:blipFill>
          <a:blip r:embed="rId11">
            <a:extLst/>
          </a:blip>
          <a:srcRect l="47204" t="39130" r="36336" b="20307"/>
          <a:stretch>
            <a:fillRect/>
          </a:stretch>
        </p:blipFill>
        <p:spPr>
          <a:xfrm>
            <a:off x="18625625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381" y="-1"/>
            <a:ext cx="24597754" cy="1384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2136511" y="1074653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0" name="أ/ فاطمة جبران"/>
          <p:cNvSpPr txBox="1"/>
          <p:nvPr/>
        </p:nvSpPr>
        <p:spPr>
          <a:xfrm>
            <a:off x="0" y="11977814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1" name="IMG_1451.jpeg" descr="IMG_1451.jpeg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82" name="IMG_2380.jpeg" descr="IMG_2380.jpeg"/>
          <p:cNvPicPr>
            <a:picLocks noChangeAspect="1"/>
          </p:cNvPicPr>
          <p:nvPr/>
        </p:nvPicPr>
        <p:blipFill>
          <a:blip r:embed="rId6">
            <a:extLst/>
          </a:blip>
          <a:srcRect l="47204" t="39130" r="36336" b="20307"/>
          <a:stretch>
            <a:fillRect/>
          </a:stretch>
        </p:blipFill>
        <p:spPr>
          <a:xfrm>
            <a:off x="10978003" y="10799191"/>
            <a:ext cx="1602185" cy="16802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02" h="21247" fill="norm" stroke="1" extrusionOk="0">
                <a:moveTo>
                  <a:pt x="11329" y="0"/>
                </a:moveTo>
                <a:cubicBezTo>
                  <a:pt x="9841" y="0"/>
                  <a:pt x="9324" y="502"/>
                  <a:pt x="8952" y="2293"/>
                </a:cubicBezTo>
                <a:cubicBezTo>
                  <a:pt x="8333" y="5274"/>
                  <a:pt x="7625" y="5617"/>
                  <a:pt x="5897" y="3779"/>
                </a:cubicBezTo>
                <a:cubicBezTo>
                  <a:pt x="5121" y="2954"/>
                  <a:pt x="4188" y="2278"/>
                  <a:pt x="3821" y="2278"/>
                </a:cubicBezTo>
                <a:cubicBezTo>
                  <a:pt x="2437" y="2278"/>
                  <a:pt x="0" y="5386"/>
                  <a:pt x="0" y="7151"/>
                </a:cubicBezTo>
                <a:cubicBezTo>
                  <a:pt x="0" y="8574"/>
                  <a:pt x="530" y="9104"/>
                  <a:pt x="2356" y="9490"/>
                </a:cubicBezTo>
                <a:cubicBezTo>
                  <a:pt x="5808" y="10220"/>
                  <a:pt x="5950" y="11196"/>
                  <a:pt x="2791" y="12466"/>
                </a:cubicBezTo>
                <a:cubicBezTo>
                  <a:pt x="-451" y="13770"/>
                  <a:pt x="-698" y="15078"/>
                  <a:pt x="1776" y="17846"/>
                </a:cubicBezTo>
                <a:cubicBezTo>
                  <a:pt x="3832" y="20147"/>
                  <a:pt x="5643" y="19854"/>
                  <a:pt x="6995" y="16998"/>
                </a:cubicBezTo>
                <a:cubicBezTo>
                  <a:pt x="8100" y="14664"/>
                  <a:pt x="9465" y="15292"/>
                  <a:pt x="9465" y="18137"/>
                </a:cubicBezTo>
                <a:cubicBezTo>
                  <a:pt x="9465" y="19296"/>
                  <a:pt x="9703" y="20473"/>
                  <a:pt x="9993" y="20752"/>
                </a:cubicBezTo>
                <a:cubicBezTo>
                  <a:pt x="10874" y="21600"/>
                  <a:pt x="13811" y="21315"/>
                  <a:pt x="15346" y="20235"/>
                </a:cubicBezTo>
                <a:cubicBezTo>
                  <a:pt x="16461" y="19451"/>
                  <a:pt x="16663" y="18703"/>
                  <a:pt x="16221" y="17008"/>
                </a:cubicBezTo>
                <a:cubicBezTo>
                  <a:pt x="15439" y="14006"/>
                  <a:pt x="15386" y="14093"/>
                  <a:pt x="18308" y="13666"/>
                </a:cubicBezTo>
                <a:cubicBezTo>
                  <a:pt x="20744" y="13309"/>
                  <a:pt x="20902" y="13098"/>
                  <a:pt x="20902" y="10248"/>
                </a:cubicBezTo>
                <a:cubicBezTo>
                  <a:pt x="20902" y="7301"/>
                  <a:pt x="20821" y="7211"/>
                  <a:pt x="18142" y="7121"/>
                </a:cubicBezTo>
                <a:cubicBezTo>
                  <a:pt x="14044" y="6984"/>
                  <a:pt x="14056" y="6992"/>
                  <a:pt x="15522" y="4838"/>
                </a:cubicBezTo>
                <a:cubicBezTo>
                  <a:pt x="16839" y="2905"/>
                  <a:pt x="16822" y="2796"/>
                  <a:pt x="15056" y="1420"/>
                </a:cubicBezTo>
                <a:cubicBezTo>
                  <a:pt x="14054" y="639"/>
                  <a:pt x="12376" y="0"/>
                  <a:pt x="11329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85" name="تجميع"/>
          <p:cNvGrpSpPr/>
          <p:nvPr/>
        </p:nvGrpSpPr>
        <p:grpSpPr>
          <a:xfrm>
            <a:off x="11779095" y="897920"/>
            <a:ext cx="11316891" cy="7604311"/>
            <a:chOff x="0" y="0"/>
            <a:chExt cx="11316890" cy="7604310"/>
          </a:xfrm>
        </p:grpSpPr>
        <p:sp>
          <p:nvSpPr>
            <p:cNvPr id="183" name="الفصل ٨ - ٦ المثلث"/>
            <p:cNvSpPr txBox="1"/>
            <p:nvPr/>
          </p:nvSpPr>
          <p:spPr>
            <a:xfrm>
              <a:off x="0" y="0"/>
              <a:ext cx="10930873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٦ المثلث </a:t>
              </a:r>
            </a:p>
          </p:txBody>
        </p:sp>
        <p:pic>
          <p:nvPicPr>
            <p:cNvPr id="184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6571" t="0" r="0" b="1102"/>
            <a:stretch>
              <a:fillRect/>
            </a:stretch>
          </p:blipFill>
          <p:spPr>
            <a:xfrm>
              <a:off x="8870665" y="1140082"/>
              <a:ext cx="2446226" cy="6464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fill="norm" stroke="1" extrusionOk="0">
                  <a:moveTo>
                    <a:pt x="1272" y="0"/>
                  </a:moveTo>
                  <a:lnTo>
                    <a:pt x="2340" y="358"/>
                  </a:lnTo>
                  <a:cubicBezTo>
                    <a:pt x="3774" y="839"/>
                    <a:pt x="5435" y="1095"/>
                    <a:pt x="7695" y="1181"/>
                  </a:cubicBezTo>
                  <a:cubicBezTo>
                    <a:pt x="9486" y="1250"/>
                    <a:pt x="9596" y="1272"/>
                    <a:pt x="10148" y="1704"/>
                  </a:cubicBezTo>
                  <a:cubicBezTo>
                    <a:pt x="10690" y="2128"/>
                    <a:pt x="10694" y="2181"/>
                    <a:pt x="10211" y="2569"/>
                  </a:cubicBezTo>
                  <a:lnTo>
                    <a:pt x="9699" y="2983"/>
                  </a:lnTo>
                  <a:lnTo>
                    <a:pt x="5259" y="2984"/>
                  </a:lnTo>
                  <a:cubicBezTo>
                    <a:pt x="2819" y="2985"/>
                    <a:pt x="647" y="3030"/>
                    <a:pt x="431" y="3083"/>
                  </a:cubicBezTo>
                  <a:cubicBezTo>
                    <a:pt x="143" y="3152"/>
                    <a:pt x="-1" y="7721"/>
                    <a:pt x="0" y="12290"/>
                  </a:cubicBezTo>
                  <a:cubicBezTo>
                    <a:pt x="0" y="16860"/>
                    <a:pt x="147" y="21428"/>
                    <a:pt x="434" y="21498"/>
                  </a:cubicBezTo>
                  <a:cubicBezTo>
                    <a:pt x="661" y="21553"/>
                    <a:pt x="5329" y="21587"/>
                    <a:pt x="10035" y="21594"/>
                  </a:cubicBezTo>
                  <a:cubicBezTo>
                    <a:pt x="14742" y="21600"/>
                    <a:pt x="19484" y="21579"/>
                    <a:pt x="19854" y="21525"/>
                  </a:cubicBezTo>
                  <a:cubicBezTo>
                    <a:pt x="20299" y="21460"/>
                    <a:pt x="20348" y="20539"/>
                    <a:pt x="20348" y="12341"/>
                  </a:cubicBezTo>
                  <a:cubicBezTo>
                    <a:pt x="20348" y="1796"/>
                    <a:pt x="20859" y="2983"/>
                    <a:pt x="16332" y="2983"/>
                  </a:cubicBezTo>
                  <a:lnTo>
                    <a:pt x="13522" y="2983"/>
                  </a:lnTo>
                  <a:lnTo>
                    <a:pt x="13045" y="2617"/>
                  </a:lnTo>
                  <a:cubicBezTo>
                    <a:pt x="12650" y="2315"/>
                    <a:pt x="12632" y="2177"/>
                    <a:pt x="12944" y="1812"/>
                  </a:cubicBezTo>
                  <a:lnTo>
                    <a:pt x="13322" y="1372"/>
                  </a:lnTo>
                  <a:lnTo>
                    <a:pt x="17461" y="1339"/>
                  </a:lnTo>
                  <a:lnTo>
                    <a:pt x="21599" y="1306"/>
                  </a:lnTo>
                  <a:lnTo>
                    <a:pt x="21599" y="652"/>
                  </a:lnTo>
                  <a:lnTo>
                    <a:pt x="21599" y="0"/>
                  </a:lnTo>
                  <a:lnTo>
                    <a:pt x="11434" y="0"/>
                  </a:lnTo>
                  <a:lnTo>
                    <a:pt x="12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0" name="صفحة ١٣٤ صفحة ١٣٤" descr="صفحة ١٣٤ صفحة ١٣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193" name="تجميع"/>
          <p:cNvGrpSpPr/>
          <p:nvPr/>
        </p:nvGrpSpPr>
        <p:grpSpPr>
          <a:xfrm>
            <a:off x="11779095" y="897920"/>
            <a:ext cx="10930874" cy="7550935"/>
            <a:chOff x="0" y="0"/>
            <a:chExt cx="10930872" cy="7550934"/>
          </a:xfrm>
        </p:grpSpPr>
        <p:sp>
          <p:nvSpPr>
            <p:cNvPr id="191" name="الفصل ٨ - ٦ المثلث"/>
            <p:cNvSpPr txBox="1"/>
            <p:nvPr/>
          </p:nvSpPr>
          <p:spPr>
            <a:xfrm>
              <a:off x="0" y="0"/>
              <a:ext cx="10930873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٦ المثلث </a:t>
              </a:r>
            </a:p>
          </p:txBody>
        </p:sp>
        <p:pic>
          <p:nvPicPr>
            <p:cNvPr id="19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571" t="0" r="0" b="1102"/>
            <a:stretch>
              <a:fillRect/>
            </a:stretch>
          </p:blipFill>
          <p:spPr>
            <a:xfrm>
              <a:off x="8176785" y="1086707"/>
              <a:ext cx="2446225" cy="646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fill="norm" stroke="1" extrusionOk="0">
                  <a:moveTo>
                    <a:pt x="1272" y="0"/>
                  </a:moveTo>
                  <a:lnTo>
                    <a:pt x="2340" y="358"/>
                  </a:lnTo>
                  <a:cubicBezTo>
                    <a:pt x="3774" y="839"/>
                    <a:pt x="5435" y="1095"/>
                    <a:pt x="7695" y="1181"/>
                  </a:cubicBezTo>
                  <a:cubicBezTo>
                    <a:pt x="9486" y="1250"/>
                    <a:pt x="9596" y="1272"/>
                    <a:pt x="10148" y="1704"/>
                  </a:cubicBezTo>
                  <a:cubicBezTo>
                    <a:pt x="10690" y="2128"/>
                    <a:pt x="10694" y="2181"/>
                    <a:pt x="10211" y="2569"/>
                  </a:cubicBezTo>
                  <a:lnTo>
                    <a:pt x="9699" y="2983"/>
                  </a:lnTo>
                  <a:lnTo>
                    <a:pt x="5259" y="2984"/>
                  </a:lnTo>
                  <a:cubicBezTo>
                    <a:pt x="2819" y="2985"/>
                    <a:pt x="647" y="3030"/>
                    <a:pt x="431" y="3083"/>
                  </a:cubicBezTo>
                  <a:cubicBezTo>
                    <a:pt x="143" y="3152"/>
                    <a:pt x="-1" y="7721"/>
                    <a:pt x="0" y="12290"/>
                  </a:cubicBezTo>
                  <a:cubicBezTo>
                    <a:pt x="0" y="16860"/>
                    <a:pt x="147" y="21428"/>
                    <a:pt x="434" y="21498"/>
                  </a:cubicBezTo>
                  <a:cubicBezTo>
                    <a:pt x="661" y="21553"/>
                    <a:pt x="5329" y="21587"/>
                    <a:pt x="10035" y="21594"/>
                  </a:cubicBezTo>
                  <a:cubicBezTo>
                    <a:pt x="14742" y="21600"/>
                    <a:pt x="19484" y="21579"/>
                    <a:pt x="19854" y="21525"/>
                  </a:cubicBezTo>
                  <a:cubicBezTo>
                    <a:pt x="20299" y="21460"/>
                    <a:pt x="20348" y="20539"/>
                    <a:pt x="20348" y="12341"/>
                  </a:cubicBezTo>
                  <a:cubicBezTo>
                    <a:pt x="20348" y="1796"/>
                    <a:pt x="20859" y="2983"/>
                    <a:pt x="16332" y="2983"/>
                  </a:cubicBezTo>
                  <a:lnTo>
                    <a:pt x="13522" y="2983"/>
                  </a:lnTo>
                  <a:lnTo>
                    <a:pt x="13045" y="2617"/>
                  </a:lnTo>
                  <a:cubicBezTo>
                    <a:pt x="12650" y="2315"/>
                    <a:pt x="12632" y="2177"/>
                    <a:pt x="12944" y="1812"/>
                  </a:cubicBezTo>
                  <a:lnTo>
                    <a:pt x="13322" y="1372"/>
                  </a:lnTo>
                  <a:lnTo>
                    <a:pt x="17461" y="1339"/>
                  </a:lnTo>
                  <a:lnTo>
                    <a:pt x="21599" y="1306"/>
                  </a:lnTo>
                  <a:lnTo>
                    <a:pt x="21599" y="652"/>
                  </a:lnTo>
                  <a:lnTo>
                    <a:pt x="21599" y="0"/>
                  </a:lnTo>
                  <a:lnTo>
                    <a:pt x="11434" y="0"/>
                  </a:lnTo>
                  <a:lnTo>
                    <a:pt x="12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9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00529" y="4132203"/>
            <a:ext cx="9613561" cy="5451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46645" y="6312801"/>
            <a:ext cx="5718392" cy="3673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صفحة ١٣٤ صفحة ١٣٤" descr="صفحة ١٣٤ صفحة ١٣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03" name="تجميع"/>
          <p:cNvGrpSpPr/>
          <p:nvPr/>
        </p:nvGrpSpPr>
        <p:grpSpPr>
          <a:xfrm>
            <a:off x="11779095" y="897920"/>
            <a:ext cx="10930874" cy="7550935"/>
            <a:chOff x="0" y="0"/>
            <a:chExt cx="10930872" cy="7550934"/>
          </a:xfrm>
        </p:grpSpPr>
        <p:sp>
          <p:nvSpPr>
            <p:cNvPr id="201" name="الفصل ٨ - ٦ المثلث"/>
            <p:cNvSpPr txBox="1"/>
            <p:nvPr/>
          </p:nvSpPr>
          <p:spPr>
            <a:xfrm>
              <a:off x="0" y="0"/>
              <a:ext cx="10930873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٦ المثلث </a:t>
              </a:r>
            </a:p>
          </p:txBody>
        </p:sp>
        <p:pic>
          <p:nvPicPr>
            <p:cNvPr id="20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571" t="0" r="0" b="1102"/>
            <a:stretch>
              <a:fillRect/>
            </a:stretch>
          </p:blipFill>
          <p:spPr>
            <a:xfrm>
              <a:off x="8176785" y="1086707"/>
              <a:ext cx="2446225" cy="646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fill="norm" stroke="1" extrusionOk="0">
                  <a:moveTo>
                    <a:pt x="1272" y="0"/>
                  </a:moveTo>
                  <a:lnTo>
                    <a:pt x="2340" y="358"/>
                  </a:lnTo>
                  <a:cubicBezTo>
                    <a:pt x="3774" y="839"/>
                    <a:pt x="5435" y="1095"/>
                    <a:pt x="7695" y="1181"/>
                  </a:cubicBezTo>
                  <a:cubicBezTo>
                    <a:pt x="9486" y="1250"/>
                    <a:pt x="9596" y="1272"/>
                    <a:pt x="10148" y="1704"/>
                  </a:cubicBezTo>
                  <a:cubicBezTo>
                    <a:pt x="10690" y="2128"/>
                    <a:pt x="10694" y="2181"/>
                    <a:pt x="10211" y="2569"/>
                  </a:cubicBezTo>
                  <a:lnTo>
                    <a:pt x="9699" y="2983"/>
                  </a:lnTo>
                  <a:lnTo>
                    <a:pt x="5259" y="2984"/>
                  </a:lnTo>
                  <a:cubicBezTo>
                    <a:pt x="2819" y="2985"/>
                    <a:pt x="647" y="3030"/>
                    <a:pt x="431" y="3083"/>
                  </a:cubicBezTo>
                  <a:cubicBezTo>
                    <a:pt x="143" y="3152"/>
                    <a:pt x="-1" y="7721"/>
                    <a:pt x="0" y="12290"/>
                  </a:cubicBezTo>
                  <a:cubicBezTo>
                    <a:pt x="0" y="16860"/>
                    <a:pt x="147" y="21428"/>
                    <a:pt x="434" y="21498"/>
                  </a:cubicBezTo>
                  <a:cubicBezTo>
                    <a:pt x="661" y="21553"/>
                    <a:pt x="5329" y="21587"/>
                    <a:pt x="10035" y="21594"/>
                  </a:cubicBezTo>
                  <a:cubicBezTo>
                    <a:pt x="14742" y="21600"/>
                    <a:pt x="19484" y="21579"/>
                    <a:pt x="19854" y="21525"/>
                  </a:cubicBezTo>
                  <a:cubicBezTo>
                    <a:pt x="20299" y="21460"/>
                    <a:pt x="20348" y="20539"/>
                    <a:pt x="20348" y="12341"/>
                  </a:cubicBezTo>
                  <a:cubicBezTo>
                    <a:pt x="20348" y="1796"/>
                    <a:pt x="20859" y="2983"/>
                    <a:pt x="16332" y="2983"/>
                  </a:cubicBezTo>
                  <a:lnTo>
                    <a:pt x="13522" y="2983"/>
                  </a:lnTo>
                  <a:lnTo>
                    <a:pt x="13045" y="2617"/>
                  </a:lnTo>
                  <a:cubicBezTo>
                    <a:pt x="12650" y="2315"/>
                    <a:pt x="12632" y="2177"/>
                    <a:pt x="12944" y="1812"/>
                  </a:cubicBezTo>
                  <a:lnTo>
                    <a:pt x="13322" y="1372"/>
                  </a:lnTo>
                  <a:lnTo>
                    <a:pt x="17461" y="1339"/>
                  </a:lnTo>
                  <a:lnTo>
                    <a:pt x="21599" y="1306"/>
                  </a:lnTo>
                  <a:lnTo>
                    <a:pt x="21599" y="652"/>
                  </a:lnTo>
                  <a:lnTo>
                    <a:pt x="21599" y="0"/>
                  </a:lnTo>
                  <a:lnTo>
                    <a:pt x="11434" y="0"/>
                  </a:lnTo>
                  <a:lnTo>
                    <a:pt x="12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11360" y="3967475"/>
            <a:ext cx="11785941" cy="7337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08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9" name="صفحة ١٣٤ صفحة ١٣٤" descr="صفحة ١٣٤ صفحة ١٣٤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12" name="تجميع"/>
          <p:cNvGrpSpPr/>
          <p:nvPr/>
        </p:nvGrpSpPr>
        <p:grpSpPr>
          <a:xfrm>
            <a:off x="11779095" y="897920"/>
            <a:ext cx="10930874" cy="7550935"/>
            <a:chOff x="0" y="0"/>
            <a:chExt cx="10930872" cy="7550934"/>
          </a:xfrm>
        </p:grpSpPr>
        <p:sp>
          <p:nvSpPr>
            <p:cNvPr id="210" name="الفصل ٨ - ٦ المثلث"/>
            <p:cNvSpPr txBox="1"/>
            <p:nvPr/>
          </p:nvSpPr>
          <p:spPr>
            <a:xfrm>
              <a:off x="0" y="0"/>
              <a:ext cx="10930873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٦ المثلث </a:t>
              </a:r>
            </a:p>
          </p:txBody>
        </p:sp>
        <p:pic>
          <p:nvPicPr>
            <p:cNvPr id="21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571" t="0" r="0" b="1102"/>
            <a:stretch>
              <a:fillRect/>
            </a:stretch>
          </p:blipFill>
          <p:spPr>
            <a:xfrm>
              <a:off x="8176785" y="1086707"/>
              <a:ext cx="2446225" cy="646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fill="norm" stroke="1" extrusionOk="0">
                  <a:moveTo>
                    <a:pt x="1272" y="0"/>
                  </a:moveTo>
                  <a:lnTo>
                    <a:pt x="2340" y="358"/>
                  </a:lnTo>
                  <a:cubicBezTo>
                    <a:pt x="3774" y="839"/>
                    <a:pt x="5435" y="1095"/>
                    <a:pt x="7695" y="1181"/>
                  </a:cubicBezTo>
                  <a:cubicBezTo>
                    <a:pt x="9486" y="1250"/>
                    <a:pt x="9596" y="1272"/>
                    <a:pt x="10148" y="1704"/>
                  </a:cubicBezTo>
                  <a:cubicBezTo>
                    <a:pt x="10690" y="2128"/>
                    <a:pt x="10694" y="2181"/>
                    <a:pt x="10211" y="2569"/>
                  </a:cubicBezTo>
                  <a:lnTo>
                    <a:pt x="9699" y="2983"/>
                  </a:lnTo>
                  <a:lnTo>
                    <a:pt x="5259" y="2984"/>
                  </a:lnTo>
                  <a:cubicBezTo>
                    <a:pt x="2819" y="2985"/>
                    <a:pt x="647" y="3030"/>
                    <a:pt x="431" y="3083"/>
                  </a:cubicBezTo>
                  <a:cubicBezTo>
                    <a:pt x="143" y="3152"/>
                    <a:pt x="-1" y="7721"/>
                    <a:pt x="0" y="12290"/>
                  </a:cubicBezTo>
                  <a:cubicBezTo>
                    <a:pt x="0" y="16860"/>
                    <a:pt x="147" y="21428"/>
                    <a:pt x="434" y="21498"/>
                  </a:cubicBezTo>
                  <a:cubicBezTo>
                    <a:pt x="661" y="21553"/>
                    <a:pt x="5329" y="21587"/>
                    <a:pt x="10035" y="21594"/>
                  </a:cubicBezTo>
                  <a:cubicBezTo>
                    <a:pt x="14742" y="21600"/>
                    <a:pt x="19484" y="21579"/>
                    <a:pt x="19854" y="21525"/>
                  </a:cubicBezTo>
                  <a:cubicBezTo>
                    <a:pt x="20299" y="21460"/>
                    <a:pt x="20348" y="20539"/>
                    <a:pt x="20348" y="12341"/>
                  </a:cubicBezTo>
                  <a:cubicBezTo>
                    <a:pt x="20348" y="1796"/>
                    <a:pt x="20859" y="2983"/>
                    <a:pt x="16332" y="2983"/>
                  </a:cubicBezTo>
                  <a:lnTo>
                    <a:pt x="13522" y="2983"/>
                  </a:lnTo>
                  <a:lnTo>
                    <a:pt x="13045" y="2617"/>
                  </a:lnTo>
                  <a:cubicBezTo>
                    <a:pt x="12650" y="2315"/>
                    <a:pt x="12632" y="2177"/>
                    <a:pt x="12944" y="1812"/>
                  </a:cubicBezTo>
                  <a:lnTo>
                    <a:pt x="13322" y="1372"/>
                  </a:lnTo>
                  <a:lnTo>
                    <a:pt x="17461" y="1339"/>
                  </a:lnTo>
                  <a:lnTo>
                    <a:pt x="21599" y="1306"/>
                  </a:lnTo>
                  <a:lnTo>
                    <a:pt x="21599" y="652"/>
                  </a:lnTo>
                  <a:lnTo>
                    <a:pt x="21599" y="0"/>
                  </a:lnTo>
                  <a:lnTo>
                    <a:pt x="11434" y="0"/>
                  </a:lnTo>
                  <a:lnTo>
                    <a:pt x="12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17812" y="3847823"/>
            <a:ext cx="12283138" cy="6020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17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8" name="صفحة ١٣٥ صفحة ١٣٥" descr="صفحة ١٣٥ صفحة ١٣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21" name="تجميع"/>
          <p:cNvGrpSpPr/>
          <p:nvPr/>
        </p:nvGrpSpPr>
        <p:grpSpPr>
          <a:xfrm>
            <a:off x="11779095" y="897920"/>
            <a:ext cx="10930874" cy="7550935"/>
            <a:chOff x="0" y="0"/>
            <a:chExt cx="10930872" cy="7550934"/>
          </a:xfrm>
        </p:grpSpPr>
        <p:sp>
          <p:nvSpPr>
            <p:cNvPr id="219" name="الفصل ٨ - ٦ المثلث"/>
            <p:cNvSpPr txBox="1"/>
            <p:nvPr/>
          </p:nvSpPr>
          <p:spPr>
            <a:xfrm>
              <a:off x="0" y="0"/>
              <a:ext cx="10930873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٦ المثلث </a:t>
              </a:r>
            </a:p>
          </p:txBody>
        </p:sp>
        <p:pic>
          <p:nvPicPr>
            <p:cNvPr id="220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571" t="0" r="0" b="1102"/>
            <a:stretch>
              <a:fillRect/>
            </a:stretch>
          </p:blipFill>
          <p:spPr>
            <a:xfrm>
              <a:off x="8176785" y="1086707"/>
              <a:ext cx="2446225" cy="646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fill="norm" stroke="1" extrusionOk="0">
                  <a:moveTo>
                    <a:pt x="1272" y="0"/>
                  </a:moveTo>
                  <a:lnTo>
                    <a:pt x="2340" y="358"/>
                  </a:lnTo>
                  <a:cubicBezTo>
                    <a:pt x="3774" y="839"/>
                    <a:pt x="5435" y="1095"/>
                    <a:pt x="7695" y="1181"/>
                  </a:cubicBezTo>
                  <a:cubicBezTo>
                    <a:pt x="9486" y="1250"/>
                    <a:pt x="9596" y="1272"/>
                    <a:pt x="10148" y="1704"/>
                  </a:cubicBezTo>
                  <a:cubicBezTo>
                    <a:pt x="10690" y="2128"/>
                    <a:pt x="10694" y="2181"/>
                    <a:pt x="10211" y="2569"/>
                  </a:cubicBezTo>
                  <a:lnTo>
                    <a:pt x="9699" y="2983"/>
                  </a:lnTo>
                  <a:lnTo>
                    <a:pt x="5259" y="2984"/>
                  </a:lnTo>
                  <a:cubicBezTo>
                    <a:pt x="2819" y="2985"/>
                    <a:pt x="647" y="3030"/>
                    <a:pt x="431" y="3083"/>
                  </a:cubicBezTo>
                  <a:cubicBezTo>
                    <a:pt x="143" y="3152"/>
                    <a:pt x="-1" y="7721"/>
                    <a:pt x="0" y="12290"/>
                  </a:cubicBezTo>
                  <a:cubicBezTo>
                    <a:pt x="0" y="16860"/>
                    <a:pt x="147" y="21428"/>
                    <a:pt x="434" y="21498"/>
                  </a:cubicBezTo>
                  <a:cubicBezTo>
                    <a:pt x="661" y="21553"/>
                    <a:pt x="5329" y="21587"/>
                    <a:pt x="10035" y="21594"/>
                  </a:cubicBezTo>
                  <a:cubicBezTo>
                    <a:pt x="14742" y="21600"/>
                    <a:pt x="19484" y="21579"/>
                    <a:pt x="19854" y="21525"/>
                  </a:cubicBezTo>
                  <a:cubicBezTo>
                    <a:pt x="20299" y="21460"/>
                    <a:pt x="20348" y="20539"/>
                    <a:pt x="20348" y="12341"/>
                  </a:cubicBezTo>
                  <a:cubicBezTo>
                    <a:pt x="20348" y="1796"/>
                    <a:pt x="20859" y="2983"/>
                    <a:pt x="16332" y="2983"/>
                  </a:cubicBezTo>
                  <a:lnTo>
                    <a:pt x="13522" y="2983"/>
                  </a:lnTo>
                  <a:lnTo>
                    <a:pt x="13045" y="2617"/>
                  </a:lnTo>
                  <a:cubicBezTo>
                    <a:pt x="12650" y="2315"/>
                    <a:pt x="12632" y="2177"/>
                    <a:pt x="12944" y="1812"/>
                  </a:cubicBezTo>
                  <a:lnTo>
                    <a:pt x="13322" y="1372"/>
                  </a:lnTo>
                  <a:lnTo>
                    <a:pt x="17461" y="1339"/>
                  </a:lnTo>
                  <a:lnTo>
                    <a:pt x="21599" y="1306"/>
                  </a:lnTo>
                  <a:lnTo>
                    <a:pt x="21599" y="652"/>
                  </a:lnTo>
                  <a:lnTo>
                    <a:pt x="21599" y="0"/>
                  </a:lnTo>
                  <a:lnTo>
                    <a:pt x="11434" y="0"/>
                  </a:lnTo>
                  <a:lnTo>
                    <a:pt x="12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2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03582" y="3078643"/>
            <a:ext cx="12055444" cy="80483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2377.jpeg" descr="IMG_237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3753" y="-64953"/>
            <a:ext cx="24597753" cy="13845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1923010" y="1128028"/>
            <a:ext cx="2415184" cy="2172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26" name="أ/ فاطمة جبران"/>
          <p:cNvSpPr txBox="1"/>
          <p:nvPr/>
        </p:nvSpPr>
        <p:spPr>
          <a:xfrm>
            <a:off x="-1" y="11977814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7" name="صفحة ١٣٥ صفحة ١٣٥" descr="صفحة ١٣٥ صفحة ١٣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52048" y="2516576"/>
            <a:ext cx="9282486" cy="2108201"/>
          </a:xfrm>
          <a:prstGeom prst="rect">
            <a:avLst/>
          </a:prstGeom>
        </p:spPr>
      </p:pic>
      <p:grpSp>
        <p:nvGrpSpPr>
          <p:cNvPr id="230" name="تجميع"/>
          <p:cNvGrpSpPr/>
          <p:nvPr/>
        </p:nvGrpSpPr>
        <p:grpSpPr>
          <a:xfrm>
            <a:off x="11779095" y="897920"/>
            <a:ext cx="10930874" cy="7550935"/>
            <a:chOff x="0" y="0"/>
            <a:chExt cx="10930872" cy="7550934"/>
          </a:xfrm>
        </p:grpSpPr>
        <p:sp>
          <p:nvSpPr>
            <p:cNvPr id="228" name="الفصل ٨ - ٦ المثلث"/>
            <p:cNvSpPr txBox="1"/>
            <p:nvPr/>
          </p:nvSpPr>
          <p:spPr>
            <a:xfrm>
              <a:off x="0" y="0"/>
              <a:ext cx="10930873" cy="1358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9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٨ - ٦ المثلث </a:t>
              </a:r>
            </a:p>
          </p:txBody>
        </p:sp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571" t="0" r="0" b="1102"/>
            <a:stretch>
              <a:fillRect/>
            </a:stretch>
          </p:blipFill>
          <p:spPr>
            <a:xfrm>
              <a:off x="8176785" y="1086707"/>
              <a:ext cx="2446225" cy="646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5" fill="norm" stroke="1" extrusionOk="0">
                  <a:moveTo>
                    <a:pt x="1272" y="0"/>
                  </a:moveTo>
                  <a:lnTo>
                    <a:pt x="2340" y="358"/>
                  </a:lnTo>
                  <a:cubicBezTo>
                    <a:pt x="3774" y="839"/>
                    <a:pt x="5435" y="1095"/>
                    <a:pt x="7695" y="1181"/>
                  </a:cubicBezTo>
                  <a:cubicBezTo>
                    <a:pt x="9486" y="1250"/>
                    <a:pt x="9596" y="1272"/>
                    <a:pt x="10148" y="1704"/>
                  </a:cubicBezTo>
                  <a:cubicBezTo>
                    <a:pt x="10690" y="2128"/>
                    <a:pt x="10694" y="2181"/>
                    <a:pt x="10211" y="2569"/>
                  </a:cubicBezTo>
                  <a:lnTo>
                    <a:pt x="9699" y="2983"/>
                  </a:lnTo>
                  <a:lnTo>
                    <a:pt x="5259" y="2984"/>
                  </a:lnTo>
                  <a:cubicBezTo>
                    <a:pt x="2819" y="2985"/>
                    <a:pt x="647" y="3030"/>
                    <a:pt x="431" y="3083"/>
                  </a:cubicBezTo>
                  <a:cubicBezTo>
                    <a:pt x="143" y="3152"/>
                    <a:pt x="-1" y="7721"/>
                    <a:pt x="0" y="12290"/>
                  </a:cubicBezTo>
                  <a:cubicBezTo>
                    <a:pt x="0" y="16860"/>
                    <a:pt x="147" y="21428"/>
                    <a:pt x="434" y="21498"/>
                  </a:cubicBezTo>
                  <a:cubicBezTo>
                    <a:pt x="661" y="21553"/>
                    <a:pt x="5329" y="21587"/>
                    <a:pt x="10035" y="21594"/>
                  </a:cubicBezTo>
                  <a:cubicBezTo>
                    <a:pt x="14742" y="21600"/>
                    <a:pt x="19484" y="21579"/>
                    <a:pt x="19854" y="21525"/>
                  </a:cubicBezTo>
                  <a:cubicBezTo>
                    <a:pt x="20299" y="21460"/>
                    <a:pt x="20348" y="20539"/>
                    <a:pt x="20348" y="12341"/>
                  </a:cubicBezTo>
                  <a:cubicBezTo>
                    <a:pt x="20348" y="1796"/>
                    <a:pt x="20859" y="2983"/>
                    <a:pt x="16332" y="2983"/>
                  </a:cubicBezTo>
                  <a:lnTo>
                    <a:pt x="13522" y="2983"/>
                  </a:lnTo>
                  <a:lnTo>
                    <a:pt x="13045" y="2617"/>
                  </a:lnTo>
                  <a:cubicBezTo>
                    <a:pt x="12650" y="2315"/>
                    <a:pt x="12632" y="2177"/>
                    <a:pt x="12944" y="1812"/>
                  </a:cubicBezTo>
                  <a:lnTo>
                    <a:pt x="13322" y="1372"/>
                  </a:lnTo>
                  <a:lnTo>
                    <a:pt x="17461" y="1339"/>
                  </a:lnTo>
                  <a:lnTo>
                    <a:pt x="21599" y="1306"/>
                  </a:lnTo>
                  <a:lnTo>
                    <a:pt x="21599" y="652"/>
                  </a:lnTo>
                  <a:lnTo>
                    <a:pt x="21599" y="0"/>
                  </a:lnTo>
                  <a:lnTo>
                    <a:pt x="11434" y="0"/>
                  </a:lnTo>
                  <a:lnTo>
                    <a:pt x="12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54736" y="4267741"/>
            <a:ext cx="12738884" cy="6177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