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4.jpeg"/><Relationship Id="rId8" Type="http://schemas.openxmlformats.org/officeDocument/2006/relationships/image" Target="../media/image34.png"/><Relationship Id="rId9" Type="http://schemas.openxmlformats.org/officeDocument/2006/relationships/image" Target="../media/image3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4.jpeg"/><Relationship Id="rId8" Type="http://schemas.openxmlformats.org/officeDocument/2006/relationships/image" Target="../media/image34.png"/><Relationship Id="rId9" Type="http://schemas.openxmlformats.org/officeDocument/2006/relationships/image" Target="../media/image3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9zjMNBnwj4k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٧ التماثل الدوراني"/>
          <p:cNvSpPr txBox="1"/>
          <p:nvPr/>
        </p:nvSpPr>
        <p:spPr>
          <a:xfrm>
            <a:off x="8274449" y="4898165"/>
            <a:ext cx="783510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٧ التماثل الدوراني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صفحة ١٣٩ صفحة ١٣٩" descr="صفحة ١٣٩ صفحة ١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4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59158" y="3911031"/>
            <a:ext cx="13880436" cy="13073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5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25278" y="6025753"/>
            <a:ext cx="12302303" cy="4247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9" name="صفحة ١٣٩ صفحة ١٣٩" descr="صفحة ١٣٩ صفحة ١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6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07218" y="3715454"/>
            <a:ext cx="11687974" cy="13108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98204" y="6148918"/>
            <a:ext cx="5450226" cy="4936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8" name="صفحة ١٣٩ صفحة ١٣٩" descr="صفحة ١٣٩ صفحة ١٣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79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32623" y="2774855"/>
            <a:ext cx="13247063" cy="1050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70204" y="4899091"/>
            <a:ext cx="14225974" cy="434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6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8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2" name="صفحة ١٣٩ صفحة ١٣٩" descr="صفحة ١٣٩ صفحة ١٣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93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32623" y="2774855"/>
            <a:ext cx="13247063" cy="1050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51881" y="5733519"/>
            <a:ext cx="13418625" cy="3595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0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30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7" name="صفحة ١٣٩ صفحة ١٣٩" descr="صفحة ١٣٩ صفحة ١٣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3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47406" y="5059172"/>
            <a:ext cx="12839905" cy="179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64558" y="5966517"/>
            <a:ext cx="4365698" cy="4365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7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1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16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6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2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1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2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6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3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1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3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6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42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5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1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4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4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53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52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4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59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3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0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2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4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69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8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3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1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5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3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8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8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4" b="20308"/>
          <a:stretch>
            <a:fillRect/>
          </a:stretch>
        </p:blipFill>
        <p:spPr>
          <a:xfrm>
            <a:off x="5514739" y="7170991"/>
            <a:ext cx="1866107" cy="195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572" fill="norm" stroke="1" extrusionOk="0">
                <a:moveTo>
                  <a:pt x="11333" y="0"/>
                </a:moveTo>
                <a:cubicBezTo>
                  <a:pt x="9845" y="0"/>
                  <a:pt x="9322" y="509"/>
                  <a:pt x="8950" y="2328"/>
                </a:cubicBezTo>
                <a:cubicBezTo>
                  <a:pt x="8331" y="5354"/>
                  <a:pt x="7628" y="5703"/>
                  <a:pt x="5900" y="3837"/>
                </a:cubicBezTo>
                <a:cubicBezTo>
                  <a:pt x="5124" y="2999"/>
                  <a:pt x="4190" y="2310"/>
                  <a:pt x="3824" y="2310"/>
                </a:cubicBezTo>
                <a:cubicBezTo>
                  <a:pt x="2440" y="2310"/>
                  <a:pt x="0" y="5471"/>
                  <a:pt x="0" y="7263"/>
                </a:cubicBezTo>
                <a:cubicBezTo>
                  <a:pt x="0" y="8708"/>
                  <a:pt x="531" y="9243"/>
                  <a:pt x="2357" y="9634"/>
                </a:cubicBezTo>
                <a:cubicBezTo>
                  <a:pt x="5809" y="10375"/>
                  <a:pt x="5952" y="11363"/>
                  <a:pt x="2792" y="12653"/>
                </a:cubicBezTo>
                <a:cubicBezTo>
                  <a:pt x="-450" y="13977"/>
                  <a:pt x="-695" y="15308"/>
                  <a:pt x="1779" y="18118"/>
                </a:cubicBezTo>
                <a:cubicBezTo>
                  <a:pt x="3835" y="20454"/>
                  <a:pt x="5646" y="20156"/>
                  <a:pt x="6998" y="17256"/>
                </a:cubicBezTo>
                <a:cubicBezTo>
                  <a:pt x="8103" y="14886"/>
                  <a:pt x="9466" y="15527"/>
                  <a:pt x="9466" y="18416"/>
                </a:cubicBezTo>
                <a:cubicBezTo>
                  <a:pt x="9466" y="19592"/>
                  <a:pt x="9701" y="20784"/>
                  <a:pt x="9990" y="21067"/>
                </a:cubicBezTo>
                <a:cubicBezTo>
                  <a:pt x="10321" y="21390"/>
                  <a:pt x="10944" y="21552"/>
                  <a:pt x="11671" y="21570"/>
                </a:cubicBezTo>
                <a:cubicBezTo>
                  <a:pt x="12882" y="21600"/>
                  <a:pt x="14388" y="21232"/>
                  <a:pt x="15348" y="20546"/>
                </a:cubicBezTo>
                <a:cubicBezTo>
                  <a:pt x="16462" y="19750"/>
                  <a:pt x="16665" y="18990"/>
                  <a:pt x="16223" y="17269"/>
                </a:cubicBezTo>
                <a:cubicBezTo>
                  <a:pt x="15441" y="14221"/>
                  <a:pt x="15386" y="14308"/>
                  <a:pt x="18309" y="13874"/>
                </a:cubicBezTo>
                <a:cubicBezTo>
                  <a:pt x="20744" y="13512"/>
                  <a:pt x="20905" y="13298"/>
                  <a:pt x="20905" y="10404"/>
                </a:cubicBezTo>
                <a:cubicBezTo>
                  <a:pt x="20905" y="7413"/>
                  <a:pt x="20823" y="7319"/>
                  <a:pt x="18144" y="7228"/>
                </a:cubicBezTo>
                <a:cubicBezTo>
                  <a:pt x="14046" y="7088"/>
                  <a:pt x="14054" y="7096"/>
                  <a:pt x="15521" y="4909"/>
                </a:cubicBezTo>
                <a:cubicBezTo>
                  <a:pt x="16837" y="2946"/>
                  <a:pt x="16824" y="2840"/>
                  <a:pt x="15059" y="1444"/>
                </a:cubicBezTo>
                <a:cubicBezTo>
                  <a:pt x="14056" y="651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4"/>
          <a:stretch>
            <a:fillRect/>
          </a:stretch>
        </p:blipFill>
        <p:spPr>
          <a:xfrm>
            <a:off x="10724786" y="10346059"/>
            <a:ext cx="1727201" cy="181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572" fill="norm" stroke="1" extrusionOk="0">
                <a:moveTo>
                  <a:pt x="11330" y="0"/>
                </a:moveTo>
                <a:cubicBezTo>
                  <a:pt x="9842" y="0"/>
                  <a:pt x="9320" y="511"/>
                  <a:pt x="8948" y="2330"/>
                </a:cubicBezTo>
                <a:cubicBezTo>
                  <a:pt x="8329" y="5356"/>
                  <a:pt x="7626" y="5703"/>
                  <a:pt x="5898" y="3838"/>
                </a:cubicBezTo>
                <a:cubicBezTo>
                  <a:pt x="5122" y="3000"/>
                  <a:pt x="4190" y="2311"/>
                  <a:pt x="3823" y="2311"/>
                </a:cubicBezTo>
                <a:cubicBezTo>
                  <a:pt x="2439" y="2311"/>
                  <a:pt x="0" y="5467"/>
                  <a:pt x="0" y="7259"/>
                </a:cubicBezTo>
                <a:cubicBezTo>
                  <a:pt x="0" y="8704"/>
                  <a:pt x="533" y="9240"/>
                  <a:pt x="2358" y="9632"/>
                </a:cubicBezTo>
                <a:cubicBezTo>
                  <a:pt x="5810" y="10373"/>
                  <a:pt x="5950" y="11362"/>
                  <a:pt x="2790" y="12652"/>
                </a:cubicBezTo>
                <a:cubicBezTo>
                  <a:pt x="-452" y="13975"/>
                  <a:pt x="-697" y="15305"/>
                  <a:pt x="1777" y="18115"/>
                </a:cubicBezTo>
                <a:cubicBezTo>
                  <a:pt x="3833" y="20451"/>
                  <a:pt x="5646" y="20154"/>
                  <a:pt x="6998" y="17255"/>
                </a:cubicBezTo>
                <a:cubicBezTo>
                  <a:pt x="8103" y="14885"/>
                  <a:pt x="9467" y="15525"/>
                  <a:pt x="9467" y="18413"/>
                </a:cubicBezTo>
                <a:cubicBezTo>
                  <a:pt x="9467" y="19589"/>
                  <a:pt x="9701" y="20782"/>
                  <a:pt x="9990" y="21064"/>
                </a:cubicBezTo>
                <a:cubicBezTo>
                  <a:pt x="10321" y="21387"/>
                  <a:pt x="10945" y="21552"/>
                  <a:pt x="11671" y="21570"/>
                </a:cubicBezTo>
                <a:cubicBezTo>
                  <a:pt x="12883" y="21600"/>
                  <a:pt x="14386" y="21230"/>
                  <a:pt x="15346" y="20545"/>
                </a:cubicBezTo>
                <a:cubicBezTo>
                  <a:pt x="16460" y="19749"/>
                  <a:pt x="16667" y="18990"/>
                  <a:pt x="16225" y="17269"/>
                </a:cubicBezTo>
                <a:cubicBezTo>
                  <a:pt x="15442" y="14222"/>
                  <a:pt x="15387" y="14305"/>
                  <a:pt x="18309" y="13871"/>
                </a:cubicBezTo>
                <a:cubicBezTo>
                  <a:pt x="20745" y="13510"/>
                  <a:pt x="20903" y="13296"/>
                  <a:pt x="20903" y="10402"/>
                </a:cubicBezTo>
                <a:cubicBezTo>
                  <a:pt x="20903" y="7411"/>
                  <a:pt x="20820" y="7317"/>
                  <a:pt x="18141" y="7226"/>
                </a:cubicBezTo>
                <a:cubicBezTo>
                  <a:pt x="14043" y="7087"/>
                  <a:pt x="14057" y="7098"/>
                  <a:pt x="15523" y="4910"/>
                </a:cubicBezTo>
                <a:cubicBezTo>
                  <a:pt x="16840" y="2948"/>
                  <a:pt x="16823" y="2838"/>
                  <a:pt x="15058" y="1441"/>
                </a:cubicBezTo>
                <a:cubicBezTo>
                  <a:pt x="14055" y="648"/>
                  <a:pt x="12378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9153" y="3859956"/>
            <a:ext cx="13891696" cy="8386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5" b="20304"/>
          <a:stretch>
            <a:fillRect/>
          </a:stretch>
        </p:blipFill>
        <p:spPr>
          <a:xfrm>
            <a:off x="20219755" y="4253553"/>
            <a:ext cx="2283620" cy="2394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572" fill="norm" stroke="1" extrusionOk="0">
                <a:moveTo>
                  <a:pt x="11331" y="0"/>
                </a:moveTo>
                <a:cubicBezTo>
                  <a:pt x="9843" y="0"/>
                  <a:pt x="9324" y="508"/>
                  <a:pt x="8951" y="2327"/>
                </a:cubicBezTo>
                <a:cubicBezTo>
                  <a:pt x="8332" y="5353"/>
                  <a:pt x="7628" y="5701"/>
                  <a:pt x="5900" y="3836"/>
                </a:cubicBezTo>
                <a:cubicBezTo>
                  <a:pt x="5124" y="2998"/>
                  <a:pt x="4189" y="2313"/>
                  <a:pt x="3822" y="2313"/>
                </a:cubicBezTo>
                <a:cubicBezTo>
                  <a:pt x="2438" y="2313"/>
                  <a:pt x="0" y="5468"/>
                  <a:pt x="0" y="7260"/>
                </a:cubicBezTo>
                <a:cubicBezTo>
                  <a:pt x="0" y="8705"/>
                  <a:pt x="533" y="9239"/>
                  <a:pt x="2358" y="9630"/>
                </a:cubicBezTo>
                <a:cubicBezTo>
                  <a:pt x="5810" y="10371"/>
                  <a:pt x="5954" y="11365"/>
                  <a:pt x="2794" y="12655"/>
                </a:cubicBezTo>
                <a:cubicBezTo>
                  <a:pt x="-448" y="13978"/>
                  <a:pt x="-697" y="15307"/>
                  <a:pt x="1777" y="18117"/>
                </a:cubicBezTo>
                <a:cubicBezTo>
                  <a:pt x="3833" y="20453"/>
                  <a:pt x="5645" y="20155"/>
                  <a:pt x="6997" y="17255"/>
                </a:cubicBezTo>
                <a:cubicBezTo>
                  <a:pt x="8102" y="14886"/>
                  <a:pt x="9467" y="15525"/>
                  <a:pt x="9467" y="18414"/>
                </a:cubicBezTo>
                <a:cubicBezTo>
                  <a:pt x="9467" y="19590"/>
                  <a:pt x="9701" y="20784"/>
                  <a:pt x="9990" y="21066"/>
                </a:cubicBezTo>
                <a:cubicBezTo>
                  <a:pt x="10321" y="21389"/>
                  <a:pt x="10942" y="21552"/>
                  <a:pt x="11669" y="21570"/>
                </a:cubicBezTo>
                <a:cubicBezTo>
                  <a:pt x="12880" y="21600"/>
                  <a:pt x="14389" y="21230"/>
                  <a:pt x="15349" y="20544"/>
                </a:cubicBezTo>
                <a:cubicBezTo>
                  <a:pt x="16463" y="19748"/>
                  <a:pt x="16666" y="18990"/>
                  <a:pt x="16224" y="17270"/>
                </a:cubicBezTo>
                <a:cubicBezTo>
                  <a:pt x="15441" y="14222"/>
                  <a:pt x="15387" y="14308"/>
                  <a:pt x="18309" y="13874"/>
                </a:cubicBezTo>
                <a:cubicBezTo>
                  <a:pt x="20745" y="13512"/>
                  <a:pt x="20903" y="13300"/>
                  <a:pt x="20903" y="10406"/>
                </a:cubicBezTo>
                <a:cubicBezTo>
                  <a:pt x="20903" y="7415"/>
                  <a:pt x="20821" y="7319"/>
                  <a:pt x="18142" y="7228"/>
                </a:cubicBezTo>
                <a:cubicBezTo>
                  <a:pt x="14044" y="7089"/>
                  <a:pt x="14056" y="7099"/>
                  <a:pt x="15523" y="4912"/>
                </a:cubicBezTo>
                <a:cubicBezTo>
                  <a:pt x="16839" y="2949"/>
                  <a:pt x="16823" y="2837"/>
                  <a:pt x="15058" y="1441"/>
                </a:cubicBezTo>
                <a:cubicBezTo>
                  <a:pt x="14056" y="648"/>
                  <a:pt x="12378" y="0"/>
                  <a:pt x="1133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4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6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81" y="-1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1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2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تجميع"/>
          <p:cNvGrpSpPr/>
          <p:nvPr/>
        </p:nvGrpSpPr>
        <p:grpSpPr>
          <a:xfrm>
            <a:off x="8114324" y="1233403"/>
            <a:ext cx="15526642" cy="6449023"/>
            <a:chOff x="0" y="0"/>
            <a:chExt cx="15526641" cy="6449022"/>
          </a:xfrm>
        </p:grpSpPr>
        <p:sp>
          <p:nvSpPr>
            <p:cNvPr id="183" name="الفصل ٨ - ٧ التماثل الدوراني"/>
            <p:cNvSpPr txBox="1"/>
            <p:nvPr/>
          </p:nvSpPr>
          <p:spPr>
            <a:xfrm>
              <a:off x="0" y="0"/>
              <a:ext cx="13359452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التماثل الدوراني  </a:t>
              </a:r>
            </a:p>
          </p:txBody>
        </p:sp>
        <p:pic>
          <p:nvPicPr>
            <p:cNvPr id="18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098" t="0" r="2" b="2079"/>
            <a:stretch>
              <a:fillRect/>
            </a:stretch>
          </p:blipFill>
          <p:spPr>
            <a:xfrm>
              <a:off x="12027485" y="927298"/>
              <a:ext cx="3499157" cy="55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lnTo>
                    <a:pt x="10173" y="20"/>
                  </a:lnTo>
                  <a:cubicBezTo>
                    <a:pt x="4127" y="31"/>
                    <a:pt x="-435" y="59"/>
                    <a:pt x="33" y="82"/>
                  </a:cubicBezTo>
                  <a:cubicBezTo>
                    <a:pt x="793" y="120"/>
                    <a:pt x="991" y="191"/>
                    <a:pt x="1867" y="733"/>
                  </a:cubicBezTo>
                  <a:cubicBezTo>
                    <a:pt x="2408" y="1067"/>
                    <a:pt x="3278" y="1467"/>
                    <a:pt x="3802" y="1622"/>
                  </a:cubicBezTo>
                  <a:cubicBezTo>
                    <a:pt x="4971" y="1969"/>
                    <a:pt x="6957" y="2207"/>
                    <a:pt x="8709" y="2212"/>
                  </a:cubicBezTo>
                  <a:cubicBezTo>
                    <a:pt x="9871" y="2216"/>
                    <a:pt x="10058" y="2246"/>
                    <a:pt x="10293" y="2464"/>
                  </a:cubicBezTo>
                  <a:cubicBezTo>
                    <a:pt x="10664" y="2807"/>
                    <a:pt x="10624" y="3183"/>
                    <a:pt x="10204" y="3329"/>
                  </a:cubicBezTo>
                  <a:cubicBezTo>
                    <a:pt x="9955" y="3415"/>
                    <a:pt x="9869" y="3540"/>
                    <a:pt x="9907" y="3749"/>
                  </a:cubicBezTo>
                  <a:lnTo>
                    <a:pt x="9959" y="4046"/>
                  </a:lnTo>
                  <a:lnTo>
                    <a:pt x="5581" y="4102"/>
                  </a:lnTo>
                  <a:cubicBezTo>
                    <a:pt x="2220" y="4144"/>
                    <a:pt x="1136" y="4191"/>
                    <a:pt x="919" y="4308"/>
                  </a:cubicBezTo>
                  <a:cubicBezTo>
                    <a:pt x="661" y="4447"/>
                    <a:pt x="636" y="5188"/>
                    <a:pt x="636" y="12865"/>
                  </a:cubicBezTo>
                  <a:lnTo>
                    <a:pt x="636" y="21271"/>
                  </a:lnTo>
                  <a:lnTo>
                    <a:pt x="1020" y="21445"/>
                  </a:lnTo>
                  <a:cubicBezTo>
                    <a:pt x="1276" y="21561"/>
                    <a:pt x="1938" y="21599"/>
                    <a:pt x="5590" y="21600"/>
                  </a:cubicBezTo>
                  <a:cubicBezTo>
                    <a:pt x="6808" y="21600"/>
                    <a:pt x="8358" y="21597"/>
                    <a:pt x="10336" y="21590"/>
                  </a:cubicBezTo>
                  <a:cubicBezTo>
                    <a:pt x="17385" y="21567"/>
                    <a:pt x="19314" y="21529"/>
                    <a:pt x="19489" y="21415"/>
                  </a:cubicBezTo>
                  <a:cubicBezTo>
                    <a:pt x="19667" y="21300"/>
                    <a:pt x="19722" y="19603"/>
                    <a:pt x="19758" y="12979"/>
                  </a:cubicBezTo>
                  <a:cubicBezTo>
                    <a:pt x="19803" y="4931"/>
                    <a:pt x="19793" y="4678"/>
                    <a:pt x="19473" y="4421"/>
                  </a:cubicBezTo>
                  <a:cubicBezTo>
                    <a:pt x="19153" y="4165"/>
                    <a:pt x="19051" y="4155"/>
                    <a:pt x="16090" y="4102"/>
                  </a:cubicBezTo>
                  <a:cubicBezTo>
                    <a:pt x="13233" y="4050"/>
                    <a:pt x="13043" y="4032"/>
                    <a:pt x="13094" y="3839"/>
                  </a:cubicBezTo>
                  <a:cubicBezTo>
                    <a:pt x="13125" y="3726"/>
                    <a:pt x="12979" y="3517"/>
                    <a:pt x="12773" y="3375"/>
                  </a:cubicBezTo>
                  <a:cubicBezTo>
                    <a:pt x="12486" y="3177"/>
                    <a:pt x="12426" y="3043"/>
                    <a:pt x="12518" y="2805"/>
                  </a:cubicBezTo>
                  <a:cubicBezTo>
                    <a:pt x="12749" y="2210"/>
                    <a:pt x="12697" y="2217"/>
                    <a:pt x="17079" y="2217"/>
                  </a:cubicBezTo>
                  <a:lnTo>
                    <a:pt x="21165" y="2217"/>
                  </a:lnTo>
                  <a:lnTo>
                    <a:pt x="21165" y="1108"/>
                  </a:lnTo>
                  <a:lnTo>
                    <a:pt x="2116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0" name="صفحة ١٣٨ صفحة ١٣٨" descr="صفحة ١٣٨ صفحة ١٣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193" name="تجميع"/>
          <p:cNvGrpSpPr/>
          <p:nvPr/>
        </p:nvGrpSpPr>
        <p:grpSpPr>
          <a:xfrm>
            <a:off x="7473819" y="1128028"/>
            <a:ext cx="15526643" cy="6449024"/>
            <a:chOff x="0" y="0"/>
            <a:chExt cx="15526641" cy="6449022"/>
          </a:xfrm>
        </p:grpSpPr>
        <p:sp>
          <p:nvSpPr>
            <p:cNvPr id="191" name="الفصل ٨ - ٧ التماثل الدوراني"/>
            <p:cNvSpPr txBox="1"/>
            <p:nvPr/>
          </p:nvSpPr>
          <p:spPr>
            <a:xfrm>
              <a:off x="0" y="0"/>
              <a:ext cx="13359452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التماثل الدوراني  </a:t>
              </a:r>
            </a:p>
          </p:txBody>
        </p:sp>
        <p:pic>
          <p:nvPicPr>
            <p:cNvPr id="19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098" t="0" r="2" b="2079"/>
            <a:stretch>
              <a:fillRect/>
            </a:stretch>
          </p:blipFill>
          <p:spPr>
            <a:xfrm>
              <a:off x="12027485" y="927298"/>
              <a:ext cx="3499157" cy="55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lnTo>
                    <a:pt x="10173" y="20"/>
                  </a:lnTo>
                  <a:cubicBezTo>
                    <a:pt x="4127" y="31"/>
                    <a:pt x="-435" y="59"/>
                    <a:pt x="33" y="82"/>
                  </a:cubicBezTo>
                  <a:cubicBezTo>
                    <a:pt x="793" y="120"/>
                    <a:pt x="991" y="191"/>
                    <a:pt x="1867" y="733"/>
                  </a:cubicBezTo>
                  <a:cubicBezTo>
                    <a:pt x="2408" y="1067"/>
                    <a:pt x="3278" y="1467"/>
                    <a:pt x="3802" y="1622"/>
                  </a:cubicBezTo>
                  <a:cubicBezTo>
                    <a:pt x="4971" y="1969"/>
                    <a:pt x="6957" y="2207"/>
                    <a:pt x="8709" y="2212"/>
                  </a:cubicBezTo>
                  <a:cubicBezTo>
                    <a:pt x="9871" y="2216"/>
                    <a:pt x="10058" y="2246"/>
                    <a:pt x="10293" y="2464"/>
                  </a:cubicBezTo>
                  <a:cubicBezTo>
                    <a:pt x="10664" y="2807"/>
                    <a:pt x="10624" y="3183"/>
                    <a:pt x="10204" y="3329"/>
                  </a:cubicBezTo>
                  <a:cubicBezTo>
                    <a:pt x="9955" y="3415"/>
                    <a:pt x="9869" y="3540"/>
                    <a:pt x="9907" y="3749"/>
                  </a:cubicBezTo>
                  <a:lnTo>
                    <a:pt x="9959" y="4046"/>
                  </a:lnTo>
                  <a:lnTo>
                    <a:pt x="5581" y="4102"/>
                  </a:lnTo>
                  <a:cubicBezTo>
                    <a:pt x="2220" y="4144"/>
                    <a:pt x="1136" y="4191"/>
                    <a:pt x="919" y="4308"/>
                  </a:cubicBezTo>
                  <a:cubicBezTo>
                    <a:pt x="661" y="4447"/>
                    <a:pt x="636" y="5188"/>
                    <a:pt x="636" y="12865"/>
                  </a:cubicBezTo>
                  <a:lnTo>
                    <a:pt x="636" y="21271"/>
                  </a:lnTo>
                  <a:lnTo>
                    <a:pt x="1020" y="21445"/>
                  </a:lnTo>
                  <a:cubicBezTo>
                    <a:pt x="1276" y="21561"/>
                    <a:pt x="1938" y="21599"/>
                    <a:pt x="5590" y="21600"/>
                  </a:cubicBezTo>
                  <a:cubicBezTo>
                    <a:pt x="6808" y="21600"/>
                    <a:pt x="8358" y="21597"/>
                    <a:pt x="10336" y="21590"/>
                  </a:cubicBezTo>
                  <a:cubicBezTo>
                    <a:pt x="17385" y="21567"/>
                    <a:pt x="19314" y="21529"/>
                    <a:pt x="19489" y="21415"/>
                  </a:cubicBezTo>
                  <a:cubicBezTo>
                    <a:pt x="19667" y="21300"/>
                    <a:pt x="19722" y="19603"/>
                    <a:pt x="19758" y="12979"/>
                  </a:cubicBezTo>
                  <a:cubicBezTo>
                    <a:pt x="19803" y="4931"/>
                    <a:pt x="19793" y="4678"/>
                    <a:pt x="19473" y="4421"/>
                  </a:cubicBezTo>
                  <a:cubicBezTo>
                    <a:pt x="19153" y="4165"/>
                    <a:pt x="19051" y="4155"/>
                    <a:pt x="16090" y="4102"/>
                  </a:cubicBezTo>
                  <a:cubicBezTo>
                    <a:pt x="13233" y="4050"/>
                    <a:pt x="13043" y="4032"/>
                    <a:pt x="13094" y="3839"/>
                  </a:cubicBezTo>
                  <a:cubicBezTo>
                    <a:pt x="13125" y="3726"/>
                    <a:pt x="12979" y="3517"/>
                    <a:pt x="12773" y="3375"/>
                  </a:cubicBezTo>
                  <a:cubicBezTo>
                    <a:pt x="12486" y="3177"/>
                    <a:pt x="12426" y="3043"/>
                    <a:pt x="12518" y="2805"/>
                  </a:cubicBezTo>
                  <a:cubicBezTo>
                    <a:pt x="12749" y="2210"/>
                    <a:pt x="12697" y="2217"/>
                    <a:pt x="17079" y="2217"/>
                  </a:cubicBezTo>
                  <a:lnTo>
                    <a:pt x="21165" y="2217"/>
                  </a:lnTo>
                  <a:lnTo>
                    <a:pt x="21165" y="1108"/>
                  </a:lnTo>
                  <a:lnTo>
                    <a:pt x="2116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97523" y="4041457"/>
            <a:ext cx="8238803" cy="4399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583" t="82" r="2176" b="106"/>
          <a:stretch>
            <a:fillRect/>
          </a:stretch>
        </p:blipFill>
        <p:spPr>
          <a:xfrm>
            <a:off x="5876520" y="5382908"/>
            <a:ext cx="4628455" cy="4388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600" fill="norm" stroke="1" extrusionOk="0">
                <a:moveTo>
                  <a:pt x="11043" y="0"/>
                </a:moveTo>
                <a:lnTo>
                  <a:pt x="11002" y="5196"/>
                </a:lnTo>
                <a:cubicBezTo>
                  <a:pt x="10973" y="8606"/>
                  <a:pt x="10894" y="10437"/>
                  <a:pt x="10779" y="10478"/>
                </a:cubicBezTo>
                <a:cubicBezTo>
                  <a:pt x="10683" y="10512"/>
                  <a:pt x="9401" y="9653"/>
                  <a:pt x="7927" y="8569"/>
                </a:cubicBezTo>
                <a:cubicBezTo>
                  <a:pt x="6454" y="7486"/>
                  <a:pt x="5178" y="6598"/>
                  <a:pt x="5090" y="6598"/>
                </a:cubicBezTo>
                <a:cubicBezTo>
                  <a:pt x="4969" y="6598"/>
                  <a:pt x="991" y="10133"/>
                  <a:pt x="4" y="11118"/>
                </a:cubicBezTo>
                <a:cubicBezTo>
                  <a:pt x="-101" y="11224"/>
                  <a:pt x="1805" y="11239"/>
                  <a:pt x="5081" y="11159"/>
                </a:cubicBezTo>
                <a:cubicBezTo>
                  <a:pt x="7984" y="11089"/>
                  <a:pt x="10365" y="11099"/>
                  <a:pt x="10414" y="11185"/>
                </a:cubicBezTo>
                <a:cubicBezTo>
                  <a:pt x="10464" y="11270"/>
                  <a:pt x="9556" y="12490"/>
                  <a:pt x="8398" y="13894"/>
                </a:cubicBezTo>
                <a:lnTo>
                  <a:pt x="6290" y="16449"/>
                </a:lnTo>
                <a:lnTo>
                  <a:pt x="7020" y="17393"/>
                </a:lnTo>
                <a:cubicBezTo>
                  <a:pt x="7423" y="17911"/>
                  <a:pt x="8326" y="19068"/>
                  <a:pt x="9021" y="19967"/>
                </a:cubicBezTo>
                <a:lnTo>
                  <a:pt x="10283" y="21600"/>
                </a:lnTo>
                <a:lnTo>
                  <a:pt x="11039" y="21600"/>
                </a:lnTo>
                <a:lnTo>
                  <a:pt x="11039" y="16627"/>
                </a:lnTo>
                <a:cubicBezTo>
                  <a:pt x="11039" y="13878"/>
                  <a:pt x="11105" y="11586"/>
                  <a:pt x="11187" y="11533"/>
                </a:cubicBezTo>
                <a:cubicBezTo>
                  <a:pt x="11268" y="11479"/>
                  <a:pt x="12452" y="12401"/>
                  <a:pt x="13815" y="13580"/>
                </a:cubicBezTo>
                <a:cubicBezTo>
                  <a:pt x="15404" y="14952"/>
                  <a:pt x="16374" y="15671"/>
                  <a:pt x="16511" y="15586"/>
                </a:cubicBezTo>
                <a:cubicBezTo>
                  <a:pt x="16628" y="15512"/>
                  <a:pt x="17796" y="14427"/>
                  <a:pt x="19110" y="13173"/>
                </a:cubicBezTo>
                <a:lnTo>
                  <a:pt x="21499" y="10892"/>
                </a:lnTo>
                <a:lnTo>
                  <a:pt x="16616" y="10892"/>
                </a:lnTo>
                <a:cubicBezTo>
                  <a:pt x="13508" y="10892"/>
                  <a:pt x="11694" y="10825"/>
                  <a:pt x="11627" y="10710"/>
                </a:cubicBezTo>
                <a:cubicBezTo>
                  <a:pt x="11569" y="10611"/>
                  <a:pt x="12447" y="9444"/>
                  <a:pt x="13576" y="8116"/>
                </a:cubicBezTo>
                <a:cubicBezTo>
                  <a:pt x="15461" y="5898"/>
                  <a:pt x="15609" y="5673"/>
                  <a:pt x="15397" y="5352"/>
                </a:cubicBezTo>
                <a:cubicBezTo>
                  <a:pt x="15270" y="5160"/>
                  <a:pt x="14260" y="3880"/>
                  <a:pt x="13148" y="2504"/>
                </a:cubicBezTo>
                <a:lnTo>
                  <a:pt x="11124" y="0"/>
                </a:lnTo>
                <a:lnTo>
                  <a:pt x="11043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صفحة ١٣٨ صفحة ١٣٨" descr="صفحة ١٣٨ صفحة ١٣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03" name="تجميع"/>
          <p:cNvGrpSpPr/>
          <p:nvPr/>
        </p:nvGrpSpPr>
        <p:grpSpPr>
          <a:xfrm>
            <a:off x="7473819" y="1128028"/>
            <a:ext cx="15526643" cy="6449024"/>
            <a:chOff x="0" y="0"/>
            <a:chExt cx="15526641" cy="6449022"/>
          </a:xfrm>
        </p:grpSpPr>
        <p:sp>
          <p:nvSpPr>
            <p:cNvPr id="201" name="الفصل ٨ - ٧ التماثل الدوراني"/>
            <p:cNvSpPr txBox="1"/>
            <p:nvPr/>
          </p:nvSpPr>
          <p:spPr>
            <a:xfrm>
              <a:off x="0" y="0"/>
              <a:ext cx="13359452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التماثل الدوراني  </a:t>
              </a:r>
            </a:p>
          </p:txBody>
        </p:sp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098" t="0" r="2" b="2079"/>
            <a:stretch>
              <a:fillRect/>
            </a:stretch>
          </p:blipFill>
          <p:spPr>
            <a:xfrm>
              <a:off x="12027485" y="927298"/>
              <a:ext cx="3499157" cy="55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lnTo>
                    <a:pt x="10173" y="20"/>
                  </a:lnTo>
                  <a:cubicBezTo>
                    <a:pt x="4127" y="31"/>
                    <a:pt x="-435" y="59"/>
                    <a:pt x="33" y="82"/>
                  </a:cubicBezTo>
                  <a:cubicBezTo>
                    <a:pt x="793" y="120"/>
                    <a:pt x="991" y="191"/>
                    <a:pt x="1867" y="733"/>
                  </a:cubicBezTo>
                  <a:cubicBezTo>
                    <a:pt x="2408" y="1067"/>
                    <a:pt x="3278" y="1467"/>
                    <a:pt x="3802" y="1622"/>
                  </a:cubicBezTo>
                  <a:cubicBezTo>
                    <a:pt x="4971" y="1969"/>
                    <a:pt x="6957" y="2207"/>
                    <a:pt x="8709" y="2212"/>
                  </a:cubicBezTo>
                  <a:cubicBezTo>
                    <a:pt x="9871" y="2216"/>
                    <a:pt x="10058" y="2246"/>
                    <a:pt x="10293" y="2464"/>
                  </a:cubicBezTo>
                  <a:cubicBezTo>
                    <a:pt x="10664" y="2807"/>
                    <a:pt x="10624" y="3183"/>
                    <a:pt x="10204" y="3329"/>
                  </a:cubicBezTo>
                  <a:cubicBezTo>
                    <a:pt x="9955" y="3415"/>
                    <a:pt x="9869" y="3540"/>
                    <a:pt x="9907" y="3749"/>
                  </a:cubicBezTo>
                  <a:lnTo>
                    <a:pt x="9959" y="4046"/>
                  </a:lnTo>
                  <a:lnTo>
                    <a:pt x="5581" y="4102"/>
                  </a:lnTo>
                  <a:cubicBezTo>
                    <a:pt x="2220" y="4144"/>
                    <a:pt x="1136" y="4191"/>
                    <a:pt x="919" y="4308"/>
                  </a:cubicBezTo>
                  <a:cubicBezTo>
                    <a:pt x="661" y="4447"/>
                    <a:pt x="636" y="5188"/>
                    <a:pt x="636" y="12865"/>
                  </a:cubicBezTo>
                  <a:lnTo>
                    <a:pt x="636" y="21271"/>
                  </a:lnTo>
                  <a:lnTo>
                    <a:pt x="1020" y="21445"/>
                  </a:lnTo>
                  <a:cubicBezTo>
                    <a:pt x="1276" y="21561"/>
                    <a:pt x="1938" y="21599"/>
                    <a:pt x="5590" y="21600"/>
                  </a:cubicBezTo>
                  <a:cubicBezTo>
                    <a:pt x="6808" y="21600"/>
                    <a:pt x="8358" y="21597"/>
                    <a:pt x="10336" y="21590"/>
                  </a:cubicBezTo>
                  <a:cubicBezTo>
                    <a:pt x="17385" y="21567"/>
                    <a:pt x="19314" y="21529"/>
                    <a:pt x="19489" y="21415"/>
                  </a:cubicBezTo>
                  <a:cubicBezTo>
                    <a:pt x="19667" y="21300"/>
                    <a:pt x="19722" y="19603"/>
                    <a:pt x="19758" y="12979"/>
                  </a:cubicBezTo>
                  <a:cubicBezTo>
                    <a:pt x="19803" y="4931"/>
                    <a:pt x="19793" y="4678"/>
                    <a:pt x="19473" y="4421"/>
                  </a:cubicBezTo>
                  <a:cubicBezTo>
                    <a:pt x="19153" y="4165"/>
                    <a:pt x="19051" y="4155"/>
                    <a:pt x="16090" y="4102"/>
                  </a:cubicBezTo>
                  <a:cubicBezTo>
                    <a:pt x="13233" y="4050"/>
                    <a:pt x="13043" y="4032"/>
                    <a:pt x="13094" y="3839"/>
                  </a:cubicBezTo>
                  <a:cubicBezTo>
                    <a:pt x="13125" y="3726"/>
                    <a:pt x="12979" y="3517"/>
                    <a:pt x="12773" y="3375"/>
                  </a:cubicBezTo>
                  <a:cubicBezTo>
                    <a:pt x="12486" y="3177"/>
                    <a:pt x="12426" y="3043"/>
                    <a:pt x="12518" y="2805"/>
                  </a:cubicBezTo>
                  <a:cubicBezTo>
                    <a:pt x="12749" y="2210"/>
                    <a:pt x="12697" y="2217"/>
                    <a:pt x="17079" y="2217"/>
                  </a:cubicBezTo>
                  <a:lnTo>
                    <a:pt x="21165" y="2217"/>
                  </a:lnTo>
                  <a:lnTo>
                    <a:pt x="21165" y="1108"/>
                  </a:lnTo>
                  <a:lnTo>
                    <a:pt x="2116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9309" y="4352629"/>
            <a:ext cx="12811515" cy="2788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68651" y="7636834"/>
            <a:ext cx="11680540" cy="3315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71273" y="11012205"/>
            <a:ext cx="10577919" cy="146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3" name="تجميع"/>
          <p:cNvGrpSpPr/>
          <p:nvPr/>
        </p:nvGrpSpPr>
        <p:grpSpPr>
          <a:xfrm>
            <a:off x="7473819" y="1128028"/>
            <a:ext cx="15526643" cy="6449024"/>
            <a:chOff x="0" y="0"/>
            <a:chExt cx="15526641" cy="6449022"/>
          </a:xfrm>
        </p:grpSpPr>
        <p:sp>
          <p:nvSpPr>
            <p:cNvPr id="211" name="الفصل ٨ - ٧ التماثل الدوراني"/>
            <p:cNvSpPr txBox="1"/>
            <p:nvPr/>
          </p:nvSpPr>
          <p:spPr>
            <a:xfrm>
              <a:off x="0" y="0"/>
              <a:ext cx="13359452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التماثل الدوراني  </a:t>
              </a:r>
            </a:p>
          </p:txBody>
        </p:sp>
        <p:pic>
          <p:nvPicPr>
            <p:cNvPr id="212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098" t="0" r="2" b="2079"/>
            <a:stretch>
              <a:fillRect/>
            </a:stretch>
          </p:blipFill>
          <p:spPr>
            <a:xfrm>
              <a:off x="12027485" y="927298"/>
              <a:ext cx="3499157" cy="55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lnTo>
                    <a:pt x="10173" y="20"/>
                  </a:lnTo>
                  <a:cubicBezTo>
                    <a:pt x="4127" y="31"/>
                    <a:pt x="-435" y="59"/>
                    <a:pt x="33" y="82"/>
                  </a:cubicBezTo>
                  <a:cubicBezTo>
                    <a:pt x="793" y="120"/>
                    <a:pt x="991" y="191"/>
                    <a:pt x="1867" y="733"/>
                  </a:cubicBezTo>
                  <a:cubicBezTo>
                    <a:pt x="2408" y="1067"/>
                    <a:pt x="3278" y="1467"/>
                    <a:pt x="3802" y="1622"/>
                  </a:cubicBezTo>
                  <a:cubicBezTo>
                    <a:pt x="4971" y="1969"/>
                    <a:pt x="6957" y="2207"/>
                    <a:pt x="8709" y="2212"/>
                  </a:cubicBezTo>
                  <a:cubicBezTo>
                    <a:pt x="9871" y="2216"/>
                    <a:pt x="10058" y="2246"/>
                    <a:pt x="10293" y="2464"/>
                  </a:cubicBezTo>
                  <a:cubicBezTo>
                    <a:pt x="10664" y="2807"/>
                    <a:pt x="10624" y="3183"/>
                    <a:pt x="10204" y="3329"/>
                  </a:cubicBezTo>
                  <a:cubicBezTo>
                    <a:pt x="9955" y="3415"/>
                    <a:pt x="9869" y="3540"/>
                    <a:pt x="9907" y="3749"/>
                  </a:cubicBezTo>
                  <a:lnTo>
                    <a:pt x="9959" y="4046"/>
                  </a:lnTo>
                  <a:lnTo>
                    <a:pt x="5581" y="4102"/>
                  </a:lnTo>
                  <a:cubicBezTo>
                    <a:pt x="2220" y="4144"/>
                    <a:pt x="1136" y="4191"/>
                    <a:pt x="919" y="4308"/>
                  </a:cubicBezTo>
                  <a:cubicBezTo>
                    <a:pt x="661" y="4447"/>
                    <a:pt x="636" y="5188"/>
                    <a:pt x="636" y="12865"/>
                  </a:cubicBezTo>
                  <a:lnTo>
                    <a:pt x="636" y="21271"/>
                  </a:lnTo>
                  <a:lnTo>
                    <a:pt x="1020" y="21445"/>
                  </a:lnTo>
                  <a:cubicBezTo>
                    <a:pt x="1276" y="21561"/>
                    <a:pt x="1938" y="21599"/>
                    <a:pt x="5590" y="21600"/>
                  </a:cubicBezTo>
                  <a:cubicBezTo>
                    <a:pt x="6808" y="21600"/>
                    <a:pt x="8358" y="21597"/>
                    <a:pt x="10336" y="21590"/>
                  </a:cubicBezTo>
                  <a:cubicBezTo>
                    <a:pt x="17385" y="21567"/>
                    <a:pt x="19314" y="21529"/>
                    <a:pt x="19489" y="21415"/>
                  </a:cubicBezTo>
                  <a:cubicBezTo>
                    <a:pt x="19667" y="21300"/>
                    <a:pt x="19722" y="19603"/>
                    <a:pt x="19758" y="12979"/>
                  </a:cubicBezTo>
                  <a:cubicBezTo>
                    <a:pt x="19803" y="4931"/>
                    <a:pt x="19793" y="4678"/>
                    <a:pt x="19473" y="4421"/>
                  </a:cubicBezTo>
                  <a:cubicBezTo>
                    <a:pt x="19153" y="4165"/>
                    <a:pt x="19051" y="4155"/>
                    <a:pt x="16090" y="4102"/>
                  </a:cubicBezTo>
                  <a:cubicBezTo>
                    <a:pt x="13233" y="4050"/>
                    <a:pt x="13043" y="4032"/>
                    <a:pt x="13094" y="3839"/>
                  </a:cubicBezTo>
                  <a:cubicBezTo>
                    <a:pt x="13125" y="3726"/>
                    <a:pt x="12979" y="3517"/>
                    <a:pt x="12773" y="3375"/>
                  </a:cubicBezTo>
                  <a:cubicBezTo>
                    <a:pt x="12486" y="3177"/>
                    <a:pt x="12426" y="3043"/>
                    <a:pt x="12518" y="2805"/>
                  </a:cubicBezTo>
                  <a:cubicBezTo>
                    <a:pt x="12749" y="2210"/>
                    <a:pt x="12697" y="2217"/>
                    <a:pt x="17079" y="2217"/>
                  </a:cubicBezTo>
                  <a:lnTo>
                    <a:pt x="21165" y="2217"/>
                  </a:lnTo>
                  <a:lnTo>
                    <a:pt x="21165" y="1108"/>
                  </a:lnTo>
                  <a:lnTo>
                    <a:pt x="2116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18104" y="3122058"/>
            <a:ext cx="13073882" cy="355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صفحة ١٣٨ صفحة ١٣٨" descr="صفحة ١٣٨ صفحة ١٣٨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52048" y="2714753"/>
            <a:ext cx="9282486" cy="2108201"/>
          </a:xfrm>
          <a:prstGeom prst="rect">
            <a:avLst/>
          </a:prstGeom>
        </p:spPr>
      </p:pic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25725" y="7577229"/>
            <a:ext cx="15922102" cy="311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18104" y="10970116"/>
            <a:ext cx="11401608" cy="1724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صفحة ١٣٨ صفحة ١٣٨" descr="صفحة ١٣٨ صفحة ١٣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5" name="تجميع"/>
          <p:cNvGrpSpPr/>
          <p:nvPr/>
        </p:nvGrpSpPr>
        <p:grpSpPr>
          <a:xfrm>
            <a:off x="7473819" y="1128028"/>
            <a:ext cx="15526643" cy="6449024"/>
            <a:chOff x="0" y="0"/>
            <a:chExt cx="15526641" cy="6449022"/>
          </a:xfrm>
        </p:grpSpPr>
        <p:sp>
          <p:nvSpPr>
            <p:cNvPr id="223" name="الفصل ٨ - ٧ التماثل الدوراني"/>
            <p:cNvSpPr txBox="1"/>
            <p:nvPr/>
          </p:nvSpPr>
          <p:spPr>
            <a:xfrm>
              <a:off x="0" y="0"/>
              <a:ext cx="13359452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التماثل الدوراني  </a:t>
              </a:r>
            </a:p>
          </p:txBody>
        </p:sp>
        <p:pic>
          <p:nvPicPr>
            <p:cNvPr id="22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098" t="0" r="2" b="2079"/>
            <a:stretch>
              <a:fillRect/>
            </a:stretch>
          </p:blipFill>
          <p:spPr>
            <a:xfrm>
              <a:off x="12027485" y="927298"/>
              <a:ext cx="3499157" cy="55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lnTo>
                    <a:pt x="10173" y="20"/>
                  </a:lnTo>
                  <a:cubicBezTo>
                    <a:pt x="4127" y="31"/>
                    <a:pt x="-435" y="59"/>
                    <a:pt x="33" y="82"/>
                  </a:cubicBezTo>
                  <a:cubicBezTo>
                    <a:pt x="793" y="120"/>
                    <a:pt x="991" y="191"/>
                    <a:pt x="1867" y="733"/>
                  </a:cubicBezTo>
                  <a:cubicBezTo>
                    <a:pt x="2408" y="1067"/>
                    <a:pt x="3278" y="1467"/>
                    <a:pt x="3802" y="1622"/>
                  </a:cubicBezTo>
                  <a:cubicBezTo>
                    <a:pt x="4971" y="1969"/>
                    <a:pt x="6957" y="2207"/>
                    <a:pt x="8709" y="2212"/>
                  </a:cubicBezTo>
                  <a:cubicBezTo>
                    <a:pt x="9871" y="2216"/>
                    <a:pt x="10058" y="2246"/>
                    <a:pt x="10293" y="2464"/>
                  </a:cubicBezTo>
                  <a:cubicBezTo>
                    <a:pt x="10664" y="2807"/>
                    <a:pt x="10624" y="3183"/>
                    <a:pt x="10204" y="3329"/>
                  </a:cubicBezTo>
                  <a:cubicBezTo>
                    <a:pt x="9955" y="3415"/>
                    <a:pt x="9869" y="3540"/>
                    <a:pt x="9907" y="3749"/>
                  </a:cubicBezTo>
                  <a:lnTo>
                    <a:pt x="9959" y="4046"/>
                  </a:lnTo>
                  <a:lnTo>
                    <a:pt x="5581" y="4102"/>
                  </a:lnTo>
                  <a:cubicBezTo>
                    <a:pt x="2220" y="4144"/>
                    <a:pt x="1136" y="4191"/>
                    <a:pt x="919" y="4308"/>
                  </a:cubicBezTo>
                  <a:cubicBezTo>
                    <a:pt x="661" y="4447"/>
                    <a:pt x="636" y="5188"/>
                    <a:pt x="636" y="12865"/>
                  </a:cubicBezTo>
                  <a:lnTo>
                    <a:pt x="636" y="21271"/>
                  </a:lnTo>
                  <a:lnTo>
                    <a:pt x="1020" y="21445"/>
                  </a:lnTo>
                  <a:cubicBezTo>
                    <a:pt x="1276" y="21561"/>
                    <a:pt x="1938" y="21599"/>
                    <a:pt x="5590" y="21600"/>
                  </a:cubicBezTo>
                  <a:cubicBezTo>
                    <a:pt x="6808" y="21600"/>
                    <a:pt x="8358" y="21597"/>
                    <a:pt x="10336" y="21590"/>
                  </a:cubicBezTo>
                  <a:cubicBezTo>
                    <a:pt x="17385" y="21567"/>
                    <a:pt x="19314" y="21529"/>
                    <a:pt x="19489" y="21415"/>
                  </a:cubicBezTo>
                  <a:cubicBezTo>
                    <a:pt x="19667" y="21300"/>
                    <a:pt x="19722" y="19603"/>
                    <a:pt x="19758" y="12979"/>
                  </a:cubicBezTo>
                  <a:cubicBezTo>
                    <a:pt x="19803" y="4931"/>
                    <a:pt x="19793" y="4678"/>
                    <a:pt x="19473" y="4421"/>
                  </a:cubicBezTo>
                  <a:cubicBezTo>
                    <a:pt x="19153" y="4165"/>
                    <a:pt x="19051" y="4155"/>
                    <a:pt x="16090" y="4102"/>
                  </a:cubicBezTo>
                  <a:cubicBezTo>
                    <a:pt x="13233" y="4050"/>
                    <a:pt x="13043" y="4032"/>
                    <a:pt x="13094" y="3839"/>
                  </a:cubicBezTo>
                  <a:cubicBezTo>
                    <a:pt x="13125" y="3726"/>
                    <a:pt x="12979" y="3517"/>
                    <a:pt x="12773" y="3375"/>
                  </a:cubicBezTo>
                  <a:cubicBezTo>
                    <a:pt x="12486" y="3177"/>
                    <a:pt x="12426" y="3043"/>
                    <a:pt x="12518" y="2805"/>
                  </a:cubicBezTo>
                  <a:cubicBezTo>
                    <a:pt x="12749" y="2210"/>
                    <a:pt x="12697" y="2217"/>
                    <a:pt x="17079" y="2217"/>
                  </a:cubicBezTo>
                  <a:lnTo>
                    <a:pt x="21165" y="2217"/>
                  </a:lnTo>
                  <a:lnTo>
                    <a:pt x="21165" y="1108"/>
                  </a:lnTo>
                  <a:lnTo>
                    <a:pt x="2116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1302" y="3874878"/>
            <a:ext cx="12245552" cy="25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40992" y="8520859"/>
            <a:ext cx="16315769" cy="1362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456760" y="8995595"/>
            <a:ext cx="2324101" cy="259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2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3" name="صفحة ١٣٩ صفحة ١٣٩" descr="صفحة ١٣٩ صفحة ١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3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3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59158" y="3911031"/>
            <a:ext cx="13880436" cy="13073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77169" y="5501983"/>
            <a:ext cx="12508929" cy="3980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