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الفصل ٧ :…"/>
          <p:cNvSpPr txBox="1"/>
          <p:nvPr/>
        </p:nvSpPr>
        <p:spPr>
          <a:xfrm>
            <a:off x="1508573" y="1550891"/>
            <a:ext cx="361397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٧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التحليل والمعادلات التربيعية </a:t>
            </a:r>
          </a:p>
        </p:txBody>
      </p:sp>
      <p:grpSp>
        <p:nvGrpSpPr>
          <p:cNvPr id="108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6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7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grpSp>
        <p:nvGrpSpPr>
          <p:cNvPr id="113" name="تجميع"/>
          <p:cNvGrpSpPr/>
          <p:nvPr/>
        </p:nvGrpSpPr>
        <p:grpSpPr>
          <a:xfrm>
            <a:off x="2446741" y="-569563"/>
            <a:ext cx="18337420" cy="3618609"/>
            <a:chOff x="0" y="0"/>
            <a:chExt cx="18337418" cy="3618608"/>
          </a:xfrm>
        </p:grpSpPr>
        <p:sp>
          <p:nvSpPr>
            <p:cNvPr id="109" name="المعادلات التربيعية  س + ب س + ج = ٠"/>
            <p:cNvSpPr txBox="1"/>
            <p:nvPr/>
          </p:nvSpPr>
          <p:spPr>
            <a:xfrm>
              <a:off x="0" y="0"/>
              <a:ext cx="18337419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5900">
                  <a:solidFill>
                    <a:srgbClr val="FFFB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التربيعية  س + ب س + ج = ٠</a:t>
              </a:r>
            </a:p>
          </p:txBody>
        </p:sp>
        <p:grpSp>
          <p:nvGrpSpPr>
            <p:cNvPr id="112" name="تجميع"/>
            <p:cNvGrpSpPr/>
            <p:nvPr/>
          </p:nvGrpSpPr>
          <p:grpSpPr>
            <a:xfrm>
              <a:off x="38045" y="1027719"/>
              <a:ext cx="18299374" cy="1563170"/>
              <a:chOff x="0" y="0"/>
              <a:chExt cx="18299372" cy="1563169"/>
            </a:xfrm>
          </p:grpSpPr>
          <p:sp>
            <p:nvSpPr>
              <p:cNvPr id="110" name="المعادلات التربيعية  س + ب س + ج = ٠"/>
              <p:cNvSpPr txBox="1"/>
              <p:nvPr/>
            </p:nvSpPr>
            <p:spPr>
              <a:xfrm>
                <a:off x="0" y="0"/>
                <a:ext cx="18299373" cy="15631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5900">
                    <a:solidFill>
                      <a:srgbClr val="E63B7A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المعادلات التربيعية  س + ب س + ج = ٠</a:t>
                </a:r>
              </a:p>
            </p:txBody>
          </p:sp>
          <p:sp>
            <p:nvSpPr>
              <p:cNvPr id="111" name="٢"/>
              <p:cNvSpPr/>
              <p:nvPr/>
            </p:nvSpPr>
            <p:spPr>
              <a:xfrm>
                <a:off x="7684875" y="884695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8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grpSp>
        <p:nvGrpSpPr>
          <p:cNvPr id="120" name="تجميع"/>
          <p:cNvGrpSpPr/>
          <p:nvPr/>
        </p:nvGrpSpPr>
        <p:grpSpPr>
          <a:xfrm>
            <a:off x="21273253" y="5753774"/>
            <a:ext cx="2836890" cy="1462257"/>
            <a:chOff x="0" y="700139"/>
            <a:chExt cx="2836888" cy="1462256"/>
          </a:xfrm>
        </p:grpSpPr>
        <p:grpSp>
          <p:nvGrpSpPr>
            <p:cNvPr id="116" name="تجميع"/>
            <p:cNvGrpSpPr/>
            <p:nvPr/>
          </p:nvGrpSpPr>
          <p:grpSpPr>
            <a:xfrm>
              <a:off x="206656" y="700139"/>
              <a:ext cx="2630233" cy="249264"/>
              <a:chOff x="0" y="700139"/>
              <a:chExt cx="2630231" cy="249262"/>
            </a:xfrm>
          </p:grpSpPr>
          <p:sp>
            <p:nvSpPr>
              <p:cNvPr id="114" name="🎯احلل ثلاثية الحد  على صورة…"/>
              <p:cNvSpPr/>
              <p:nvPr/>
            </p:nvSpPr>
            <p:spPr>
              <a:xfrm>
                <a:off x="0" y="700139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🎯احلل ثلاثية الحد  على صورة  </a:t>
                </a:r>
              </a:p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أ س + ب س= ٠</a:t>
                </a:r>
              </a:p>
            </p:txBody>
          </p:sp>
          <p:sp>
            <p:nvSpPr>
              <p:cNvPr id="115" name="٢"/>
              <p:cNvSpPr/>
              <p:nvPr/>
            </p:nvSpPr>
            <p:spPr>
              <a:xfrm>
                <a:off x="365510" y="949402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016E8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119" name="تجميع"/>
            <p:cNvGrpSpPr/>
            <p:nvPr/>
          </p:nvGrpSpPr>
          <p:grpSpPr>
            <a:xfrm>
              <a:off x="-1" y="1902256"/>
              <a:ext cx="2651987" cy="260140"/>
              <a:chOff x="0" y="700139"/>
              <a:chExt cx="2651985" cy="260139"/>
            </a:xfrm>
          </p:grpSpPr>
          <p:sp>
            <p:nvSpPr>
              <p:cNvPr id="117" name="🎯احلل المعادلات  على صورة…"/>
              <p:cNvSpPr/>
              <p:nvPr/>
            </p:nvSpPr>
            <p:spPr>
              <a:xfrm>
                <a:off x="0" y="700139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🎯احلل المعادلات  على صورة  </a:t>
                </a:r>
              </a:p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أ س + ب س= ٠</a:t>
                </a:r>
              </a:p>
            </p:txBody>
          </p:sp>
          <p:sp>
            <p:nvSpPr>
              <p:cNvPr id="118" name="٢"/>
              <p:cNvSpPr/>
              <p:nvPr/>
            </p:nvSpPr>
            <p:spPr>
              <a:xfrm>
                <a:off x="387263" y="960279"/>
                <a:ext cx="22647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016E8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gradFill flip="none" rotWithShape="1">
          <a:gsLst>
            <a:gs pos="0">
              <a:srgbClr val="F7FADB"/>
            </a:gs>
            <a:gs pos="100000">
              <a:srgbClr val="9DAFB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9;p2"/>
          <p:cNvGrpSpPr/>
          <p:nvPr/>
        </p:nvGrpSpPr>
        <p:grpSpPr>
          <a:xfrm>
            <a:off x="330817" y="312592"/>
            <a:ext cx="23722366" cy="13090816"/>
            <a:chOff x="85" y="86"/>
            <a:chExt cx="23722364" cy="13090814"/>
          </a:xfrm>
        </p:grpSpPr>
        <p:sp>
          <p:nvSpPr>
            <p:cNvPr id="128" name="Google Shape;10;p2"/>
            <p:cNvSpPr/>
            <p:nvPr/>
          </p:nvSpPr>
          <p:spPr>
            <a:xfrm>
              <a:off x="85" y="86"/>
              <a:ext cx="23722365" cy="13090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99"/>
                  </a:lnTo>
                  <a:cubicBezTo>
                    <a:pt x="5" y="21600"/>
                    <a:pt x="10" y="21600"/>
                    <a:pt x="15" y="21600"/>
                  </a:cubicBezTo>
                  <a:cubicBezTo>
                    <a:pt x="109" y="21600"/>
                    <a:pt x="205" y="21437"/>
                    <a:pt x="351" y="21437"/>
                  </a:cubicBezTo>
                  <a:cubicBezTo>
                    <a:pt x="564" y="21437"/>
                    <a:pt x="564" y="21457"/>
                    <a:pt x="776" y="21457"/>
                  </a:cubicBezTo>
                  <a:cubicBezTo>
                    <a:pt x="989" y="21457"/>
                    <a:pt x="989" y="21431"/>
                    <a:pt x="1201" y="21431"/>
                  </a:cubicBezTo>
                  <a:cubicBezTo>
                    <a:pt x="1414" y="21431"/>
                    <a:pt x="1414" y="21094"/>
                    <a:pt x="1626" y="21094"/>
                  </a:cubicBezTo>
                  <a:cubicBezTo>
                    <a:pt x="1839" y="21094"/>
                    <a:pt x="1839" y="21599"/>
                    <a:pt x="2051" y="21599"/>
                  </a:cubicBezTo>
                  <a:cubicBezTo>
                    <a:pt x="2264" y="21599"/>
                    <a:pt x="2264" y="21325"/>
                    <a:pt x="2476" y="21325"/>
                  </a:cubicBezTo>
                  <a:cubicBezTo>
                    <a:pt x="2689" y="21325"/>
                    <a:pt x="2689" y="21546"/>
                    <a:pt x="2901" y="21546"/>
                  </a:cubicBezTo>
                  <a:cubicBezTo>
                    <a:pt x="3114" y="21546"/>
                    <a:pt x="3114" y="21541"/>
                    <a:pt x="3326" y="21541"/>
                  </a:cubicBezTo>
                  <a:cubicBezTo>
                    <a:pt x="3539" y="21541"/>
                    <a:pt x="3539" y="21094"/>
                    <a:pt x="3751" y="21094"/>
                  </a:cubicBezTo>
                  <a:cubicBezTo>
                    <a:pt x="3964" y="21094"/>
                    <a:pt x="3964" y="21580"/>
                    <a:pt x="4176" y="21580"/>
                  </a:cubicBezTo>
                  <a:cubicBezTo>
                    <a:pt x="4389" y="21580"/>
                    <a:pt x="4389" y="21116"/>
                    <a:pt x="4601" y="21116"/>
                  </a:cubicBezTo>
                  <a:cubicBezTo>
                    <a:pt x="4814" y="21116"/>
                    <a:pt x="4814" y="21310"/>
                    <a:pt x="5026" y="21310"/>
                  </a:cubicBezTo>
                  <a:cubicBezTo>
                    <a:pt x="5239" y="21310"/>
                    <a:pt x="5239" y="21578"/>
                    <a:pt x="5452" y="21578"/>
                  </a:cubicBezTo>
                  <a:cubicBezTo>
                    <a:pt x="5664" y="21578"/>
                    <a:pt x="5664" y="21180"/>
                    <a:pt x="5877" y="21180"/>
                  </a:cubicBezTo>
                  <a:cubicBezTo>
                    <a:pt x="6089" y="21180"/>
                    <a:pt x="6089" y="21217"/>
                    <a:pt x="6302" y="21217"/>
                  </a:cubicBezTo>
                  <a:cubicBezTo>
                    <a:pt x="6514" y="21217"/>
                    <a:pt x="6514" y="21364"/>
                    <a:pt x="6727" y="21364"/>
                  </a:cubicBezTo>
                  <a:cubicBezTo>
                    <a:pt x="6939" y="21364"/>
                    <a:pt x="6939" y="21264"/>
                    <a:pt x="7152" y="21264"/>
                  </a:cubicBezTo>
                  <a:cubicBezTo>
                    <a:pt x="7364" y="21264"/>
                    <a:pt x="7363" y="21502"/>
                    <a:pt x="7576" y="21502"/>
                  </a:cubicBezTo>
                  <a:cubicBezTo>
                    <a:pt x="7788" y="21502"/>
                    <a:pt x="7788" y="21244"/>
                    <a:pt x="8001" y="21244"/>
                  </a:cubicBezTo>
                  <a:cubicBezTo>
                    <a:pt x="8213" y="21244"/>
                    <a:pt x="8213" y="21541"/>
                    <a:pt x="8426" y="21541"/>
                  </a:cubicBezTo>
                  <a:cubicBezTo>
                    <a:pt x="8638" y="21541"/>
                    <a:pt x="8638" y="21389"/>
                    <a:pt x="8851" y="21389"/>
                  </a:cubicBezTo>
                  <a:cubicBezTo>
                    <a:pt x="9063" y="21389"/>
                    <a:pt x="9063" y="21188"/>
                    <a:pt x="9275" y="21188"/>
                  </a:cubicBezTo>
                  <a:cubicBezTo>
                    <a:pt x="9487" y="21188"/>
                    <a:pt x="9487" y="21584"/>
                    <a:pt x="9700" y="21584"/>
                  </a:cubicBezTo>
                  <a:cubicBezTo>
                    <a:pt x="9912" y="21584"/>
                    <a:pt x="9912" y="21124"/>
                    <a:pt x="10125" y="21124"/>
                  </a:cubicBezTo>
                  <a:cubicBezTo>
                    <a:pt x="10337" y="21124"/>
                    <a:pt x="10337" y="21528"/>
                    <a:pt x="10549" y="21528"/>
                  </a:cubicBezTo>
                  <a:cubicBezTo>
                    <a:pt x="10761" y="21528"/>
                    <a:pt x="10761" y="21508"/>
                    <a:pt x="10974" y="21508"/>
                  </a:cubicBezTo>
                  <a:cubicBezTo>
                    <a:pt x="11067" y="21508"/>
                    <a:pt x="11138" y="21558"/>
                    <a:pt x="11201" y="21585"/>
                  </a:cubicBezTo>
                  <a:lnTo>
                    <a:pt x="11201" y="21599"/>
                  </a:lnTo>
                  <a:cubicBezTo>
                    <a:pt x="11206" y="21600"/>
                    <a:pt x="11210" y="21600"/>
                    <a:pt x="11215" y="21600"/>
                  </a:cubicBezTo>
                  <a:cubicBezTo>
                    <a:pt x="11303" y="21600"/>
                    <a:pt x="11392" y="21437"/>
                    <a:pt x="11527" y="21437"/>
                  </a:cubicBezTo>
                  <a:cubicBezTo>
                    <a:pt x="11724" y="21437"/>
                    <a:pt x="11724" y="21457"/>
                    <a:pt x="11922" y="21457"/>
                  </a:cubicBezTo>
                  <a:cubicBezTo>
                    <a:pt x="12119" y="21457"/>
                    <a:pt x="12119" y="21431"/>
                    <a:pt x="12317" y="21431"/>
                  </a:cubicBezTo>
                  <a:cubicBezTo>
                    <a:pt x="12514" y="21431"/>
                    <a:pt x="12514" y="21094"/>
                    <a:pt x="12711" y="21094"/>
                  </a:cubicBezTo>
                  <a:cubicBezTo>
                    <a:pt x="12908" y="21094"/>
                    <a:pt x="12909" y="21599"/>
                    <a:pt x="13106" y="21599"/>
                  </a:cubicBezTo>
                  <a:cubicBezTo>
                    <a:pt x="13303" y="21599"/>
                    <a:pt x="13303" y="21325"/>
                    <a:pt x="13501" y="21325"/>
                  </a:cubicBezTo>
                  <a:cubicBezTo>
                    <a:pt x="13697" y="21325"/>
                    <a:pt x="13697" y="21546"/>
                    <a:pt x="13895" y="21546"/>
                  </a:cubicBezTo>
                  <a:cubicBezTo>
                    <a:pt x="14092" y="21546"/>
                    <a:pt x="14092" y="21541"/>
                    <a:pt x="14289" y="21541"/>
                  </a:cubicBezTo>
                  <a:cubicBezTo>
                    <a:pt x="14487" y="21541"/>
                    <a:pt x="14487" y="21094"/>
                    <a:pt x="14684" y="21094"/>
                  </a:cubicBezTo>
                  <a:cubicBezTo>
                    <a:pt x="14881" y="21094"/>
                    <a:pt x="14881" y="21578"/>
                    <a:pt x="15079" y="21578"/>
                  </a:cubicBezTo>
                  <a:cubicBezTo>
                    <a:pt x="15276" y="21578"/>
                    <a:pt x="15276" y="21114"/>
                    <a:pt x="15473" y="21114"/>
                  </a:cubicBezTo>
                  <a:cubicBezTo>
                    <a:pt x="15670" y="21114"/>
                    <a:pt x="15670" y="21310"/>
                    <a:pt x="15868" y="21310"/>
                  </a:cubicBezTo>
                  <a:cubicBezTo>
                    <a:pt x="16065" y="21310"/>
                    <a:pt x="16065" y="21577"/>
                    <a:pt x="16262" y="21577"/>
                  </a:cubicBezTo>
                  <a:cubicBezTo>
                    <a:pt x="16459" y="21577"/>
                    <a:pt x="16460" y="21180"/>
                    <a:pt x="16657" y="21180"/>
                  </a:cubicBezTo>
                  <a:cubicBezTo>
                    <a:pt x="16854" y="21180"/>
                    <a:pt x="16854" y="21217"/>
                    <a:pt x="17051" y="21217"/>
                  </a:cubicBezTo>
                  <a:cubicBezTo>
                    <a:pt x="17248" y="21217"/>
                    <a:pt x="17248" y="21364"/>
                    <a:pt x="17446" y="21364"/>
                  </a:cubicBezTo>
                  <a:cubicBezTo>
                    <a:pt x="17643" y="21364"/>
                    <a:pt x="17643" y="21264"/>
                    <a:pt x="17840" y="21264"/>
                  </a:cubicBezTo>
                  <a:cubicBezTo>
                    <a:pt x="18038" y="21264"/>
                    <a:pt x="18037" y="21502"/>
                    <a:pt x="18234" y="21502"/>
                  </a:cubicBezTo>
                  <a:cubicBezTo>
                    <a:pt x="18432" y="21502"/>
                    <a:pt x="18432" y="21242"/>
                    <a:pt x="18629" y="21242"/>
                  </a:cubicBezTo>
                  <a:cubicBezTo>
                    <a:pt x="18826" y="21242"/>
                    <a:pt x="18826" y="21541"/>
                    <a:pt x="19023" y="21541"/>
                  </a:cubicBezTo>
                  <a:cubicBezTo>
                    <a:pt x="19221" y="21541"/>
                    <a:pt x="19221" y="21389"/>
                    <a:pt x="19417" y="21389"/>
                  </a:cubicBezTo>
                  <a:cubicBezTo>
                    <a:pt x="19615" y="21389"/>
                    <a:pt x="19615" y="21188"/>
                    <a:pt x="19811" y="21188"/>
                  </a:cubicBezTo>
                  <a:cubicBezTo>
                    <a:pt x="20009" y="21188"/>
                    <a:pt x="20009" y="21584"/>
                    <a:pt x="20207" y="21584"/>
                  </a:cubicBezTo>
                  <a:cubicBezTo>
                    <a:pt x="20404" y="21584"/>
                    <a:pt x="20404" y="21124"/>
                    <a:pt x="20601" y="21124"/>
                  </a:cubicBezTo>
                  <a:cubicBezTo>
                    <a:pt x="20798" y="21124"/>
                    <a:pt x="20798" y="21528"/>
                    <a:pt x="20995" y="21528"/>
                  </a:cubicBezTo>
                  <a:cubicBezTo>
                    <a:pt x="21192" y="21528"/>
                    <a:pt x="21193" y="21508"/>
                    <a:pt x="21389" y="21508"/>
                  </a:cubicBezTo>
                  <a:cubicBezTo>
                    <a:pt x="21476" y="21508"/>
                    <a:pt x="21540" y="21558"/>
                    <a:pt x="21600" y="21585"/>
                  </a:cubicBezTo>
                  <a:lnTo>
                    <a:pt x="21600" y="0"/>
                  </a:lnTo>
                  <a:lnTo>
                    <a:pt x="20712" y="0"/>
                  </a:lnTo>
                  <a:lnTo>
                    <a:pt x="20647" y="750"/>
                  </a:lnTo>
                  <a:cubicBezTo>
                    <a:pt x="20751" y="818"/>
                    <a:pt x="20813" y="1007"/>
                    <a:pt x="20798" y="1203"/>
                  </a:cubicBezTo>
                  <a:cubicBezTo>
                    <a:pt x="20783" y="1400"/>
                    <a:pt x="20692" y="1549"/>
                    <a:pt x="20583" y="1561"/>
                  </a:cubicBezTo>
                  <a:cubicBezTo>
                    <a:pt x="20579" y="1561"/>
                    <a:pt x="20574" y="1561"/>
                    <a:pt x="20569" y="1561"/>
                  </a:cubicBezTo>
                  <a:cubicBezTo>
                    <a:pt x="20465" y="1561"/>
                    <a:pt x="20373" y="1434"/>
                    <a:pt x="20346" y="1250"/>
                  </a:cubicBezTo>
                  <a:cubicBezTo>
                    <a:pt x="20318" y="1057"/>
                    <a:pt x="20369" y="856"/>
                    <a:pt x="20468" y="768"/>
                  </a:cubicBezTo>
                  <a:lnTo>
                    <a:pt x="20468" y="0"/>
                  </a:lnTo>
                  <a:lnTo>
                    <a:pt x="19412" y="0"/>
                  </a:lnTo>
                  <a:lnTo>
                    <a:pt x="19347" y="750"/>
                  </a:lnTo>
                  <a:cubicBezTo>
                    <a:pt x="19451" y="818"/>
                    <a:pt x="19514" y="1007"/>
                    <a:pt x="19498" y="1203"/>
                  </a:cubicBezTo>
                  <a:cubicBezTo>
                    <a:pt x="19482" y="1400"/>
                    <a:pt x="19393" y="1549"/>
                    <a:pt x="19283" y="1561"/>
                  </a:cubicBezTo>
                  <a:cubicBezTo>
                    <a:pt x="19278" y="1561"/>
                    <a:pt x="19274" y="1561"/>
                    <a:pt x="19269" y="1561"/>
                  </a:cubicBezTo>
                  <a:cubicBezTo>
                    <a:pt x="19165" y="1561"/>
                    <a:pt x="19073" y="1434"/>
                    <a:pt x="19046" y="1250"/>
                  </a:cubicBezTo>
                  <a:cubicBezTo>
                    <a:pt x="19018" y="1057"/>
                    <a:pt x="19069" y="856"/>
                    <a:pt x="19167" y="768"/>
                  </a:cubicBezTo>
                  <a:lnTo>
                    <a:pt x="19167" y="0"/>
                  </a:lnTo>
                  <a:lnTo>
                    <a:pt x="18111" y="0"/>
                  </a:lnTo>
                  <a:lnTo>
                    <a:pt x="18048" y="750"/>
                  </a:lnTo>
                  <a:cubicBezTo>
                    <a:pt x="18151" y="818"/>
                    <a:pt x="18214" y="1007"/>
                    <a:pt x="18198" y="1203"/>
                  </a:cubicBezTo>
                  <a:cubicBezTo>
                    <a:pt x="18183" y="1400"/>
                    <a:pt x="18093" y="1550"/>
                    <a:pt x="17983" y="1561"/>
                  </a:cubicBezTo>
                  <a:cubicBezTo>
                    <a:pt x="17978" y="1561"/>
                    <a:pt x="17974" y="1561"/>
                    <a:pt x="17969" y="1561"/>
                  </a:cubicBezTo>
                  <a:cubicBezTo>
                    <a:pt x="17865" y="1561"/>
                    <a:pt x="17774" y="1434"/>
                    <a:pt x="17747" y="1250"/>
                  </a:cubicBezTo>
                  <a:cubicBezTo>
                    <a:pt x="17719" y="1059"/>
                    <a:pt x="17769" y="856"/>
                    <a:pt x="17867" y="768"/>
                  </a:cubicBezTo>
                  <a:lnTo>
                    <a:pt x="17867" y="0"/>
                  </a:lnTo>
                  <a:lnTo>
                    <a:pt x="16811" y="0"/>
                  </a:lnTo>
                  <a:lnTo>
                    <a:pt x="16748" y="750"/>
                  </a:lnTo>
                  <a:cubicBezTo>
                    <a:pt x="16851" y="818"/>
                    <a:pt x="16914" y="1007"/>
                    <a:pt x="16898" y="1203"/>
                  </a:cubicBezTo>
                  <a:cubicBezTo>
                    <a:pt x="16883" y="1400"/>
                    <a:pt x="16793" y="1549"/>
                    <a:pt x="16684" y="1561"/>
                  </a:cubicBezTo>
                  <a:cubicBezTo>
                    <a:pt x="16679" y="1561"/>
                    <a:pt x="16674" y="1561"/>
                    <a:pt x="16670" y="1561"/>
                  </a:cubicBezTo>
                  <a:cubicBezTo>
                    <a:pt x="16565" y="1561"/>
                    <a:pt x="16474" y="1434"/>
                    <a:pt x="16447" y="1250"/>
                  </a:cubicBezTo>
                  <a:cubicBezTo>
                    <a:pt x="16419" y="1057"/>
                    <a:pt x="16469" y="856"/>
                    <a:pt x="16568" y="768"/>
                  </a:cubicBezTo>
                  <a:lnTo>
                    <a:pt x="16568" y="0"/>
                  </a:lnTo>
                  <a:lnTo>
                    <a:pt x="15512" y="0"/>
                  </a:lnTo>
                  <a:lnTo>
                    <a:pt x="15448" y="750"/>
                  </a:lnTo>
                  <a:cubicBezTo>
                    <a:pt x="15551" y="818"/>
                    <a:pt x="15613" y="1007"/>
                    <a:pt x="15599" y="1203"/>
                  </a:cubicBezTo>
                  <a:cubicBezTo>
                    <a:pt x="15583" y="1400"/>
                    <a:pt x="15492" y="1549"/>
                    <a:pt x="15383" y="1561"/>
                  </a:cubicBezTo>
                  <a:cubicBezTo>
                    <a:pt x="15379" y="1561"/>
                    <a:pt x="15374" y="1561"/>
                    <a:pt x="15369" y="1561"/>
                  </a:cubicBezTo>
                  <a:cubicBezTo>
                    <a:pt x="15265" y="1561"/>
                    <a:pt x="15173" y="1434"/>
                    <a:pt x="15147" y="1250"/>
                  </a:cubicBezTo>
                  <a:cubicBezTo>
                    <a:pt x="15119" y="1057"/>
                    <a:pt x="15169" y="856"/>
                    <a:pt x="15268" y="768"/>
                  </a:cubicBezTo>
                  <a:lnTo>
                    <a:pt x="15268" y="0"/>
                  </a:lnTo>
                  <a:lnTo>
                    <a:pt x="14212" y="0"/>
                  </a:lnTo>
                  <a:lnTo>
                    <a:pt x="14148" y="750"/>
                  </a:lnTo>
                  <a:cubicBezTo>
                    <a:pt x="14252" y="818"/>
                    <a:pt x="14314" y="1007"/>
                    <a:pt x="14299" y="1203"/>
                  </a:cubicBezTo>
                  <a:cubicBezTo>
                    <a:pt x="14283" y="1400"/>
                    <a:pt x="14193" y="1550"/>
                    <a:pt x="14084" y="1561"/>
                  </a:cubicBezTo>
                  <a:cubicBezTo>
                    <a:pt x="14079" y="1561"/>
                    <a:pt x="14075" y="1561"/>
                    <a:pt x="14070" y="1561"/>
                  </a:cubicBezTo>
                  <a:cubicBezTo>
                    <a:pt x="13966" y="1561"/>
                    <a:pt x="13874" y="1434"/>
                    <a:pt x="13847" y="1250"/>
                  </a:cubicBezTo>
                  <a:cubicBezTo>
                    <a:pt x="13819" y="1059"/>
                    <a:pt x="13870" y="856"/>
                    <a:pt x="13968" y="768"/>
                  </a:cubicBezTo>
                  <a:lnTo>
                    <a:pt x="13968" y="0"/>
                  </a:lnTo>
                  <a:lnTo>
                    <a:pt x="12631" y="0"/>
                  </a:lnTo>
                  <a:lnTo>
                    <a:pt x="12568" y="750"/>
                  </a:lnTo>
                  <a:cubicBezTo>
                    <a:pt x="12670" y="818"/>
                    <a:pt x="12734" y="1007"/>
                    <a:pt x="12718" y="1203"/>
                  </a:cubicBezTo>
                  <a:cubicBezTo>
                    <a:pt x="12702" y="1400"/>
                    <a:pt x="12612" y="1550"/>
                    <a:pt x="12502" y="1561"/>
                  </a:cubicBezTo>
                  <a:cubicBezTo>
                    <a:pt x="12498" y="1561"/>
                    <a:pt x="12493" y="1561"/>
                    <a:pt x="12489" y="1561"/>
                  </a:cubicBezTo>
                  <a:cubicBezTo>
                    <a:pt x="12385" y="1561"/>
                    <a:pt x="12293" y="1434"/>
                    <a:pt x="12267" y="1250"/>
                  </a:cubicBezTo>
                  <a:cubicBezTo>
                    <a:pt x="12238" y="1059"/>
                    <a:pt x="12289" y="856"/>
                    <a:pt x="12387" y="768"/>
                  </a:cubicBezTo>
                  <a:lnTo>
                    <a:pt x="12387" y="0"/>
                  </a:lnTo>
                  <a:lnTo>
                    <a:pt x="11331" y="0"/>
                  </a:lnTo>
                  <a:lnTo>
                    <a:pt x="11267" y="750"/>
                  </a:lnTo>
                  <a:cubicBezTo>
                    <a:pt x="11371" y="818"/>
                    <a:pt x="11433" y="1007"/>
                    <a:pt x="11418" y="1203"/>
                  </a:cubicBezTo>
                  <a:cubicBezTo>
                    <a:pt x="11403" y="1400"/>
                    <a:pt x="11312" y="1549"/>
                    <a:pt x="11202" y="1561"/>
                  </a:cubicBezTo>
                  <a:cubicBezTo>
                    <a:pt x="11198" y="1561"/>
                    <a:pt x="11193" y="1561"/>
                    <a:pt x="11188" y="1561"/>
                  </a:cubicBezTo>
                  <a:cubicBezTo>
                    <a:pt x="11085" y="1561"/>
                    <a:pt x="10993" y="1434"/>
                    <a:pt x="10966" y="1250"/>
                  </a:cubicBezTo>
                  <a:cubicBezTo>
                    <a:pt x="10938" y="1057"/>
                    <a:pt x="10989" y="856"/>
                    <a:pt x="11087" y="768"/>
                  </a:cubicBezTo>
                  <a:lnTo>
                    <a:pt x="11087" y="0"/>
                  </a:lnTo>
                  <a:lnTo>
                    <a:pt x="10032" y="0"/>
                  </a:lnTo>
                  <a:lnTo>
                    <a:pt x="9967" y="750"/>
                  </a:lnTo>
                  <a:cubicBezTo>
                    <a:pt x="10071" y="818"/>
                    <a:pt x="10134" y="1007"/>
                    <a:pt x="10118" y="1203"/>
                  </a:cubicBezTo>
                  <a:cubicBezTo>
                    <a:pt x="10102" y="1400"/>
                    <a:pt x="10012" y="1550"/>
                    <a:pt x="9903" y="1561"/>
                  </a:cubicBezTo>
                  <a:cubicBezTo>
                    <a:pt x="9898" y="1561"/>
                    <a:pt x="9894" y="1561"/>
                    <a:pt x="9889" y="1561"/>
                  </a:cubicBezTo>
                  <a:cubicBezTo>
                    <a:pt x="9785" y="1561"/>
                    <a:pt x="9693" y="1434"/>
                    <a:pt x="9666" y="1250"/>
                  </a:cubicBezTo>
                  <a:cubicBezTo>
                    <a:pt x="9638" y="1057"/>
                    <a:pt x="9689" y="856"/>
                    <a:pt x="9787" y="768"/>
                  </a:cubicBezTo>
                  <a:lnTo>
                    <a:pt x="9787" y="0"/>
                  </a:lnTo>
                  <a:lnTo>
                    <a:pt x="8731" y="0"/>
                  </a:lnTo>
                  <a:lnTo>
                    <a:pt x="8667" y="750"/>
                  </a:lnTo>
                  <a:cubicBezTo>
                    <a:pt x="8771" y="818"/>
                    <a:pt x="8834" y="1007"/>
                    <a:pt x="8818" y="1203"/>
                  </a:cubicBezTo>
                  <a:cubicBezTo>
                    <a:pt x="8802" y="1400"/>
                    <a:pt x="8712" y="1550"/>
                    <a:pt x="8603" y="1561"/>
                  </a:cubicBezTo>
                  <a:cubicBezTo>
                    <a:pt x="8598" y="1561"/>
                    <a:pt x="8593" y="1561"/>
                    <a:pt x="8589" y="1561"/>
                  </a:cubicBezTo>
                  <a:cubicBezTo>
                    <a:pt x="8485" y="1561"/>
                    <a:pt x="8393" y="1434"/>
                    <a:pt x="8366" y="1250"/>
                  </a:cubicBezTo>
                  <a:cubicBezTo>
                    <a:pt x="8338" y="1059"/>
                    <a:pt x="8388" y="856"/>
                    <a:pt x="8487" y="768"/>
                  </a:cubicBezTo>
                  <a:lnTo>
                    <a:pt x="8487" y="0"/>
                  </a:lnTo>
                  <a:lnTo>
                    <a:pt x="7431" y="0"/>
                  </a:lnTo>
                  <a:lnTo>
                    <a:pt x="7368" y="750"/>
                  </a:lnTo>
                  <a:cubicBezTo>
                    <a:pt x="7471" y="818"/>
                    <a:pt x="7534" y="1007"/>
                    <a:pt x="7518" y="1203"/>
                  </a:cubicBezTo>
                  <a:cubicBezTo>
                    <a:pt x="7503" y="1400"/>
                    <a:pt x="7412" y="1549"/>
                    <a:pt x="7303" y="1561"/>
                  </a:cubicBezTo>
                  <a:cubicBezTo>
                    <a:pt x="7299" y="1561"/>
                    <a:pt x="7294" y="1561"/>
                    <a:pt x="7290" y="1561"/>
                  </a:cubicBezTo>
                  <a:cubicBezTo>
                    <a:pt x="7185" y="1561"/>
                    <a:pt x="7093" y="1434"/>
                    <a:pt x="7067" y="1250"/>
                  </a:cubicBezTo>
                  <a:cubicBezTo>
                    <a:pt x="7039" y="1057"/>
                    <a:pt x="7089" y="856"/>
                    <a:pt x="7188" y="768"/>
                  </a:cubicBezTo>
                  <a:lnTo>
                    <a:pt x="7188" y="0"/>
                  </a:lnTo>
                  <a:lnTo>
                    <a:pt x="6131" y="0"/>
                  </a:lnTo>
                  <a:lnTo>
                    <a:pt x="6068" y="750"/>
                  </a:lnTo>
                  <a:cubicBezTo>
                    <a:pt x="6171" y="818"/>
                    <a:pt x="6234" y="1007"/>
                    <a:pt x="6219" y="1203"/>
                  </a:cubicBezTo>
                  <a:cubicBezTo>
                    <a:pt x="6203" y="1400"/>
                    <a:pt x="6112" y="1550"/>
                    <a:pt x="6003" y="1561"/>
                  </a:cubicBezTo>
                  <a:cubicBezTo>
                    <a:pt x="5999" y="1561"/>
                    <a:pt x="5994" y="1561"/>
                    <a:pt x="5989" y="1561"/>
                  </a:cubicBezTo>
                  <a:cubicBezTo>
                    <a:pt x="5885" y="1561"/>
                    <a:pt x="5793" y="1434"/>
                    <a:pt x="5767" y="1250"/>
                  </a:cubicBezTo>
                  <a:cubicBezTo>
                    <a:pt x="5739" y="1057"/>
                    <a:pt x="5789" y="856"/>
                    <a:pt x="5888" y="768"/>
                  </a:cubicBezTo>
                  <a:lnTo>
                    <a:pt x="5888" y="0"/>
                  </a:lnTo>
                  <a:lnTo>
                    <a:pt x="4832" y="0"/>
                  </a:lnTo>
                  <a:lnTo>
                    <a:pt x="4767" y="750"/>
                  </a:lnTo>
                  <a:cubicBezTo>
                    <a:pt x="4871" y="818"/>
                    <a:pt x="4934" y="1007"/>
                    <a:pt x="4918" y="1203"/>
                  </a:cubicBezTo>
                  <a:cubicBezTo>
                    <a:pt x="4903" y="1400"/>
                    <a:pt x="4813" y="1550"/>
                    <a:pt x="4703" y="1561"/>
                  </a:cubicBezTo>
                  <a:cubicBezTo>
                    <a:pt x="4698" y="1561"/>
                    <a:pt x="4694" y="1561"/>
                    <a:pt x="4689" y="1561"/>
                  </a:cubicBezTo>
                  <a:cubicBezTo>
                    <a:pt x="4585" y="1561"/>
                    <a:pt x="4493" y="1434"/>
                    <a:pt x="4466" y="1250"/>
                  </a:cubicBezTo>
                  <a:cubicBezTo>
                    <a:pt x="4438" y="1059"/>
                    <a:pt x="4489" y="856"/>
                    <a:pt x="4588" y="768"/>
                  </a:cubicBezTo>
                  <a:lnTo>
                    <a:pt x="4588" y="0"/>
                  </a:lnTo>
                  <a:lnTo>
                    <a:pt x="3532" y="0"/>
                  </a:lnTo>
                  <a:lnTo>
                    <a:pt x="3468" y="750"/>
                  </a:lnTo>
                  <a:cubicBezTo>
                    <a:pt x="3571" y="818"/>
                    <a:pt x="3634" y="1007"/>
                    <a:pt x="3618" y="1203"/>
                  </a:cubicBezTo>
                  <a:cubicBezTo>
                    <a:pt x="3602" y="1400"/>
                    <a:pt x="3513" y="1549"/>
                    <a:pt x="3403" y="1561"/>
                  </a:cubicBezTo>
                  <a:cubicBezTo>
                    <a:pt x="3398" y="1561"/>
                    <a:pt x="3394" y="1561"/>
                    <a:pt x="3389" y="1561"/>
                  </a:cubicBezTo>
                  <a:cubicBezTo>
                    <a:pt x="3286" y="1561"/>
                    <a:pt x="3194" y="1434"/>
                    <a:pt x="3167" y="1250"/>
                  </a:cubicBezTo>
                  <a:cubicBezTo>
                    <a:pt x="3139" y="1057"/>
                    <a:pt x="3189" y="856"/>
                    <a:pt x="3287" y="768"/>
                  </a:cubicBezTo>
                  <a:lnTo>
                    <a:pt x="3287" y="0"/>
                  </a:lnTo>
                  <a:lnTo>
                    <a:pt x="2231" y="0"/>
                  </a:lnTo>
                  <a:lnTo>
                    <a:pt x="2168" y="750"/>
                  </a:lnTo>
                  <a:cubicBezTo>
                    <a:pt x="2271" y="818"/>
                    <a:pt x="2334" y="1007"/>
                    <a:pt x="2319" y="1203"/>
                  </a:cubicBezTo>
                  <a:cubicBezTo>
                    <a:pt x="2303" y="1400"/>
                    <a:pt x="2213" y="1550"/>
                    <a:pt x="2104" y="1561"/>
                  </a:cubicBezTo>
                  <a:cubicBezTo>
                    <a:pt x="2099" y="1561"/>
                    <a:pt x="2094" y="1561"/>
                    <a:pt x="2090" y="1561"/>
                  </a:cubicBezTo>
                  <a:cubicBezTo>
                    <a:pt x="1985" y="1561"/>
                    <a:pt x="1894" y="1434"/>
                    <a:pt x="1867" y="1250"/>
                  </a:cubicBezTo>
                  <a:cubicBezTo>
                    <a:pt x="1839" y="1057"/>
                    <a:pt x="1889" y="856"/>
                    <a:pt x="1988" y="768"/>
                  </a:cubicBezTo>
                  <a:lnTo>
                    <a:pt x="1988" y="0"/>
                  </a:lnTo>
                  <a:lnTo>
                    <a:pt x="932" y="0"/>
                  </a:lnTo>
                  <a:lnTo>
                    <a:pt x="868" y="750"/>
                  </a:lnTo>
                  <a:cubicBezTo>
                    <a:pt x="971" y="818"/>
                    <a:pt x="1035" y="1007"/>
                    <a:pt x="1019" y="1203"/>
                  </a:cubicBezTo>
                  <a:cubicBezTo>
                    <a:pt x="1003" y="1400"/>
                    <a:pt x="912" y="1549"/>
                    <a:pt x="803" y="1561"/>
                  </a:cubicBezTo>
                  <a:cubicBezTo>
                    <a:pt x="799" y="1561"/>
                    <a:pt x="794" y="1561"/>
                    <a:pt x="790" y="1561"/>
                  </a:cubicBezTo>
                  <a:cubicBezTo>
                    <a:pt x="685" y="1561"/>
                    <a:pt x="593" y="1434"/>
                    <a:pt x="567" y="1250"/>
                  </a:cubicBezTo>
                  <a:cubicBezTo>
                    <a:pt x="539" y="1057"/>
                    <a:pt x="589" y="856"/>
                    <a:pt x="688" y="768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rgbClr val="FFFFFF"/>
            </a:solidFill>
            <a:ln w="3275" cap="flat">
              <a:solidFill>
                <a:srgbClr val="FFFFFF"/>
              </a:solidFill>
              <a:prstDash val="solid"/>
              <a:miter lim="11906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55" name="Google Shape;11;p2"/>
            <p:cNvGrpSpPr/>
            <p:nvPr/>
          </p:nvGrpSpPr>
          <p:grpSpPr>
            <a:xfrm>
              <a:off x="373" y="843133"/>
              <a:ext cx="23704652" cy="11944027"/>
              <a:chOff x="0" y="0"/>
              <a:chExt cx="23704651" cy="11944025"/>
            </a:xfrm>
          </p:grpSpPr>
          <p:sp>
            <p:nvSpPr>
              <p:cNvPr id="129" name="Google Shape;12;p2"/>
              <p:cNvSpPr/>
              <p:nvPr/>
            </p:nvSpPr>
            <p:spPr>
              <a:xfrm>
                <a:off x="0" y="1117542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" name="Google Shape;13;p2"/>
              <p:cNvSpPr/>
              <p:nvPr/>
            </p:nvSpPr>
            <p:spPr>
              <a:xfrm>
                <a:off x="0" y="1563676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" name="Google Shape;14;p2"/>
              <p:cNvSpPr/>
              <p:nvPr/>
            </p:nvSpPr>
            <p:spPr>
              <a:xfrm>
                <a:off x="0" y="2008356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" name="Google Shape;15;p2"/>
              <p:cNvSpPr/>
              <p:nvPr/>
            </p:nvSpPr>
            <p:spPr>
              <a:xfrm>
                <a:off x="0" y="2456425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Google Shape;16;p2"/>
              <p:cNvSpPr/>
              <p:nvPr/>
            </p:nvSpPr>
            <p:spPr>
              <a:xfrm>
                <a:off x="0" y="2901104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" name="Google Shape;17;p2"/>
              <p:cNvSpPr/>
              <p:nvPr/>
            </p:nvSpPr>
            <p:spPr>
              <a:xfrm>
                <a:off x="0" y="3345649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" name="Google Shape;18;p2"/>
              <p:cNvSpPr/>
              <p:nvPr/>
            </p:nvSpPr>
            <p:spPr>
              <a:xfrm>
                <a:off x="0" y="3791919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" name="Google Shape;19;p2"/>
              <p:cNvSpPr/>
              <p:nvPr/>
            </p:nvSpPr>
            <p:spPr>
              <a:xfrm>
                <a:off x="0" y="423646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" name="Google Shape;20;p2"/>
              <p:cNvSpPr/>
              <p:nvPr/>
            </p:nvSpPr>
            <p:spPr>
              <a:xfrm>
                <a:off x="0" y="4684598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Google Shape;21;p2"/>
              <p:cNvSpPr/>
              <p:nvPr/>
            </p:nvSpPr>
            <p:spPr>
              <a:xfrm>
                <a:off x="0" y="512921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9" name="Google Shape;22;p2"/>
              <p:cNvSpPr/>
              <p:nvPr/>
            </p:nvSpPr>
            <p:spPr>
              <a:xfrm>
                <a:off x="0" y="557534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0" name="Google Shape;23;p2"/>
              <p:cNvSpPr/>
              <p:nvPr/>
            </p:nvSpPr>
            <p:spPr>
              <a:xfrm>
                <a:off x="0" y="6020025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1" name="Google Shape;24;p2"/>
              <p:cNvSpPr/>
              <p:nvPr/>
            </p:nvSpPr>
            <p:spPr>
              <a:xfrm>
                <a:off x="0" y="6468092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" name="Google Shape;25;p2"/>
              <p:cNvSpPr/>
              <p:nvPr/>
            </p:nvSpPr>
            <p:spPr>
              <a:xfrm>
                <a:off x="0" y="6912774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26;p2"/>
              <p:cNvSpPr/>
              <p:nvPr/>
            </p:nvSpPr>
            <p:spPr>
              <a:xfrm>
                <a:off x="0" y="7357316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27;p2"/>
              <p:cNvSpPr/>
              <p:nvPr/>
            </p:nvSpPr>
            <p:spPr>
              <a:xfrm>
                <a:off x="0" y="7803588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28;p2"/>
              <p:cNvSpPr/>
              <p:nvPr/>
            </p:nvSpPr>
            <p:spPr>
              <a:xfrm>
                <a:off x="0" y="8248130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29;p2"/>
              <p:cNvSpPr/>
              <p:nvPr/>
            </p:nvSpPr>
            <p:spPr>
              <a:xfrm>
                <a:off x="0" y="8692813"/>
                <a:ext cx="23673785" cy="35663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30;p2"/>
              <p:cNvSpPr/>
              <p:nvPr/>
            </p:nvSpPr>
            <p:spPr>
              <a:xfrm>
                <a:off x="0" y="9140879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31;p2"/>
              <p:cNvSpPr/>
              <p:nvPr/>
            </p:nvSpPr>
            <p:spPr>
              <a:xfrm>
                <a:off x="0" y="958549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32;p2"/>
              <p:cNvSpPr/>
              <p:nvPr/>
            </p:nvSpPr>
            <p:spPr>
              <a:xfrm>
                <a:off x="0" y="1003169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33;p2"/>
              <p:cNvSpPr/>
              <p:nvPr/>
            </p:nvSpPr>
            <p:spPr>
              <a:xfrm>
                <a:off x="0" y="10476237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34;p2"/>
              <p:cNvSpPr/>
              <p:nvPr/>
            </p:nvSpPr>
            <p:spPr>
              <a:xfrm>
                <a:off x="0" y="1092444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35;p2"/>
              <p:cNvSpPr/>
              <p:nvPr/>
            </p:nvSpPr>
            <p:spPr>
              <a:xfrm>
                <a:off x="0" y="11368985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36;p2"/>
              <p:cNvSpPr/>
              <p:nvPr/>
            </p:nvSpPr>
            <p:spPr>
              <a:xfrm>
                <a:off x="30866" y="669343"/>
                <a:ext cx="23673786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37;p2"/>
              <p:cNvSpPr/>
              <p:nvPr/>
            </p:nvSpPr>
            <p:spPr>
              <a:xfrm>
                <a:off x="1422697" y="0"/>
                <a:ext cx="40791" cy="11944026"/>
              </a:xfrm>
              <a:prstGeom prst="rect">
                <a:avLst/>
              </a:prstGeom>
              <a:solidFill>
                <a:srgbClr val="E6EEF0"/>
              </a:solidFill>
              <a:ln w="254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57" name="نص العنوان"/>
          <p:cNvSpPr txBox="1"/>
          <p:nvPr>
            <p:ph type="title"/>
          </p:nvPr>
        </p:nvSpPr>
        <p:spPr>
          <a:xfrm>
            <a:off x="3295599" y="2751333"/>
            <a:ext cx="17792800" cy="6616801"/>
          </a:xfrm>
          <a:prstGeom prst="rect">
            <a:avLst/>
          </a:prstGeom>
        </p:spPr>
        <p:txBody>
          <a:bodyPr lIns="243799" tIns="243799" rIns="243799" bIns="243799" anchor="b"/>
          <a:lstStyle>
            <a:lvl1pPr defTabSz="2438400">
              <a:defRPr sz="19400">
                <a:solidFill>
                  <a:srgbClr val="4E4E4E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8" name="مستوى النص الأول…"/>
          <p:cNvSpPr txBox="1"/>
          <p:nvPr>
            <p:ph type="body" sz="quarter" idx="1"/>
          </p:nvPr>
        </p:nvSpPr>
        <p:spPr>
          <a:xfrm>
            <a:off x="3295599" y="9518733"/>
            <a:ext cx="17792800" cy="109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846666" indent="-706966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846666" indent="-249766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846666" indent="2074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846666" indent="6646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846666" indent="11218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6" name="Google Shape;40;p2"/>
          <p:cNvGrpSpPr/>
          <p:nvPr/>
        </p:nvGrpSpPr>
        <p:grpSpPr>
          <a:xfrm>
            <a:off x="929161" y="4746626"/>
            <a:ext cx="2410441" cy="5225903"/>
            <a:chOff x="0" y="0"/>
            <a:chExt cx="2410439" cy="5225901"/>
          </a:xfrm>
        </p:grpSpPr>
        <p:sp>
          <p:nvSpPr>
            <p:cNvPr id="159" name="Google Shape;41;p2"/>
            <p:cNvSpPr/>
            <p:nvPr/>
          </p:nvSpPr>
          <p:spPr>
            <a:xfrm>
              <a:off x="1152966" y="4372365"/>
              <a:ext cx="1257474" cy="85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0457" y="3342"/>
                  </a:moveTo>
                  <a:cubicBezTo>
                    <a:pt x="11311" y="4600"/>
                    <a:pt x="11485" y="6076"/>
                    <a:pt x="11255" y="7052"/>
                  </a:cubicBezTo>
                  <a:cubicBezTo>
                    <a:pt x="11133" y="7564"/>
                    <a:pt x="10915" y="7842"/>
                    <a:pt x="10663" y="7842"/>
                  </a:cubicBezTo>
                  <a:cubicBezTo>
                    <a:pt x="10503" y="7842"/>
                    <a:pt x="10334" y="7734"/>
                    <a:pt x="10163" y="7515"/>
                  </a:cubicBezTo>
                  <a:cubicBezTo>
                    <a:pt x="9563" y="6736"/>
                    <a:pt x="9705" y="4934"/>
                    <a:pt x="10457" y="3342"/>
                  </a:cubicBezTo>
                  <a:close/>
                  <a:moveTo>
                    <a:pt x="17024" y="8161"/>
                  </a:moveTo>
                  <a:cubicBezTo>
                    <a:pt x="16872" y="9915"/>
                    <a:pt x="16149" y="11221"/>
                    <a:pt x="15190" y="11421"/>
                  </a:cubicBezTo>
                  <a:cubicBezTo>
                    <a:pt x="15146" y="11421"/>
                    <a:pt x="15089" y="11421"/>
                    <a:pt x="15035" y="11436"/>
                  </a:cubicBezTo>
                  <a:cubicBezTo>
                    <a:pt x="14773" y="11436"/>
                    <a:pt x="14773" y="11306"/>
                    <a:pt x="14773" y="11206"/>
                  </a:cubicBezTo>
                  <a:cubicBezTo>
                    <a:pt x="14751" y="10461"/>
                    <a:pt x="15692" y="8606"/>
                    <a:pt x="17024" y="8161"/>
                  </a:cubicBezTo>
                  <a:close/>
                  <a:moveTo>
                    <a:pt x="5682" y="12631"/>
                  </a:moveTo>
                  <a:cubicBezTo>
                    <a:pt x="5846" y="12631"/>
                    <a:pt x="6001" y="12879"/>
                    <a:pt x="6099" y="13061"/>
                  </a:cubicBezTo>
                  <a:cubicBezTo>
                    <a:pt x="6569" y="13970"/>
                    <a:pt x="6676" y="14945"/>
                    <a:pt x="6415" y="15758"/>
                  </a:cubicBezTo>
                  <a:cubicBezTo>
                    <a:pt x="6143" y="16618"/>
                    <a:pt x="5465" y="17164"/>
                    <a:pt x="4657" y="17182"/>
                  </a:cubicBezTo>
                  <a:cubicBezTo>
                    <a:pt x="4502" y="15576"/>
                    <a:pt x="4821" y="13870"/>
                    <a:pt x="5247" y="13076"/>
                  </a:cubicBezTo>
                  <a:cubicBezTo>
                    <a:pt x="5389" y="12794"/>
                    <a:pt x="5540" y="12631"/>
                    <a:pt x="5682" y="12631"/>
                  </a:cubicBezTo>
                  <a:close/>
                  <a:moveTo>
                    <a:pt x="12839" y="14051"/>
                  </a:moveTo>
                  <a:cubicBezTo>
                    <a:pt x="12895" y="14051"/>
                    <a:pt x="13025" y="14252"/>
                    <a:pt x="13123" y="14764"/>
                  </a:cubicBezTo>
                  <a:cubicBezTo>
                    <a:pt x="13397" y="15958"/>
                    <a:pt x="13221" y="17264"/>
                    <a:pt x="12675" y="18224"/>
                  </a:cubicBezTo>
                  <a:cubicBezTo>
                    <a:pt x="12183" y="16885"/>
                    <a:pt x="12227" y="15428"/>
                    <a:pt x="12511" y="14582"/>
                  </a:cubicBezTo>
                  <a:cubicBezTo>
                    <a:pt x="12643" y="14203"/>
                    <a:pt x="12785" y="14051"/>
                    <a:pt x="12839" y="14051"/>
                  </a:cubicBezTo>
                  <a:close/>
                  <a:moveTo>
                    <a:pt x="13180" y="987"/>
                  </a:moveTo>
                  <a:cubicBezTo>
                    <a:pt x="13735" y="987"/>
                    <a:pt x="14298" y="1235"/>
                    <a:pt x="14827" y="1755"/>
                  </a:cubicBezTo>
                  <a:cubicBezTo>
                    <a:pt x="16171" y="3060"/>
                    <a:pt x="16992" y="5049"/>
                    <a:pt x="17046" y="7152"/>
                  </a:cubicBezTo>
                  <a:cubicBezTo>
                    <a:pt x="15395" y="7597"/>
                    <a:pt x="14095" y="9882"/>
                    <a:pt x="14139" y="11240"/>
                  </a:cubicBezTo>
                  <a:cubicBezTo>
                    <a:pt x="14152" y="11785"/>
                    <a:pt x="14391" y="12382"/>
                    <a:pt x="15035" y="12382"/>
                  </a:cubicBezTo>
                  <a:cubicBezTo>
                    <a:pt x="15111" y="12382"/>
                    <a:pt x="15190" y="12364"/>
                    <a:pt x="15275" y="12349"/>
                  </a:cubicBezTo>
                  <a:cubicBezTo>
                    <a:pt x="16566" y="12100"/>
                    <a:pt x="17516" y="10360"/>
                    <a:pt x="17670" y="8046"/>
                  </a:cubicBezTo>
                  <a:cubicBezTo>
                    <a:pt x="18380" y="8079"/>
                    <a:pt x="19046" y="8591"/>
                    <a:pt x="19646" y="9552"/>
                  </a:cubicBezTo>
                  <a:cubicBezTo>
                    <a:pt x="20662" y="11206"/>
                    <a:pt x="20422" y="13143"/>
                    <a:pt x="20028" y="14482"/>
                  </a:cubicBezTo>
                  <a:cubicBezTo>
                    <a:pt x="19156" y="17579"/>
                    <a:pt x="16676" y="20394"/>
                    <a:pt x="14840" y="20394"/>
                  </a:cubicBezTo>
                  <a:cubicBezTo>
                    <a:pt x="14822" y="20394"/>
                    <a:pt x="14805" y="20394"/>
                    <a:pt x="14791" y="20394"/>
                  </a:cubicBezTo>
                  <a:cubicBezTo>
                    <a:pt x="14347" y="20394"/>
                    <a:pt x="13919" y="20179"/>
                    <a:pt x="13561" y="19779"/>
                  </a:cubicBezTo>
                  <a:cubicBezTo>
                    <a:pt x="13375" y="19549"/>
                    <a:pt x="13211" y="19300"/>
                    <a:pt x="13047" y="19018"/>
                  </a:cubicBezTo>
                  <a:cubicBezTo>
                    <a:pt x="13811" y="17809"/>
                    <a:pt x="14073" y="16054"/>
                    <a:pt x="13735" y="14467"/>
                  </a:cubicBezTo>
                  <a:cubicBezTo>
                    <a:pt x="13495" y="13276"/>
                    <a:pt x="13069" y="13094"/>
                    <a:pt x="12839" y="13094"/>
                  </a:cubicBezTo>
                  <a:cubicBezTo>
                    <a:pt x="12489" y="13094"/>
                    <a:pt x="12163" y="13473"/>
                    <a:pt x="11943" y="14151"/>
                  </a:cubicBezTo>
                  <a:cubicBezTo>
                    <a:pt x="11551" y="15313"/>
                    <a:pt x="11495" y="17182"/>
                    <a:pt x="12195" y="18885"/>
                  </a:cubicBezTo>
                  <a:cubicBezTo>
                    <a:pt x="11463" y="19730"/>
                    <a:pt x="10097" y="20624"/>
                    <a:pt x="7607" y="20624"/>
                  </a:cubicBezTo>
                  <a:lnTo>
                    <a:pt x="7333" y="20624"/>
                  </a:lnTo>
                  <a:cubicBezTo>
                    <a:pt x="5771" y="20591"/>
                    <a:pt x="5092" y="19367"/>
                    <a:pt x="4808" y="18143"/>
                  </a:cubicBezTo>
                  <a:cubicBezTo>
                    <a:pt x="5793" y="18057"/>
                    <a:pt x="6613" y="17297"/>
                    <a:pt x="6983" y="16155"/>
                  </a:cubicBezTo>
                  <a:cubicBezTo>
                    <a:pt x="7367" y="14997"/>
                    <a:pt x="7225" y="13640"/>
                    <a:pt x="6601" y="12449"/>
                  </a:cubicBezTo>
                  <a:cubicBezTo>
                    <a:pt x="6263" y="11785"/>
                    <a:pt x="5913" y="11636"/>
                    <a:pt x="5682" y="11636"/>
                  </a:cubicBezTo>
                  <a:cubicBezTo>
                    <a:pt x="5345" y="11636"/>
                    <a:pt x="5016" y="11918"/>
                    <a:pt x="4745" y="12449"/>
                  </a:cubicBezTo>
                  <a:cubicBezTo>
                    <a:pt x="4253" y="13372"/>
                    <a:pt x="3871" y="15212"/>
                    <a:pt x="4013" y="17067"/>
                  </a:cubicBezTo>
                  <a:cubicBezTo>
                    <a:pt x="3236" y="16819"/>
                    <a:pt x="2514" y="16303"/>
                    <a:pt x="1892" y="15561"/>
                  </a:cubicBezTo>
                  <a:cubicBezTo>
                    <a:pt x="274" y="13721"/>
                    <a:pt x="614" y="11173"/>
                    <a:pt x="844" y="10145"/>
                  </a:cubicBezTo>
                  <a:cubicBezTo>
                    <a:pt x="1324" y="7946"/>
                    <a:pt x="2624" y="6139"/>
                    <a:pt x="3729" y="6139"/>
                  </a:cubicBezTo>
                  <a:cubicBezTo>
                    <a:pt x="3746" y="6139"/>
                    <a:pt x="3763" y="6139"/>
                    <a:pt x="3780" y="6139"/>
                  </a:cubicBezTo>
                  <a:cubicBezTo>
                    <a:pt x="4035" y="6139"/>
                    <a:pt x="4277" y="6254"/>
                    <a:pt x="4492" y="6454"/>
                  </a:cubicBezTo>
                  <a:cubicBezTo>
                    <a:pt x="4541" y="6506"/>
                    <a:pt x="4598" y="6529"/>
                    <a:pt x="4657" y="6529"/>
                  </a:cubicBezTo>
                  <a:cubicBezTo>
                    <a:pt x="4715" y="6529"/>
                    <a:pt x="4777" y="6506"/>
                    <a:pt x="4830" y="6454"/>
                  </a:cubicBezTo>
                  <a:cubicBezTo>
                    <a:pt x="4928" y="6354"/>
                    <a:pt x="4985" y="6172"/>
                    <a:pt x="4963" y="5991"/>
                  </a:cubicBezTo>
                  <a:cubicBezTo>
                    <a:pt x="4963" y="5976"/>
                    <a:pt x="4754" y="3428"/>
                    <a:pt x="5553" y="2051"/>
                  </a:cubicBezTo>
                  <a:cubicBezTo>
                    <a:pt x="5888" y="1476"/>
                    <a:pt x="6363" y="1191"/>
                    <a:pt x="6975" y="1191"/>
                  </a:cubicBezTo>
                  <a:cubicBezTo>
                    <a:pt x="7418" y="1191"/>
                    <a:pt x="7930" y="1339"/>
                    <a:pt x="8513" y="1640"/>
                  </a:cubicBezTo>
                  <a:cubicBezTo>
                    <a:pt x="9027" y="1888"/>
                    <a:pt x="9519" y="2252"/>
                    <a:pt x="9967" y="2715"/>
                  </a:cubicBezTo>
                  <a:cubicBezTo>
                    <a:pt x="9093" y="4537"/>
                    <a:pt x="8787" y="6985"/>
                    <a:pt x="9747" y="8228"/>
                  </a:cubicBezTo>
                  <a:cubicBezTo>
                    <a:pt x="10033" y="8598"/>
                    <a:pt x="10347" y="8773"/>
                    <a:pt x="10645" y="8773"/>
                  </a:cubicBezTo>
                  <a:cubicBezTo>
                    <a:pt x="11160" y="8773"/>
                    <a:pt x="11632" y="8257"/>
                    <a:pt x="11845" y="7348"/>
                  </a:cubicBezTo>
                  <a:cubicBezTo>
                    <a:pt x="12151" y="6076"/>
                    <a:pt x="11943" y="4155"/>
                    <a:pt x="10863" y="2582"/>
                  </a:cubicBezTo>
                  <a:cubicBezTo>
                    <a:pt x="11537" y="1539"/>
                    <a:pt x="12352" y="987"/>
                    <a:pt x="13180" y="987"/>
                  </a:cubicBezTo>
                  <a:close/>
                  <a:moveTo>
                    <a:pt x="13189" y="0"/>
                  </a:moveTo>
                  <a:cubicBezTo>
                    <a:pt x="12183" y="0"/>
                    <a:pt x="11167" y="727"/>
                    <a:pt x="10381" y="1985"/>
                  </a:cubicBezTo>
                  <a:cubicBezTo>
                    <a:pt x="9867" y="1439"/>
                    <a:pt x="9311" y="1028"/>
                    <a:pt x="8709" y="727"/>
                  </a:cubicBezTo>
                  <a:cubicBezTo>
                    <a:pt x="8072" y="408"/>
                    <a:pt x="7494" y="249"/>
                    <a:pt x="6985" y="249"/>
                  </a:cubicBezTo>
                  <a:cubicBezTo>
                    <a:pt x="6177" y="249"/>
                    <a:pt x="5533" y="649"/>
                    <a:pt x="5070" y="1439"/>
                  </a:cubicBezTo>
                  <a:cubicBezTo>
                    <a:pt x="4404" y="2615"/>
                    <a:pt x="4306" y="4321"/>
                    <a:pt x="4306" y="5330"/>
                  </a:cubicBezTo>
                  <a:cubicBezTo>
                    <a:pt x="4120" y="5245"/>
                    <a:pt x="3924" y="5197"/>
                    <a:pt x="3729" y="5197"/>
                  </a:cubicBezTo>
                  <a:cubicBezTo>
                    <a:pt x="2340" y="5197"/>
                    <a:pt x="810" y="7267"/>
                    <a:pt x="232" y="9882"/>
                  </a:cubicBezTo>
                  <a:cubicBezTo>
                    <a:pt x="-326" y="12449"/>
                    <a:pt x="132" y="14815"/>
                    <a:pt x="1510" y="16370"/>
                  </a:cubicBezTo>
                  <a:cubicBezTo>
                    <a:pt x="2372" y="17345"/>
                    <a:pt x="3281" y="17943"/>
                    <a:pt x="4133" y="18109"/>
                  </a:cubicBezTo>
                  <a:cubicBezTo>
                    <a:pt x="4537" y="20294"/>
                    <a:pt x="5682" y="21552"/>
                    <a:pt x="7311" y="21600"/>
                  </a:cubicBezTo>
                  <a:lnTo>
                    <a:pt x="7607" y="21600"/>
                  </a:lnTo>
                  <a:cubicBezTo>
                    <a:pt x="9769" y="21600"/>
                    <a:pt x="11473" y="20940"/>
                    <a:pt x="12577" y="19682"/>
                  </a:cubicBezTo>
                  <a:cubicBezTo>
                    <a:pt x="12763" y="19979"/>
                    <a:pt x="12959" y="20276"/>
                    <a:pt x="13167" y="20543"/>
                  </a:cubicBezTo>
                  <a:cubicBezTo>
                    <a:pt x="13625" y="21077"/>
                    <a:pt x="14188" y="21370"/>
                    <a:pt x="14759" y="21370"/>
                  </a:cubicBezTo>
                  <a:cubicBezTo>
                    <a:pt x="14791" y="21370"/>
                    <a:pt x="14820" y="21370"/>
                    <a:pt x="14849" y="21370"/>
                  </a:cubicBezTo>
                  <a:cubicBezTo>
                    <a:pt x="16938" y="21370"/>
                    <a:pt x="19636" y="18339"/>
                    <a:pt x="20618" y="14882"/>
                  </a:cubicBezTo>
                  <a:cubicBezTo>
                    <a:pt x="21274" y="12612"/>
                    <a:pt x="21088" y="10494"/>
                    <a:pt x="20116" y="8906"/>
                  </a:cubicBezTo>
                  <a:cubicBezTo>
                    <a:pt x="19396" y="7745"/>
                    <a:pt x="18586" y="7133"/>
                    <a:pt x="17692" y="7100"/>
                  </a:cubicBezTo>
                  <a:cubicBezTo>
                    <a:pt x="17614" y="4700"/>
                    <a:pt x="16695" y="2415"/>
                    <a:pt x="15177" y="942"/>
                  </a:cubicBezTo>
                  <a:cubicBezTo>
                    <a:pt x="14587" y="349"/>
                    <a:pt x="13899" y="15"/>
                    <a:pt x="13189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64" name="Google Shape;42;p2"/>
            <p:cNvGrpSpPr/>
            <p:nvPr/>
          </p:nvGrpSpPr>
          <p:grpSpPr>
            <a:xfrm>
              <a:off x="0" y="2323672"/>
              <a:ext cx="345307" cy="358390"/>
              <a:chOff x="0" y="0"/>
              <a:chExt cx="345306" cy="358389"/>
            </a:xfrm>
          </p:grpSpPr>
          <p:sp>
            <p:nvSpPr>
              <p:cNvPr id="160" name="Google Shape;43;p2"/>
              <p:cNvSpPr/>
              <p:nvPr/>
            </p:nvSpPr>
            <p:spPr>
              <a:xfrm>
                <a:off x="164619" y="0"/>
                <a:ext cx="39899" cy="358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2" h="21600" fill="norm" stroke="1" extrusionOk="0">
                    <a:moveTo>
                      <a:pt x="11206" y="0"/>
                    </a:moveTo>
                    <a:cubicBezTo>
                      <a:pt x="5650" y="0"/>
                      <a:pt x="1111" y="512"/>
                      <a:pt x="719" y="1140"/>
                    </a:cubicBezTo>
                    <a:lnTo>
                      <a:pt x="15" y="20460"/>
                    </a:lnTo>
                    <a:cubicBezTo>
                      <a:pt x="-298" y="21088"/>
                      <a:pt x="4241" y="21600"/>
                      <a:pt x="9798" y="21600"/>
                    </a:cubicBezTo>
                    <a:cubicBezTo>
                      <a:pt x="15354" y="21600"/>
                      <a:pt x="19972" y="21088"/>
                      <a:pt x="20285" y="20460"/>
                    </a:cubicBezTo>
                    <a:lnTo>
                      <a:pt x="21302" y="1140"/>
                    </a:lnTo>
                    <a:cubicBezTo>
                      <a:pt x="21302" y="512"/>
                      <a:pt x="16763" y="0"/>
                      <a:pt x="1120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44;p2"/>
              <p:cNvSpPr/>
              <p:nvPr/>
            </p:nvSpPr>
            <p:spPr>
              <a:xfrm>
                <a:off x="34953" y="65960"/>
                <a:ext cx="302399" cy="22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3" h="21600" fill="norm" stroke="1" extrusionOk="0">
                    <a:moveTo>
                      <a:pt x="19276" y="0"/>
                    </a:moveTo>
                    <a:cubicBezTo>
                      <a:pt x="19047" y="0"/>
                      <a:pt x="18808" y="100"/>
                      <a:pt x="18558" y="327"/>
                    </a:cubicBezTo>
                    <a:lnTo>
                      <a:pt x="547" y="18240"/>
                    </a:lnTo>
                    <a:cubicBezTo>
                      <a:pt x="-470" y="19251"/>
                      <a:pt x="18" y="21600"/>
                      <a:pt x="1304" y="21600"/>
                    </a:cubicBezTo>
                    <a:cubicBezTo>
                      <a:pt x="1573" y="21600"/>
                      <a:pt x="1793" y="21486"/>
                      <a:pt x="2012" y="21287"/>
                    </a:cubicBezTo>
                    <a:lnTo>
                      <a:pt x="20034" y="3375"/>
                    </a:lnTo>
                    <a:cubicBezTo>
                      <a:pt x="21130" y="2164"/>
                      <a:pt x="20353" y="0"/>
                      <a:pt x="1927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45;p2"/>
              <p:cNvSpPr/>
              <p:nvPr/>
            </p:nvSpPr>
            <p:spPr>
              <a:xfrm>
                <a:off x="66797" y="51888"/>
                <a:ext cx="238589" cy="25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5" h="21600" fill="norm" stroke="1" extrusionOk="0">
                    <a:moveTo>
                      <a:pt x="1716" y="0"/>
                    </a:moveTo>
                    <a:cubicBezTo>
                      <a:pt x="454" y="0"/>
                      <a:pt x="-681" y="1594"/>
                      <a:pt x="492" y="2796"/>
                    </a:cubicBezTo>
                    <a:lnTo>
                      <a:pt x="17897" y="21094"/>
                    </a:lnTo>
                    <a:cubicBezTo>
                      <a:pt x="18241" y="21372"/>
                      <a:pt x="18637" y="21600"/>
                      <a:pt x="19096" y="21600"/>
                    </a:cubicBezTo>
                    <a:cubicBezTo>
                      <a:pt x="19555" y="21600"/>
                      <a:pt x="19950" y="21436"/>
                      <a:pt x="20230" y="21144"/>
                    </a:cubicBezTo>
                    <a:cubicBezTo>
                      <a:pt x="20919" y="20524"/>
                      <a:pt x="20919" y="19462"/>
                      <a:pt x="20294" y="18841"/>
                    </a:cubicBezTo>
                    <a:lnTo>
                      <a:pt x="2876" y="544"/>
                    </a:lnTo>
                    <a:cubicBezTo>
                      <a:pt x="2532" y="164"/>
                      <a:pt x="2111" y="0"/>
                      <a:pt x="171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46;p2"/>
              <p:cNvSpPr/>
              <p:nvPr/>
            </p:nvSpPr>
            <p:spPr>
              <a:xfrm>
                <a:off x="-1" y="153616"/>
                <a:ext cx="345308" cy="41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6" h="21600" fill="norm" stroke="1" extrusionOk="0">
                    <a:moveTo>
                      <a:pt x="19691" y="0"/>
                    </a:moveTo>
                    <a:lnTo>
                      <a:pt x="1100" y="1768"/>
                    </a:lnTo>
                    <a:cubicBezTo>
                      <a:pt x="-360" y="2383"/>
                      <a:pt x="-369" y="20524"/>
                      <a:pt x="1091" y="21600"/>
                    </a:cubicBezTo>
                    <a:lnTo>
                      <a:pt x="19691" y="19909"/>
                    </a:lnTo>
                    <a:cubicBezTo>
                      <a:pt x="21231" y="19909"/>
                      <a:pt x="21231" y="0"/>
                      <a:pt x="19691" y="0"/>
                    </a:cubicBezTo>
                    <a:close/>
                    <a:moveTo>
                      <a:pt x="1091" y="21600"/>
                    </a:moveTo>
                    <a:lnTo>
                      <a:pt x="1056" y="21600"/>
                    </a:lnTo>
                    <a:lnTo>
                      <a:pt x="1100" y="21600"/>
                    </a:lnTo>
                    <a:cubicBezTo>
                      <a:pt x="1091" y="21600"/>
                      <a:pt x="1091" y="21600"/>
                      <a:pt x="1091" y="2160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65" name="Google Shape;47;p2"/>
            <p:cNvSpPr/>
            <p:nvPr/>
          </p:nvSpPr>
          <p:spPr>
            <a:xfrm>
              <a:off x="60045" y="0"/>
              <a:ext cx="425584" cy="42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1525" y="2767"/>
                  </a:moveTo>
                  <a:cubicBezTo>
                    <a:pt x="11792" y="3690"/>
                    <a:pt x="12089" y="4907"/>
                    <a:pt x="12289" y="5727"/>
                  </a:cubicBezTo>
                  <a:cubicBezTo>
                    <a:pt x="12815" y="7867"/>
                    <a:pt x="12911" y="8361"/>
                    <a:pt x="13215" y="8723"/>
                  </a:cubicBezTo>
                  <a:cubicBezTo>
                    <a:pt x="13475" y="9084"/>
                    <a:pt x="13875" y="9254"/>
                    <a:pt x="15988" y="10007"/>
                  </a:cubicBezTo>
                  <a:cubicBezTo>
                    <a:pt x="16751" y="10272"/>
                    <a:pt x="17907" y="10671"/>
                    <a:pt x="18738" y="11032"/>
                  </a:cubicBezTo>
                  <a:cubicBezTo>
                    <a:pt x="17544" y="11556"/>
                    <a:pt x="15595" y="12317"/>
                    <a:pt x="13875" y="12907"/>
                  </a:cubicBezTo>
                  <a:cubicBezTo>
                    <a:pt x="13608" y="13003"/>
                    <a:pt x="13408" y="13173"/>
                    <a:pt x="13312" y="13431"/>
                  </a:cubicBezTo>
                  <a:cubicBezTo>
                    <a:pt x="12452" y="15409"/>
                    <a:pt x="11392" y="17652"/>
                    <a:pt x="10695" y="18870"/>
                  </a:cubicBezTo>
                  <a:cubicBezTo>
                    <a:pt x="10198" y="17519"/>
                    <a:pt x="9539" y="15180"/>
                    <a:pt x="9012" y="13069"/>
                  </a:cubicBezTo>
                  <a:cubicBezTo>
                    <a:pt x="8909" y="12708"/>
                    <a:pt x="8612" y="12449"/>
                    <a:pt x="8249" y="12383"/>
                  </a:cubicBezTo>
                  <a:cubicBezTo>
                    <a:pt x="6233" y="11984"/>
                    <a:pt x="3920" y="11490"/>
                    <a:pt x="2660" y="11128"/>
                  </a:cubicBezTo>
                  <a:cubicBezTo>
                    <a:pt x="4647" y="10073"/>
                    <a:pt x="6692" y="9151"/>
                    <a:pt x="8783" y="8361"/>
                  </a:cubicBezTo>
                  <a:cubicBezTo>
                    <a:pt x="9012" y="8265"/>
                    <a:pt x="9213" y="8066"/>
                    <a:pt x="9309" y="7800"/>
                  </a:cubicBezTo>
                  <a:cubicBezTo>
                    <a:pt x="9939" y="6088"/>
                    <a:pt x="10695" y="4413"/>
                    <a:pt x="11525" y="2767"/>
                  </a:cubicBezTo>
                  <a:close/>
                  <a:moveTo>
                    <a:pt x="11725" y="0"/>
                  </a:moveTo>
                  <a:cubicBezTo>
                    <a:pt x="11125" y="0"/>
                    <a:pt x="10265" y="0"/>
                    <a:pt x="7656" y="6715"/>
                  </a:cubicBezTo>
                  <a:cubicBezTo>
                    <a:pt x="414" y="9645"/>
                    <a:pt x="147" y="10568"/>
                    <a:pt x="43" y="10966"/>
                  </a:cubicBezTo>
                  <a:cubicBezTo>
                    <a:pt x="-53" y="11291"/>
                    <a:pt x="14" y="11652"/>
                    <a:pt x="214" y="11955"/>
                  </a:cubicBezTo>
                  <a:cubicBezTo>
                    <a:pt x="414" y="12184"/>
                    <a:pt x="940" y="12936"/>
                    <a:pt x="7293" y="14161"/>
                  </a:cubicBezTo>
                  <a:cubicBezTo>
                    <a:pt x="9176" y="21600"/>
                    <a:pt x="9835" y="21600"/>
                    <a:pt x="10569" y="21600"/>
                  </a:cubicBezTo>
                  <a:lnTo>
                    <a:pt x="10599" y="21570"/>
                  </a:lnTo>
                  <a:cubicBezTo>
                    <a:pt x="11192" y="21570"/>
                    <a:pt x="11859" y="21534"/>
                    <a:pt x="14898" y="14589"/>
                  </a:cubicBezTo>
                  <a:cubicBezTo>
                    <a:pt x="16781" y="13896"/>
                    <a:pt x="20391" y="12575"/>
                    <a:pt x="21154" y="11918"/>
                  </a:cubicBezTo>
                  <a:cubicBezTo>
                    <a:pt x="21414" y="11623"/>
                    <a:pt x="21547" y="11261"/>
                    <a:pt x="21517" y="10863"/>
                  </a:cubicBezTo>
                  <a:cubicBezTo>
                    <a:pt x="21317" y="9977"/>
                    <a:pt x="20354" y="9512"/>
                    <a:pt x="16655" y="8199"/>
                  </a:cubicBezTo>
                  <a:cubicBezTo>
                    <a:pt x="15958" y="7970"/>
                    <a:pt x="15128" y="7638"/>
                    <a:pt x="14735" y="7476"/>
                  </a:cubicBezTo>
                  <a:cubicBezTo>
                    <a:pt x="14601" y="7047"/>
                    <a:pt x="14372" y="6088"/>
                    <a:pt x="14135" y="5269"/>
                  </a:cubicBezTo>
                  <a:cubicBezTo>
                    <a:pt x="13512" y="2664"/>
                    <a:pt x="13082" y="1055"/>
                    <a:pt x="12615" y="458"/>
                  </a:cubicBezTo>
                  <a:cubicBezTo>
                    <a:pt x="12385" y="162"/>
                    <a:pt x="12089" y="0"/>
                    <a:pt x="11725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7" name="Google Shape;48;p2"/>
          <p:cNvSpPr/>
          <p:nvPr/>
        </p:nvSpPr>
        <p:spPr>
          <a:xfrm>
            <a:off x="22571003" y="8416709"/>
            <a:ext cx="1227078" cy="83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1" h="21600" fill="norm" stroke="1" extrusionOk="0">
                <a:moveTo>
                  <a:pt x="10463" y="3330"/>
                </a:moveTo>
                <a:cubicBezTo>
                  <a:pt x="11316" y="4588"/>
                  <a:pt x="11490" y="6062"/>
                  <a:pt x="11259" y="7042"/>
                </a:cubicBezTo>
                <a:cubicBezTo>
                  <a:pt x="11139" y="7554"/>
                  <a:pt x="10921" y="7832"/>
                  <a:pt x="10667" y="7832"/>
                </a:cubicBezTo>
                <a:cubicBezTo>
                  <a:pt x="10510" y="7832"/>
                  <a:pt x="10338" y="7725"/>
                  <a:pt x="10167" y="7506"/>
                </a:cubicBezTo>
                <a:cubicBezTo>
                  <a:pt x="9567" y="6726"/>
                  <a:pt x="9709" y="4918"/>
                  <a:pt x="10463" y="3330"/>
                </a:cubicBezTo>
                <a:close/>
                <a:moveTo>
                  <a:pt x="17033" y="8152"/>
                </a:moveTo>
                <a:cubicBezTo>
                  <a:pt x="16869" y="9922"/>
                  <a:pt x="16158" y="11214"/>
                  <a:pt x="15196" y="11396"/>
                </a:cubicBezTo>
                <a:cubicBezTo>
                  <a:pt x="15142" y="11414"/>
                  <a:pt x="15085" y="11414"/>
                  <a:pt x="15032" y="11414"/>
                </a:cubicBezTo>
                <a:cubicBezTo>
                  <a:pt x="14769" y="11414"/>
                  <a:pt x="14769" y="11296"/>
                  <a:pt x="14769" y="11214"/>
                </a:cubicBezTo>
                <a:cubicBezTo>
                  <a:pt x="14747" y="10453"/>
                  <a:pt x="15688" y="8597"/>
                  <a:pt x="17021" y="8152"/>
                </a:cubicBezTo>
                <a:close/>
                <a:moveTo>
                  <a:pt x="5687" y="12639"/>
                </a:moveTo>
                <a:cubicBezTo>
                  <a:pt x="5848" y="12639"/>
                  <a:pt x="6003" y="12869"/>
                  <a:pt x="6101" y="13055"/>
                </a:cubicBezTo>
                <a:cubicBezTo>
                  <a:pt x="6561" y="13964"/>
                  <a:pt x="6681" y="14941"/>
                  <a:pt x="6419" y="15754"/>
                </a:cubicBezTo>
                <a:cubicBezTo>
                  <a:pt x="6132" y="16615"/>
                  <a:pt x="5466" y="17160"/>
                  <a:pt x="4658" y="17179"/>
                </a:cubicBezTo>
                <a:cubicBezTo>
                  <a:pt x="4506" y="15572"/>
                  <a:pt x="4812" y="13864"/>
                  <a:pt x="5238" y="13070"/>
                </a:cubicBezTo>
                <a:cubicBezTo>
                  <a:pt x="5390" y="12788"/>
                  <a:pt x="5545" y="12639"/>
                  <a:pt x="5687" y="12639"/>
                </a:cubicBezTo>
                <a:close/>
                <a:moveTo>
                  <a:pt x="12844" y="14046"/>
                </a:moveTo>
                <a:cubicBezTo>
                  <a:pt x="12900" y="14046"/>
                  <a:pt x="13030" y="14247"/>
                  <a:pt x="13128" y="14759"/>
                </a:cubicBezTo>
                <a:cubicBezTo>
                  <a:pt x="13403" y="15950"/>
                  <a:pt x="13229" y="17261"/>
                  <a:pt x="12680" y="18222"/>
                </a:cubicBezTo>
                <a:cubicBezTo>
                  <a:pt x="12178" y="16878"/>
                  <a:pt x="12234" y="15438"/>
                  <a:pt x="12518" y="14577"/>
                </a:cubicBezTo>
                <a:cubicBezTo>
                  <a:pt x="12648" y="14195"/>
                  <a:pt x="12780" y="14046"/>
                  <a:pt x="12844" y="14046"/>
                </a:cubicBezTo>
                <a:close/>
                <a:moveTo>
                  <a:pt x="13190" y="958"/>
                </a:moveTo>
                <a:cubicBezTo>
                  <a:pt x="13743" y="958"/>
                  <a:pt x="14304" y="1206"/>
                  <a:pt x="14836" y="1722"/>
                </a:cubicBezTo>
                <a:cubicBezTo>
                  <a:pt x="16178" y="3033"/>
                  <a:pt x="16999" y="5037"/>
                  <a:pt x="17052" y="7138"/>
                </a:cubicBezTo>
                <a:cubicBezTo>
                  <a:pt x="15404" y="7569"/>
                  <a:pt x="14103" y="9855"/>
                  <a:pt x="14145" y="11232"/>
                </a:cubicBezTo>
                <a:cubicBezTo>
                  <a:pt x="14157" y="11778"/>
                  <a:pt x="14397" y="12376"/>
                  <a:pt x="15041" y="12376"/>
                </a:cubicBezTo>
                <a:cubicBezTo>
                  <a:pt x="15120" y="12376"/>
                  <a:pt x="15196" y="12357"/>
                  <a:pt x="15284" y="12342"/>
                </a:cubicBezTo>
                <a:cubicBezTo>
                  <a:pt x="16572" y="12094"/>
                  <a:pt x="17523" y="10353"/>
                  <a:pt x="17677" y="8033"/>
                </a:cubicBezTo>
                <a:cubicBezTo>
                  <a:pt x="18387" y="8066"/>
                  <a:pt x="19054" y="8582"/>
                  <a:pt x="19654" y="9540"/>
                </a:cubicBezTo>
                <a:cubicBezTo>
                  <a:pt x="20670" y="11180"/>
                  <a:pt x="20421" y="13137"/>
                  <a:pt x="20038" y="14477"/>
                </a:cubicBezTo>
                <a:cubicBezTo>
                  <a:pt x="19152" y="17576"/>
                  <a:pt x="16683" y="20390"/>
                  <a:pt x="14845" y="20390"/>
                </a:cubicBezTo>
                <a:cubicBezTo>
                  <a:pt x="14828" y="20394"/>
                  <a:pt x="14814" y="20394"/>
                  <a:pt x="14796" y="20394"/>
                </a:cubicBezTo>
                <a:cubicBezTo>
                  <a:pt x="14356" y="20394"/>
                  <a:pt x="13924" y="20178"/>
                  <a:pt x="13567" y="19763"/>
                </a:cubicBezTo>
                <a:cubicBezTo>
                  <a:pt x="13381" y="19529"/>
                  <a:pt x="13207" y="19280"/>
                  <a:pt x="13052" y="19016"/>
                </a:cubicBezTo>
                <a:cubicBezTo>
                  <a:pt x="13819" y="17806"/>
                  <a:pt x="14081" y="16051"/>
                  <a:pt x="13741" y="14462"/>
                </a:cubicBezTo>
                <a:cubicBezTo>
                  <a:pt x="13491" y="13252"/>
                  <a:pt x="13074" y="13070"/>
                  <a:pt x="12844" y="13070"/>
                </a:cubicBezTo>
                <a:cubicBezTo>
                  <a:pt x="12496" y="13070"/>
                  <a:pt x="12168" y="13467"/>
                  <a:pt x="11948" y="14132"/>
                </a:cubicBezTo>
                <a:cubicBezTo>
                  <a:pt x="11556" y="15304"/>
                  <a:pt x="11502" y="17179"/>
                  <a:pt x="12200" y="18901"/>
                </a:cubicBezTo>
                <a:cubicBezTo>
                  <a:pt x="11468" y="19744"/>
                  <a:pt x="10101" y="20624"/>
                  <a:pt x="7597" y="20624"/>
                </a:cubicBezTo>
                <a:lnTo>
                  <a:pt x="7325" y="20624"/>
                </a:lnTo>
                <a:cubicBezTo>
                  <a:pt x="5772" y="20590"/>
                  <a:pt x="5096" y="19365"/>
                  <a:pt x="4812" y="18137"/>
                </a:cubicBezTo>
                <a:cubicBezTo>
                  <a:pt x="5794" y="18055"/>
                  <a:pt x="6615" y="17294"/>
                  <a:pt x="6987" y="16136"/>
                </a:cubicBezTo>
                <a:cubicBezTo>
                  <a:pt x="7357" y="14974"/>
                  <a:pt x="7227" y="13616"/>
                  <a:pt x="6603" y="12424"/>
                </a:cubicBezTo>
                <a:cubicBezTo>
                  <a:pt x="6265" y="11760"/>
                  <a:pt x="5914" y="11630"/>
                  <a:pt x="5687" y="11630"/>
                </a:cubicBezTo>
                <a:cubicBezTo>
                  <a:pt x="5346" y="11630"/>
                  <a:pt x="5018" y="11893"/>
                  <a:pt x="4746" y="12424"/>
                </a:cubicBezTo>
                <a:cubicBezTo>
                  <a:pt x="4241" y="13352"/>
                  <a:pt x="3872" y="15189"/>
                  <a:pt x="4014" y="17045"/>
                </a:cubicBezTo>
                <a:cubicBezTo>
                  <a:pt x="3237" y="16797"/>
                  <a:pt x="2514" y="16284"/>
                  <a:pt x="1892" y="15538"/>
                </a:cubicBezTo>
                <a:cubicBezTo>
                  <a:pt x="276" y="13701"/>
                  <a:pt x="614" y="11147"/>
                  <a:pt x="844" y="10137"/>
                </a:cubicBezTo>
                <a:cubicBezTo>
                  <a:pt x="1324" y="7918"/>
                  <a:pt x="2625" y="6114"/>
                  <a:pt x="3729" y="6114"/>
                </a:cubicBezTo>
                <a:cubicBezTo>
                  <a:pt x="3747" y="6110"/>
                  <a:pt x="3764" y="6110"/>
                  <a:pt x="3781" y="6110"/>
                </a:cubicBezTo>
                <a:cubicBezTo>
                  <a:pt x="4036" y="6110"/>
                  <a:pt x="4278" y="6225"/>
                  <a:pt x="4494" y="6429"/>
                </a:cubicBezTo>
                <a:cubicBezTo>
                  <a:pt x="4543" y="6477"/>
                  <a:pt x="4601" y="6503"/>
                  <a:pt x="4660" y="6503"/>
                </a:cubicBezTo>
                <a:cubicBezTo>
                  <a:pt x="4719" y="6503"/>
                  <a:pt x="4778" y="6477"/>
                  <a:pt x="4832" y="6429"/>
                </a:cubicBezTo>
                <a:cubicBezTo>
                  <a:pt x="4932" y="6329"/>
                  <a:pt x="4986" y="6147"/>
                  <a:pt x="4964" y="5965"/>
                </a:cubicBezTo>
                <a:cubicBezTo>
                  <a:pt x="4964" y="5947"/>
                  <a:pt x="4756" y="3411"/>
                  <a:pt x="5554" y="2038"/>
                </a:cubicBezTo>
                <a:cubicBezTo>
                  <a:pt x="5892" y="1451"/>
                  <a:pt x="6365" y="1158"/>
                  <a:pt x="6978" y="1158"/>
                </a:cubicBezTo>
                <a:cubicBezTo>
                  <a:pt x="7418" y="1158"/>
                  <a:pt x="7930" y="1310"/>
                  <a:pt x="8516" y="1607"/>
                </a:cubicBezTo>
                <a:cubicBezTo>
                  <a:pt x="9030" y="1856"/>
                  <a:pt x="9523" y="2220"/>
                  <a:pt x="9971" y="2684"/>
                </a:cubicBezTo>
                <a:cubicBezTo>
                  <a:pt x="9096" y="4506"/>
                  <a:pt x="8790" y="6956"/>
                  <a:pt x="9753" y="8200"/>
                </a:cubicBezTo>
                <a:cubicBezTo>
                  <a:pt x="10042" y="8571"/>
                  <a:pt x="10355" y="8745"/>
                  <a:pt x="10657" y="8745"/>
                </a:cubicBezTo>
                <a:cubicBezTo>
                  <a:pt x="11169" y="8745"/>
                  <a:pt x="11637" y="8233"/>
                  <a:pt x="11850" y="7324"/>
                </a:cubicBezTo>
                <a:cubicBezTo>
                  <a:pt x="12156" y="6047"/>
                  <a:pt x="11960" y="4124"/>
                  <a:pt x="10867" y="2569"/>
                </a:cubicBezTo>
                <a:cubicBezTo>
                  <a:pt x="11541" y="1514"/>
                  <a:pt x="12359" y="958"/>
                  <a:pt x="13190" y="958"/>
                </a:cubicBezTo>
                <a:close/>
                <a:moveTo>
                  <a:pt x="13185" y="0"/>
                </a:moveTo>
                <a:cubicBezTo>
                  <a:pt x="12178" y="0"/>
                  <a:pt x="11174" y="713"/>
                  <a:pt x="10375" y="1971"/>
                </a:cubicBezTo>
                <a:cubicBezTo>
                  <a:pt x="9873" y="1440"/>
                  <a:pt x="9305" y="1010"/>
                  <a:pt x="8714" y="728"/>
                </a:cubicBezTo>
                <a:cubicBezTo>
                  <a:pt x="8070" y="401"/>
                  <a:pt x="7489" y="238"/>
                  <a:pt x="6978" y="238"/>
                </a:cubicBezTo>
                <a:cubicBezTo>
                  <a:pt x="6172" y="238"/>
                  <a:pt x="5535" y="638"/>
                  <a:pt x="5074" y="1425"/>
                </a:cubicBezTo>
                <a:cubicBezTo>
                  <a:pt x="4406" y="2602"/>
                  <a:pt x="4298" y="4306"/>
                  <a:pt x="4308" y="5319"/>
                </a:cubicBezTo>
                <a:cubicBezTo>
                  <a:pt x="4121" y="5234"/>
                  <a:pt x="3925" y="5186"/>
                  <a:pt x="3729" y="5186"/>
                </a:cubicBezTo>
                <a:cubicBezTo>
                  <a:pt x="2341" y="5186"/>
                  <a:pt x="810" y="7257"/>
                  <a:pt x="231" y="9874"/>
                </a:cubicBezTo>
                <a:cubicBezTo>
                  <a:pt x="-327" y="12439"/>
                  <a:pt x="134" y="14811"/>
                  <a:pt x="1510" y="16366"/>
                </a:cubicBezTo>
                <a:cubicBezTo>
                  <a:pt x="2372" y="17342"/>
                  <a:pt x="3281" y="17940"/>
                  <a:pt x="4134" y="18107"/>
                </a:cubicBezTo>
                <a:cubicBezTo>
                  <a:pt x="4538" y="20293"/>
                  <a:pt x="5687" y="21552"/>
                  <a:pt x="7313" y="21600"/>
                </a:cubicBezTo>
                <a:lnTo>
                  <a:pt x="7609" y="21600"/>
                </a:lnTo>
                <a:cubicBezTo>
                  <a:pt x="9772" y="21600"/>
                  <a:pt x="11480" y="20939"/>
                  <a:pt x="12582" y="19696"/>
                </a:cubicBezTo>
                <a:cubicBezTo>
                  <a:pt x="12758" y="19993"/>
                  <a:pt x="12954" y="20293"/>
                  <a:pt x="13172" y="20557"/>
                </a:cubicBezTo>
                <a:cubicBezTo>
                  <a:pt x="13640" y="21088"/>
                  <a:pt x="14213" y="21385"/>
                  <a:pt x="14799" y="21385"/>
                </a:cubicBezTo>
                <a:cubicBezTo>
                  <a:pt x="14814" y="21385"/>
                  <a:pt x="14831" y="21385"/>
                  <a:pt x="14845" y="21385"/>
                </a:cubicBezTo>
                <a:cubicBezTo>
                  <a:pt x="16932" y="21385"/>
                  <a:pt x="19644" y="18337"/>
                  <a:pt x="20629" y="14892"/>
                </a:cubicBezTo>
                <a:cubicBezTo>
                  <a:pt x="21273" y="12606"/>
                  <a:pt x="21099" y="10486"/>
                  <a:pt x="20124" y="8912"/>
                </a:cubicBezTo>
                <a:cubicBezTo>
                  <a:pt x="19404" y="7736"/>
                  <a:pt x="18583" y="7138"/>
                  <a:pt x="17699" y="7090"/>
                </a:cubicBezTo>
                <a:cubicBezTo>
                  <a:pt x="17621" y="4688"/>
                  <a:pt x="16692" y="2420"/>
                  <a:pt x="15174" y="943"/>
                </a:cubicBezTo>
                <a:cubicBezTo>
                  <a:pt x="14583" y="330"/>
                  <a:pt x="13895" y="19"/>
                  <a:pt x="13185" y="0"/>
                </a:cubicBezTo>
                <a:close/>
              </a:path>
            </a:pathLst>
          </a:custGeom>
          <a:solidFill>
            <a:srgbClr val="4E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" name="Google Shape;49;p2"/>
          <p:cNvSpPr/>
          <p:nvPr/>
        </p:nvSpPr>
        <p:spPr>
          <a:xfrm>
            <a:off x="23212161" y="6977770"/>
            <a:ext cx="415260" cy="419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fill="norm" stroke="1" extrusionOk="0">
                <a:moveTo>
                  <a:pt x="11488" y="2793"/>
                </a:moveTo>
                <a:cubicBezTo>
                  <a:pt x="11755" y="3677"/>
                  <a:pt x="12052" y="4930"/>
                  <a:pt x="12252" y="5756"/>
                </a:cubicBezTo>
                <a:cubicBezTo>
                  <a:pt x="12778" y="7893"/>
                  <a:pt x="12911" y="8379"/>
                  <a:pt x="13178" y="8748"/>
                </a:cubicBezTo>
                <a:cubicBezTo>
                  <a:pt x="13445" y="9109"/>
                  <a:pt x="13838" y="9271"/>
                  <a:pt x="15988" y="10030"/>
                </a:cubicBezTo>
                <a:cubicBezTo>
                  <a:pt x="16714" y="10288"/>
                  <a:pt x="17907" y="10686"/>
                  <a:pt x="18738" y="11047"/>
                </a:cubicBezTo>
                <a:cubicBezTo>
                  <a:pt x="17515" y="11570"/>
                  <a:pt x="15595" y="12329"/>
                  <a:pt x="13875" y="12919"/>
                </a:cubicBezTo>
                <a:cubicBezTo>
                  <a:pt x="13608" y="13022"/>
                  <a:pt x="13408" y="13184"/>
                  <a:pt x="13312" y="13449"/>
                </a:cubicBezTo>
                <a:cubicBezTo>
                  <a:pt x="12415" y="15388"/>
                  <a:pt x="11362" y="17620"/>
                  <a:pt x="10665" y="18873"/>
                </a:cubicBezTo>
                <a:cubicBezTo>
                  <a:pt x="10198" y="17525"/>
                  <a:pt x="9539" y="15159"/>
                  <a:pt x="9012" y="13088"/>
                </a:cubicBezTo>
                <a:cubicBezTo>
                  <a:pt x="8909" y="12727"/>
                  <a:pt x="8612" y="12462"/>
                  <a:pt x="8249" y="12395"/>
                </a:cubicBezTo>
                <a:cubicBezTo>
                  <a:pt x="6233" y="11998"/>
                  <a:pt x="3920" y="11474"/>
                  <a:pt x="2660" y="11113"/>
                </a:cubicBezTo>
                <a:cubicBezTo>
                  <a:pt x="4647" y="10096"/>
                  <a:pt x="6663" y="9175"/>
                  <a:pt x="8746" y="8379"/>
                </a:cubicBezTo>
                <a:cubicBezTo>
                  <a:pt x="9012" y="8283"/>
                  <a:pt x="9205" y="8084"/>
                  <a:pt x="9272" y="7826"/>
                </a:cubicBezTo>
                <a:cubicBezTo>
                  <a:pt x="9939" y="6117"/>
                  <a:pt x="10665" y="4436"/>
                  <a:pt x="11488" y="2793"/>
                </a:cubicBezTo>
                <a:close/>
                <a:moveTo>
                  <a:pt x="11725" y="0"/>
                </a:moveTo>
                <a:cubicBezTo>
                  <a:pt x="11125" y="0"/>
                  <a:pt x="10265" y="0"/>
                  <a:pt x="7656" y="6736"/>
                </a:cubicBezTo>
                <a:cubicBezTo>
                  <a:pt x="407" y="9669"/>
                  <a:pt x="147" y="10583"/>
                  <a:pt x="43" y="10981"/>
                </a:cubicBezTo>
                <a:cubicBezTo>
                  <a:pt x="-53" y="11312"/>
                  <a:pt x="14" y="11673"/>
                  <a:pt x="214" y="11931"/>
                </a:cubicBezTo>
                <a:cubicBezTo>
                  <a:pt x="407" y="12233"/>
                  <a:pt x="940" y="12956"/>
                  <a:pt x="7293" y="14135"/>
                </a:cubicBezTo>
                <a:cubicBezTo>
                  <a:pt x="9176" y="21600"/>
                  <a:pt x="9835" y="21600"/>
                  <a:pt x="10562" y="21600"/>
                </a:cubicBezTo>
                <a:lnTo>
                  <a:pt x="10599" y="21571"/>
                </a:lnTo>
                <a:cubicBezTo>
                  <a:pt x="11192" y="21571"/>
                  <a:pt x="11851" y="21534"/>
                  <a:pt x="14898" y="14599"/>
                </a:cubicBezTo>
                <a:cubicBezTo>
                  <a:pt x="16781" y="13906"/>
                  <a:pt x="20391" y="12594"/>
                  <a:pt x="21147" y="11931"/>
                </a:cubicBezTo>
                <a:cubicBezTo>
                  <a:pt x="21414" y="11636"/>
                  <a:pt x="21547" y="11275"/>
                  <a:pt x="21510" y="10885"/>
                </a:cubicBezTo>
                <a:cubicBezTo>
                  <a:pt x="21347" y="9993"/>
                  <a:pt x="20391" y="9536"/>
                  <a:pt x="16655" y="8217"/>
                </a:cubicBezTo>
                <a:cubicBezTo>
                  <a:pt x="15958" y="7952"/>
                  <a:pt x="15128" y="7657"/>
                  <a:pt x="14735" y="7495"/>
                </a:cubicBezTo>
                <a:cubicBezTo>
                  <a:pt x="14601" y="7067"/>
                  <a:pt x="14372" y="6117"/>
                  <a:pt x="14172" y="5291"/>
                </a:cubicBezTo>
                <a:cubicBezTo>
                  <a:pt x="13512" y="2697"/>
                  <a:pt x="13112" y="1083"/>
                  <a:pt x="12615" y="457"/>
                </a:cubicBezTo>
                <a:cubicBezTo>
                  <a:pt x="12415" y="192"/>
                  <a:pt x="12089" y="29"/>
                  <a:pt x="11725" y="0"/>
                </a:cubicBezTo>
                <a:close/>
              </a:path>
            </a:pathLst>
          </a:custGeom>
          <a:solidFill>
            <a:srgbClr val="4E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83" name="Google Shape;58;p2"/>
          <p:cNvGrpSpPr/>
          <p:nvPr/>
        </p:nvGrpSpPr>
        <p:grpSpPr>
          <a:xfrm>
            <a:off x="6967161" y="1418538"/>
            <a:ext cx="12344271" cy="1685257"/>
            <a:chOff x="0" y="0"/>
            <a:chExt cx="12344269" cy="1685255"/>
          </a:xfrm>
        </p:grpSpPr>
        <p:grpSp>
          <p:nvGrpSpPr>
            <p:cNvPr id="173" name="Google Shape;59;p2"/>
            <p:cNvGrpSpPr/>
            <p:nvPr/>
          </p:nvGrpSpPr>
          <p:grpSpPr>
            <a:xfrm>
              <a:off x="6874132" y="1432419"/>
              <a:ext cx="241783" cy="250067"/>
              <a:chOff x="0" y="0"/>
              <a:chExt cx="241781" cy="250065"/>
            </a:xfrm>
          </p:grpSpPr>
          <p:sp>
            <p:nvSpPr>
              <p:cNvPr id="169" name="Google Shape;60;p2"/>
              <p:cNvSpPr/>
              <p:nvPr/>
            </p:nvSpPr>
            <p:spPr>
              <a:xfrm flipH="1">
                <a:off x="95367" y="0"/>
                <a:ext cx="33867" cy="250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14" y="0"/>
                    </a:moveTo>
                    <a:cubicBezTo>
                      <a:pt x="5697" y="0"/>
                      <a:pt x="1108" y="512"/>
                      <a:pt x="1108" y="1104"/>
                    </a:cubicBezTo>
                    <a:lnTo>
                      <a:pt x="0" y="20460"/>
                    </a:lnTo>
                    <a:cubicBezTo>
                      <a:pt x="0" y="21088"/>
                      <a:pt x="4589" y="21600"/>
                      <a:pt x="10286" y="21600"/>
                    </a:cubicBezTo>
                    <a:cubicBezTo>
                      <a:pt x="15903" y="21600"/>
                      <a:pt x="20492" y="21088"/>
                      <a:pt x="20888" y="20460"/>
                    </a:cubicBezTo>
                    <a:lnTo>
                      <a:pt x="21600" y="1140"/>
                    </a:lnTo>
                    <a:cubicBezTo>
                      <a:pt x="21600" y="512"/>
                      <a:pt x="17011" y="0"/>
                      <a:pt x="11314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61;p2"/>
              <p:cNvSpPr/>
              <p:nvPr/>
            </p:nvSpPr>
            <p:spPr>
              <a:xfrm flipH="1">
                <a:off x="5189" y="46027"/>
                <a:ext cx="211307" cy="155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1600" fill="norm" stroke="1" extrusionOk="0">
                    <a:moveTo>
                      <a:pt x="19628" y="0"/>
                    </a:moveTo>
                    <a:cubicBezTo>
                      <a:pt x="19364" y="0"/>
                      <a:pt x="19111" y="100"/>
                      <a:pt x="18878" y="327"/>
                    </a:cubicBezTo>
                    <a:lnTo>
                      <a:pt x="580" y="18240"/>
                    </a:lnTo>
                    <a:cubicBezTo>
                      <a:pt x="-504" y="19251"/>
                      <a:pt x="33" y="21600"/>
                      <a:pt x="1349" y="21600"/>
                    </a:cubicBezTo>
                    <a:cubicBezTo>
                      <a:pt x="1572" y="21600"/>
                      <a:pt x="1845" y="21486"/>
                      <a:pt x="2068" y="21287"/>
                    </a:cubicBezTo>
                    <a:lnTo>
                      <a:pt x="20367" y="3375"/>
                    </a:lnTo>
                    <a:cubicBezTo>
                      <a:pt x="20954" y="2734"/>
                      <a:pt x="21096" y="1595"/>
                      <a:pt x="20691" y="769"/>
                    </a:cubicBezTo>
                    <a:cubicBezTo>
                      <a:pt x="20438" y="256"/>
                      <a:pt x="20033" y="0"/>
                      <a:pt x="19628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62;p2"/>
              <p:cNvSpPr/>
              <p:nvPr/>
            </p:nvSpPr>
            <p:spPr>
              <a:xfrm flipH="1">
                <a:off x="27548" y="36207"/>
                <a:ext cx="166540" cy="17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698" y="0"/>
                    </a:moveTo>
                    <a:cubicBezTo>
                      <a:pt x="423" y="0"/>
                      <a:pt x="-674" y="1594"/>
                      <a:pt x="499" y="2796"/>
                    </a:cubicBezTo>
                    <a:lnTo>
                      <a:pt x="17904" y="21043"/>
                    </a:lnTo>
                    <a:cubicBezTo>
                      <a:pt x="18185" y="21372"/>
                      <a:pt x="18644" y="21549"/>
                      <a:pt x="19103" y="21600"/>
                    </a:cubicBezTo>
                    <a:cubicBezTo>
                      <a:pt x="19498" y="21600"/>
                      <a:pt x="19957" y="21436"/>
                      <a:pt x="20237" y="21094"/>
                    </a:cubicBezTo>
                    <a:cubicBezTo>
                      <a:pt x="20926" y="20474"/>
                      <a:pt x="20926" y="19462"/>
                      <a:pt x="20301" y="18778"/>
                    </a:cubicBezTo>
                    <a:lnTo>
                      <a:pt x="2883" y="544"/>
                    </a:lnTo>
                    <a:cubicBezTo>
                      <a:pt x="2514" y="164"/>
                      <a:pt x="2093" y="0"/>
                      <a:pt x="1698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63;p2"/>
              <p:cNvSpPr/>
              <p:nvPr/>
            </p:nvSpPr>
            <p:spPr>
              <a:xfrm flipH="1">
                <a:off x="-1" y="104624"/>
                <a:ext cx="241783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600" fill="norm" stroke="1" extrusionOk="0">
                    <a:moveTo>
                      <a:pt x="19717" y="0"/>
                    </a:moveTo>
                    <a:lnTo>
                      <a:pt x="1150" y="1768"/>
                    </a:lnTo>
                    <a:cubicBezTo>
                      <a:pt x="-384" y="1768"/>
                      <a:pt x="-384" y="21600"/>
                      <a:pt x="1150" y="21600"/>
                    </a:cubicBezTo>
                    <a:lnTo>
                      <a:pt x="19717" y="19909"/>
                    </a:lnTo>
                    <a:cubicBezTo>
                      <a:pt x="21216" y="19909"/>
                      <a:pt x="21216" y="0"/>
                      <a:pt x="19717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74" name="Google Shape;64;p2"/>
            <p:cNvSpPr/>
            <p:nvPr/>
          </p:nvSpPr>
          <p:spPr>
            <a:xfrm>
              <a:off x="1883528" y="341133"/>
              <a:ext cx="250521" cy="2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0" y="3160"/>
                  </a:moveTo>
                  <a:cubicBezTo>
                    <a:pt x="10734" y="3160"/>
                    <a:pt x="10770" y="3160"/>
                    <a:pt x="10806" y="3160"/>
                  </a:cubicBezTo>
                  <a:lnTo>
                    <a:pt x="10854" y="3160"/>
                  </a:lnTo>
                  <a:cubicBezTo>
                    <a:pt x="12891" y="3160"/>
                    <a:pt x="14819" y="3964"/>
                    <a:pt x="16257" y="5418"/>
                  </a:cubicBezTo>
                  <a:cubicBezTo>
                    <a:pt x="21073" y="10235"/>
                    <a:pt x="17599" y="18489"/>
                    <a:pt x="10806" y="18489"/>
                  </a:cubicBezTo>
                  <a:lnTo>
                    <a:pt x="10806" y="20050"/>
                  </a:lnTo>
                  <a:lnTo>
                    <a:pt x="10746" y="18489"/>
                  </a:lnTo>
                  <a:cubicBezTo>
                    <a:pt x="6529" y="18440"/>
                    <a:pt x="3103" y="15005"/>
                    <a:pt x="3163" y="10776"/>
                  </a:cubicBezTo>
                  <a:cubicBezTo>
                    <a:pt x="3163" y="6571"/>
                    <a:pt x="6529" y="3160"/>
                    <a:pt x="10710" y="3160"/>
                  </a:cubicBezTo>
                  <a:close/>
                  <a:moveTo>
                    <a:pt x="10806" y="0"/>
                  </a:moveTo>
                  <a:cubicBezTo>
                    <a:pt x="4816" y="0"/>
                    <a:pt x="0" y="4829"/>
                    <a:pt x="0" y="10776"/>
                  </a:cubicBezTo>
                  <a:cubicBezTo>
                    <a:pt x="0" y="16723"/>
                    <a:pt x="4816" y="21600"/>
                    <a:pt x="10806" y="21600"/>
                  </a:cubicBezTo>
                  <a:cubicBezTo>
                    <a:pt x="16796" y="21600"/>
                    <a:pt x="21600" y="16723"/>
                    <a:pt x="21600" y="10776"/>
                  </a:cubicBezTo>
                  <a:cubicBezTo>
                    <a:pt x="21600" y="4829"/>
                    <a:pt x="16736" y="0"/>
                    <a:pt x="10806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5" name="Google Shape;65;p2"/>
            <p:cNvSpPr/>
            <p:nvPr/>
          </p:nvSpPr>
          <p:spPr>
            <a:xfrm>
              <a:off x="4268370" y="61858"/>
              <a:ext cx="1192096" cy="8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0457" y="3330"/>
                  </a:moveTo>
                  <a:cubicBezTo>
                    <a:pt x="11309" y="4588"/>
                    <a:pt x="11483" y="6062"/>
                    <a:pt x="11253" y="7038"/>
                  </a:cubicBezTo>
                  <a:cubicBezTo>
                    <a:pt x="11125" y="7550"/>
                    <a:pt x="10910" y="7829"/>
                    <a:pt x="10658" y="7829"/>
                  </a:cubicBezTo>
                  <a:cubicBezTo>
                    <a:pt x="10501" y="7829"/>
                    <a:pt x="10332" y="7725"/>
                    <a:pt x="10161" y="7502"/>
                  </a:cubicBezTo>
                  <a:cubicBezTo>
                    <a:pt x="9561" y="6722"/>
                    <a:pt x="9703" y="4918"/>
                    <a:pt x="10457" y="3330"/>
                  </a:cubicBezTo>
                  <a:close/>
                  <a:moveTo>
                    <a:pt x="17023" y="8148"/>
                  </a:moveTo>
                  <a:cubicBezTo>
                    <a:pt x="16869" y="9922"/>
                    <a:pt x="16149" y="11214"/>
                    <a:pt x="15187" y="11411"/>
                  </a:cubicBezTo>
                  <a:cubicBezTo>
                    <a:pt x="15133" y="11411"/>
                    <a:pt x="15077" y="11429"/>
                    <a:pt x="15023" y="11429"/>
                  </a:cubicBezTo>
                  <a:cubicBezTo>
                    <a:pt x="14771" y="11429"/>
                    <a:pt x="14771" y="11296"/>
                    <a:pt x="14771" y="11214"/>
                  </a:cubicBezTo>
                  <a:cubicBezTo>
                    <a:pt x="14749" y="10449"/>
                    <a:pt x="15679" y="8597"/>
                    <a:pt x="17011" y="8148"/>
                  </a:cubicBezTo>
                  <a:close/>
                  <a:moveTo>
                    <a:pt x="5683" y="12639"/>
                  </a:moveTo>
                  <a:cubicBezTo>
                    <a:pt x="5847" y="12639"/>
                    <a:pt x="6011" y="12869"/>
                    <a:pt x="6097" y="13051"/>
                  </a:cubicBezTo>
                  <a:cubicBezTo>
                    <a:pt x="6557" y="13964"/>
                    <a:pt x="6665" y="14941"/>
                    <a:pt x="6415" y="15750"/>
                  </a:cubicBezTo>
                  <a:cubicBezTo>
                    <a:pt x="6131" y="16611"/>
                    <a:pt x="5463" y="17160"/>
                    <a:pt x="4655" y="17175"/>
                  </a:cubicBezTo>
                  <a:cubicBezTo>
                    <a:pt x="4503" y="15568"/>
                    <a:pt x="4809" y="13864"/>
                    <a:pt x="5235" y="13070"/>
                  </a:cubicBezTo>
                  <a:cubicBezTo>
                    <a:pt x="5387" y="12788"/>
                    <a:pt x="5541" y="12639"/>
                    <a:pt x="5671" y="12639"/>
                  </a:cubicBezTo>
                  <a:close/>
                  <a:moveTo>
                    <a:pt x="12839" y="14046"/>
                  </a:moveTo>
                  <a:cubicBezTo>
                    <a:pt x="12893" y="14046"/>
                    <a:pt x="13023" y="14243"/>
                    <a:pt x="13123" y="14759"/>
                  </a:cubicBezTo>
                  <a:cubicBezTo>
                    <a:pt x="13385" y="15950"/>
                    <a:pt x="13221" y="17261"/>
                    <a:pt x="12675" y="18218"/>
                  </a:cubicBezTo>
                  <a:cubicBezTo>
                    <a:pt x="12171" y="16878"/>
                    <a:pt x="12215" y="15438"/>
                    <a:pt x="12499" y="14577"/>
                  </a:cubicBezTo>
                  <a:cubicBezTo>
                    <a:pt x="12631" y="14195"/>
                    <a:pt x="12773" y="14046"/>
                    <a:pt x="12839" y="14046"/>
                  </a:cubicBezTo>
                  <a:close/>
                  <a:moveTo>
                    <a:pt x="13175" y="954"/>
                  </a:moveTo>
                  <a:cubicBezTo>
                    <a:pt x="13730" y="954"/>
                    <a:pt x="14293" y="1203"/>
                    <a:pt x="14827" y="1722"/>
                  </a:cubicBezTo>
                  <a:cubicBezTo>
                    <a:pt x="16171" y="3029"/>
                    <a:pt x="16989" y="5033"/>
                    <a:pt x="17045" y="7138"/>
                  </a:cubicBezTo>
                  <a:cubicBezTo>
                    <a:pt x="15395" y="7569"/>
                    <a:pt x="14095" y="9855"/>
                    <a:pt x="14139" y="11229"/>
                  </a:cubicBezTo>
                  <a:cubicBezTo>
                    <a:pt x="14149" y="11774"/>
                    <a:pt x="14389" y="12372"/>
                    <a:pt x="15033" y="12372"/>
                  </a:cubicBezTo>
                  <a:cubicBezTo>
                    <a:pt x="15111" y="12372"/>
                    <a:pt x="15187" y="12357"/>
                    <a:pt x="15275" y="12339"/>
                  </a:cubicBezTo>
                  <a:cubicBezTo>
                    <a:pt x="16563" y="12090"/>
                    <a:pt x="17513" y="10334"/>
                    <a:pt x="17667" y="8033"/>
                  </a:cubicBezTo>
                  <a:cubicBezTo>
                    <a:pt x="18377" y="8066"/>
                    <a:pt x="19043" y="8578"/>
                    <a:pt x="19645" y="9540"/>
                  </a:cubicBezTo>
                  <a:cubicBezTo>
                    <a:pt x="20661" y="11180"/>
                    <a:pt x="20409" y="13133"/>
                    <a:pt x="20027" y="14477"/>
                  </a:cubicBezTo>
                  <a:cubicBezTo>
                    <a:pt x="19141" y="17573"/>
                    <a:pt x="16673" y="20390"/>
                    <a:pt x="14837" y="20390"/>
                  </a:cubicBezTo>
                  <a:cubicBezTo>
                    <a:pt x="14820" y="20390"/>
                    <a:pt x="14805" y="20390"/>
                    <a:pt x="14788" y="20390"/>
                  </a:cubicBezTo>
                  <a:cubicBezTo>
                    <a:pt x="14347" y="20390"/>
                    <a:pt x="13916" y="20175"/>
                    <a:pt x="13559" y="19759"/>
                  </a:cubicBezTo>
                  <a:cubicBezTo>
                    <a:pt x="13373" y="19544"/>
                    <a:pt x="13199" y="19280"/>
                    <a:pt x="13045" y="19016"/>
                  </a:cubicBezTo>
                  <a:cubicBezTo>
                    <a:pt x="13811" y="17806"/>
                    <a:pt x="14073" y="16051"/>
                    <a:pt x="13733" y="14458"/>
                  </a:cubicBezTo>
                  <a:cubicBezTo>
                    <a:pt x="13493" y="13252"/>
                    <a:pt x="13067" y="13070"/>
                    <a:pt x="12839" y="13070"/>
                  </a:cubicBezTo>
                  <a:cubicBezTo>
                    <a:pt x="12489" y="13070"/>
                    <a:pt x="12161" y="13467"/>
                    <a:pt x="11943" y="14128"/>
                  </a:cubicBezTo>
                  <a:cubicBezTo>
                    <a:pt x="11549" y="15304"/>
                    <a:pt x="11495" y="17175"/>
                    <a:pt x="12193" y="18898"/>
                  </a:cubicBezTo>
                  <a:cubicBezTo>
                    <a:pt x="11461" y="19744"/>
                    <a:pt x="10095" y="20620"/>
                    <a:pt x="7605" y="20620"/>
                  </a:cubicBezTo>
                  <a:lnTo>
                    <a:pt x="7331" y="20620"/>
                  </a:lnTo>
                  <a:cubicBezTo>
                    <a:pt x="5769" y="20587"/>
                    <a:pt x="5093" y="19362"/>
                    <a:pt x="4809" y="18137"/>
                  </a:cubicBezTo>
                  <a:cubicBezTo>
                    <a:pt x="5791" y="18055"/>
                    <a:pt x="6611" y="17309"/>
                    <a:pt x="6983" y="16151"/>
                  </a:cubicBezTo>
                  <a:cubicBezTo>
                    <a:pt x="7353" y="14989"/>
                    <a:pt x="7211" y="13649"/>
                    <a:pt x="6601" y="12439"/>
                  </a:cubicBezTo>
                  <a:cubicBezTo>
                    <a:pt x="6251" y="11774"/>
                    <a:pt x="5901" y="11644"/>
                    <a:pt x="5671" y="11644"/>
                  </a:cubicBezTo>
                  <a:cubicBezTo>
                    <a:pt x="5333" y="11644"/>
                    <a:pt x="5005" y="11927"/>
                    <a:pt x="4731" y="12439"/>
                  </a:cubicBezTo>
                  <a:cubicBezTo>
                    <a:pt x="4241" y="13382"/>
                    <a:pt x="3869" y="15204"/>
                    <a:pt x="3999" y="17075"/>
                  </a:cubicBezTo>
                  <a:cubicBezTo>
                    <a:pt x="3235" y="16812"/>
                    <a:pt x="2503" y="16299"/>
                    <a:pt x="1881" y="15553"/>
                  </a:cubicBezTo>
                  <a:cubicBezTo>
                    <a:pt x="263" y="13731"/>
                    <a:pt x="613" y="11162"/>
                    <a:pt x="831" y="10152"/>
                  </a:cubicBezTo>
                  <a:cubicBezTo>
                    <a:pt x="1313" y="7932"/>
                    <a:pt x="2613" y="6128"/>
                    <a:pt x="3715" y="6128"/>
                  </a:cubicBezTo>
                  <a:cubicBezTo>
                    <a:pt x="3989" y="6128"/>
                    <a:pt x="4251" y="6244"/>
                    <a:pt x="4481" y="6459"/>
                  </a:cubicBezTo>
                  <a:cubicBezTo>
                    <a:pt x="4533" y="6503"/>
                    <a:pt x="4586" y="6526"/>
                    <a:pt x="4640" y="6526"/>
                  </a:cubicBezTo>
                  <a:cubicBezTo>
                    <a:pt x="4821" y="6526"/>
                    <a:pt x="4985" y="6284"/>
                    <a:pt x="4961" y="5980"/>
                  </a:cubicBezTo>
                  <a:cubicBezTo>
                    <a:pt x="4961" y="5947"/>
                    <a:pt x="4753" y="3411"/>
                    <a:pt x="5541" y="2038"/>
                  </a:cubicBezTo>
                  <a:cubicBezTo>
                    <a:pt x="5879" y="1455"/>
                    <a:pt x="6356" y="1169"/>
                    <a:pt x="6973" y="1169"/>
                  </a:cubicBezTo>
                  <a:cubicBezTo>
                    <a:pt x="7414" y="1169"/>
                    <a:pt x="7923" y="1314"/>
                    <a:pt x="8501" y="1607"/>
                  </a:cubicBezTo>
                  <a:cubicBezTo>
                    <a:pt x="9025" y="1871"/>
                    <a:pt x="9517" y="2235"/>
                    <a:pt x="9965" y="2699"/>
                  </a:cubicBezTo>
                  <a:cubicBezTo>
                    <a:pt x="9091" y="4521"/>
                    <a:pt x="8775" y="6971"/>
                    <a:pt x="9747" y="8215"/>
                  </a:cubicBezTo>
                  <a:cubicBezTo>
                    <a:pt x="10031" y="8586"/>
                    <a:pt x="10344" y="8760"/>
                    <a:pt x="10646" y="8760"/>
                  </a:cubicBezTo>
                  <a:cubicBezTo>
                    <a:pt x="11160" y="8760"/>
                    <a:pt x="11630" y="8248"/>
                    <a:pt x="11843" y="7339"/>
                  </a:cubicBezTo>
                  <a:cubicBezTo>
                    <a:pt x="12149" y="6062"/>
                    <a:pt x="11943" y="4124"/>
                    <a:pt x="10861" y="2565"/>
                  </a:cubicBezTo>
                  <a:cubicBezTo>
                    <a:pt x="11529" y="1514"/>
                    <a:pt x="12342" y="954"/>
                    <a:pt x="13175" y="954"/>
                  </a:cubicBezTo>
                  <a:close/>
                  <a:moveTo>
                    <a:pt x="13177" y="0"/>
                  </a:moveTo>
                  <a:cubicBezTo>
                    <a:pt x="12171" y="0"/>
                    <a:pt x="11167" y="713"/>
                    <a:pt x="10379" y="1971"/>
                  </a:cubicBezTo>
                  <a:cubicBezTo>
                    <a:pt x="9867" y="1440"/>
                    <a:pt x="9309" y="1010"/>
                    <a:pt x="8709" y="728"/>
                  </a:cubicBezTo>
                  <a:cubicBezTo>
                    <a:pt x="8065" y="397"/>
                    <a:pt x="7485" y="234"/>
                    <a:pt x="6973" y="234"/>
                  </a:cubicBezTo>
                  <a:cubicBezTo>
                    <a:pt x="6170" y="234"/>
                    <a:pt x="5531" y="635"/>
                    <a:pt x="5071" y="1422"/>
                  </a:cubicBezTo>
                  <a:cubicBezTo>
                    <a:pt x="4405" y="2598"/>
                    <a:pt x="4305" y="4306"/>
                    <a:pt x="4305" y="5316"/>
                  </a:cubicBezTo>
                  <a:cubicBezTo>
                    <a:pt x="4121" y="5234"/>
                    <a:pt x="3923" y="5182"/>
                    <a:pt x="3727" y="5182"/>
                  </a:cubicBezTo>
                  <a:cubicBezTo>
                    <a:pt x="2339" y="5182"/>
                    <a:pt x="809" y="7253"/>
                    <a:pt x="231" y="9870"/>
                  </a:cubicBezTo>
                  <a:cubicBezTo>
                    <a:pt x="-327" y="12439"/>
                    <a:pt x="133" y="14807"/>
                    <a:pt x="1509" y="16366"/>
                  </a:cubicBezTo>
                  <a:cubicBezTo>
                    <a:pt x="2373" y="17342"/>
                    <a:pt x="3279" y="17936"/>
                    <a:pt x="4141" y="18103"/>
                  </a:cubicBezTo>
                  <a:cubicBezTo>
                    <a:pt x="4547" y="20290"/>
                    <a:pt x="5683" y="21548"/>
                    <a:pt x="7311" y="21600"/>
                  </a:cubicBezTo>
                  <a:lnTo>
                    <a:pt x="7605" y="21600"/>
                  </a:lnTo>
                  <a:cubicBezTo>
                    <a:pt x="9769" y="21600"/>
                    <a:pt x="11483" y="20936"/>
                    <a:pt x="12575" y="19677"/>
                  </a:cubicBezTo>
                  <a:cubicBezTo>
                    <a:pt x="12751" y="19993"/>
                    <a:pt x="12947" y="20275"/>
                    <a:pt x="13165" y="20538"/>
                  </a:cubicBezTo>
                  <a:cubicBezTo>
                    <a:pt x="13623" y="21073"/>
                    <a:pt x="14178" y="21370"/>
                    <a:pt x="14756" y="21370"/>
                  </a:cubicBezTo>
                  <a:cubicBezTo>
                    <a:pt x="14788" y="21370"/>
                    <a:pt x="14817" y="21370"/>
                    <a:pt x="14849" y="21366"/>
                  </a:cubicBezTo>
                  <a:cubicBezTo>
                    <a:pt x="16935" y="21366"/>
                    <a:pt x="19633" y="18337"/>
                    <a:pt x="20617" y="14874"/>
                  </a:cubicBezTo>
                  <a:cubicBezTo>
                    <a:pt x="21273" y="12606"/>
                    <a:pt x="21087" y="10483"/>
                    <a:pt x="20113" y="8909"/>
                  </a:cubicBezTo>
                  <a:cubicBezTo>
                    <a:pt x="19393" y="7736"/>
                    <a:pt x="18573" y="7138"/>
                    <a:pt x="17689" y="7090"/>
                  </a:cubicBezTo>
                  <a:cubicBezTo>
                    <a:pt x="17613" y="4688"/>
                    <a:pt x="16683" y="2416"/>
                    <a:pt x="15175" y="943"/>
                  </a:cubicBezTo>
                  <a:cubicBezTo>
                    <a:pt x="14587" y="330"/>
                    <a:pt x="13887" y="15"/>
                    <a:pt x="13177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6" name="Google Shape;66;p2"/>
            <p:cNvSpPr/>
            <p:nvPr/>
          </p:nvSpPr>
          <p:spPr>
            <a:xfrm>
              <a:off x="3025188" y="1025463"/>
              <a:ext cx="402972" cy="40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11488" y="2767"/>
                  </a:moveTo>
                  <a:cubicBezTo>
                    <a:pt x="11755" y="3690"/>
                    <a:pt x="12052" y="4907"/>
                    <a:pt x="12252" y="5734"/>
                  </a:cubicBezTo>
                  <a:cubicBezTo>
                    <a:pt x="12778" y="7874"/>
                    <a:pt x="12911" y="8361"/>
                    <a:pt x="13178" y="8730"/>
                  </a:cubicBezTo>
                  <a:cubicBezTo>
                    <a:pt x="13438" y="9092"/>
                    <a:pt x="13838" y="9254"/>
                    <a:pt x="15958" y="10014"/>
                  </a:cubicBezTo>
                  <a:cubicBezTo>
                    <a:pt x="16714" y="10272"/>
                    <a:pt x="17907" y="10700"/>
                    <a:pt x="18730" y="11062"/>
                  </a:cubicBezTo>
                  <a:cubicBezTo>
                    <a:pt x="17507" y="11593"/>
                    <a:pt x="15558" y="12317"/>
                    <a:pt x="13838" y="12944"/>
                  </a:cubicBezTo>
                  <a:cubicBezTo>
                    <a:pt x="13608" y="13010"/>
                    <a:pt x="13371" y="13202"/>
                    <a:pt x="13275" y="13438"/>
                  </a:cubicBezTo>
                  <a:cubicBezTo>
                    <a:pt x="12415" y="15409"/>
                    <a:pt x="11355" y="17652"/>
                    <a:pt x="10665" y="18899"/>
                  </a:cubicBezTo>
                  <a:cubicBezTo>
                    <a:pt x="10198" y="17556"/>
                    <a:pt x="9502" y="15180"/>
                    <a:pt x="9005" y="13106"/>
                  </a:cubicBezTo>
                  <a:cubicBezTo>
                    <a:pt x="8909" y="12745"/>
                    <a:pt x="8612" y="12449"/>
                    <a:pt x="8249" y="12383"/>
                  </a:cubicBezTo>
                  <a:cubicBezTo>
                    <a:pt x="6233" y="12021"/>
                    <a:pt x="3913" y="11490"/>
                    <a:pt x="2660" y="11128"/>
                  </a:cubicBezTo>
                  <a:cubicBezTo>
                    <a:pt x="4639" y="10110"/>
                    <a:pt x="6663" y="9188"/>
                    <a:pt x="8746" y="8361"/>
                  </a:cubicBezTo>
                  <a:cubicBezTo>
                    <a:pt x="8975" y="8265"/>
                    <a:pt x="9176" y="8066"/>
                    <a:pt x="9272" y="7837"/>
                  </a:cubicBezTo>
                  <a:cubicBezTo>
                    <a:pt x="9932" y="6096"/>
                    <a:pt x="10665" y="4413"/>
                    <a:pt x="11488" y="2767"/>
                  </a:cubicBezTo>
                  <a:close/>
                  <a:moveTo>
                    <a:pt x="11718" y="0"/>
                  </a:moveTo>
                  <a:cubicBezTo>
                    <a:pt x="11125" y="0"/>
                    <a:pt x="10236" y="0"/>
                    <a:pt x="7649" y="6752"/>
                  </a:cubicBezTo>
                  <a:cubicBezTo>
                    <a:pt x="407" y="9652"/>
                    <a:pt x="140" y="10568"/>
                    <a:pt x="43" y="10996"/>
                  </a:cubicBezTo>
                  <a:cubicBezTo>
                    <a:pt x="-53" y="11328"/>
                    <a:pt x="14" y="11660"/>
                    <a:pt x="206" y="11955"/>
                  </a:cubicBezTo>
                  <a:cubicBezTo>
                    <a:pt x="377" y="12221"/>
                    <a:pt x="940" y="12944"/>
                    <a:pt x="7285" y="14161"/>
                  </a:cubicBezTo>
                  <a:cubicBezTo>
                    <a:pt x="9138" y="21600"/>
                    <a:pt x="9835" y="21600"/>
                    <a:pt x="10532" y="21600"/>
                  </a:cubicBezTo>
                  <a:lnTo>
                    <a:pt x="10599" y="21600"/>
                  </a:lnTo>
                  <a:cubicBezTo>
                    <a:pt x="11192" y="21570"/>
                    <a:pt x="11822" y="21534"/>
                    <a:pt x="14898" y="14589"/>
                  </a:cubicBezTo>
                  <a:cubicBezTo>
                    <a:pt x="16781" y="13933"/>
                    <a:pt x="20383" y="12582"/>
                    <a:pt x="21147" y="11918"/>
                  </a:cubicBezTo>
                  <a:cubicBezTo>
                    <a:pt x="21414" y="11660"/>
                    <a:pt x="21547" y="11261"/>
                    <a:pt x="21480" y="10870"/>
                  </a:cubicBezTo>
                  <a:cubicBezTo>
                    <a:pt x="21310" y="9977"/>
                    <a:pt x="20354" y="9549"/>
                    <a:pt x="16647" y="8199"/>
                  </a:cubicBezTo>
                  <a:cubicBezTo>
                    <a:pt x="15958" y="7970"/>
                    <a:pt x="15091" y="7675"/>
                    <a:pt x="14728" y="7505"/>
                  </a:cubicBezTo>
                  <a:cubicBezTo>
                    <a:pt x="14601" y="7077"/>
                    <a:pt x="14335" y="6096"/>
                    <a:pt x="14135" y="5269"/>
                  </a:cubicBezTo>
                  <a:cubicBezTo>
                    <a:pt x="13504" y="2701"/>
                    <a:pt x="13075" y="1085"/>
                    <a:pt x="12615" y="465"/>
                  </a:cubicBezTo>
                  <a:cubicBezTo>
                    <a:pt x="12385" y="199"/>
                    <a:pt x="12052" y="37"/>
                    <a:pt x="11718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7" name="Google Shape;67;p2"/>
            <p:cNvSpPr/>
            <p:nvPr/>
          </p:nvSpPr>
          <p:spPr>
            <a:xfrm rot="959070">
              <a:off x="92768" y="557083"/>
              <a:ext cx="1697465" cy="9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6919" y="0"/>
                  </a:moveTo>
                  <a:cubicBezTo>
                    <a:pt x="16693" y="0"/>
                    <a:pt x="16684" y="638"/>
                    <a:pt x="16918" y="659"/>
                  </a:cubicBezTo>
                  <a:cubicBezTo>
                    <a:pt x="17138" y="682"/>
                    <a:pt x="17363" y="740"/>
                    <a:pt x="17583" y="829"/>
                  </a:cubicBezTo>
                  <a:cubicBezTo>
                    <a:pt x="17596" y="842"/>
                    <a:pt x="17613" y="842"/>
                    <a:pt x="17626" y="842"/>
                  </a:cubicBezTo>
                  <a:cubicBezTo>
                    <a:pt x="17839" y="842"/>
                    <a:pt x="17869" y="275"/>
                    <a:pt x="17668" y="183"/>
                  </a:cubicBezTo>
                  <a:cubicBezTo>
                    <a:pt x="17425" y="81"/>
                    <a:pt x="17180" y="13"/>
                    <a:pt x="16930" y="3"/>
                  </a:cubicBezTo>
                  <a:cubicBezTo>
                    <a:pt x="16926" y="0"/>
                    <a:pt x="16922" y="0"/>
                    <a:pt x="16919" y="0"/>
                  </a:cubicBezTo>
                  <a:close/>
                  <a:moveTo>
                    <a:pt x="16231" y="64"/>
                  </a:moveTo>
                  <a:cubicBezTo>
                    <a:pt x="16218" y="64"/>
                    <a:pt x="16206" y="66"/>
                    <a:pt x="16192" y="69"/>
                  </a:cubicBezTo>
                  <a:cubicBezTo>
                    <a:pt x="15942" y="137"/>
                    <a:pt x="15705" y="239"/>
                    <a:pt x="15467" y="387"/>
                  </a:cubicBezTo>
                  <a:cubicBezTo>
                    <a:pt x="15278" y="501"/>
                    <a:pt x="15328" y="1022"/>
                    <a:pt x="15529" y="1035"/>
                  </a:cubicBezTo>
                  <a:cubicBezTo>
                    <a:pt x="15546" y="1022"/>
                    <a:pt x="15565" y="1022"/>
                    <a:pt x="15583" y="1000"/>
                  </a:cubicBezTo>
                  <a:cubicBezTo>
                    <a:pt x="15796" y="875"/>
                    <a:pt x="16016" y="783"/>
                    <a:pt x="16242" y="717"/>
                  </a:cubicBezTo>
                  <a:cubicBezTo>
                    <a:pt x="16466" y="674"/>
                    <a:pt x="16436" y="64"/>
                    <a:pt x="16231" y="64"/>
                  </a:cubicBezTo>
                  <a:close/>
                  <a:moveTo>
                    <a:pt x="18291" y="590"/>
                  </a:moveTo>
                  <a:cubicBezTo>
                    <a:pt x="18120" y="590"/>
                    <a:pt x="18038" y="1086"/>
                    <a:pt x="18230" y="1228"/>
                  </a:cubicBezTo>
                  <a:cubicBezTo>
                    <a:pt x="18448" y="1396"/>
                    <a:pt x="18663" y="1567"/>
                    <a:pt x="18863" y="1760"/>
                  </a:cubicBezTo>
                  <a:cubicBezTo>
                    <a:pt x="18888" y="1783"/>
                    <a:pt x="18913" y="1796"/>
                    <a:pt x="18943" y="1796"/>
                  </a:cubicBezTo>
                  <a:cubicBezTo>
                    <a:pt x="19131" y="1783"/>
                    <a:pt x="19186" y="1317"/>
                    <a:pt x="19022" y="1170"/>
                  </a:cubicBezTo>
                  <a:cubicBezTo>
                    <a:pt x="18814" y="966"/>
                    <a:pt x="18589" y="783"/>
                    <a:pt x="18357" y="615"/>
                  </a:cubicBezTo>
                  <a:cubicBezTo>
                    <a:pt x="18335" y="598"/>
                    <a:pt x="18313" y="590"/>
                    <a:pt x="18291" y="590"/>
                  </a:cubicBezTo>
                  <a:close/>
                  <a:moveTo>
                    <a:pt x="14877" y="860"/>
                  </a:moveTo>
                  <a:cubicBezTo>
                    <a:pt x="14848" y="860"/>
                    <a:pt x="14817" y="875"/>
                    <a:pt x="14785" y="910"/>
                  </a:cubicBezTo>
                  <a:cubicBezTo>
                    <a:pt x="14565" y="1114"/>
                    <a:pt x="14358" y="1353"/>
                    <a:pt x="14157" y="1612"/>
                  </a:cubicBezTo>
                  <a:cubicBezTo>
                    <a:pt x="14078" y="1714"/>
                    <a:pt x="14058" y="1930"/>
                    <a:pt x="14114" y="2078"/>
                  </a:cubicBezTo>
                  <a:cubicBezTo>
                    <a:pt x="14145" y="2169"/>
                    <a:pt x="14199" y="2215"/>
                    <a:pt x="14261" y="2215"/>
                  </a:cubicBezTo>
                  <a:cubicBezTo>
                    <a:pt x="14298" y="2215"/>
                    <a:pt x="14333" y="2192"/>
                    <a:pt x="14364" y="2157"/>
                  </a:cubicBezTo>
                  <a:cubicBezTo>
                    <a:pt x="14546" y="1907"/>
                    <a:pt x="14742" y="1691"/>
                    <a:pt x="14949" y="1488"/>
                  </a:cubicBezTo>
                  <a:cubicBezTo>
                    <a:pt x="15135" y="1335"/>
                    <a:pt x="15041" y="860"/>
                    <a:pt x="14877" y="860"/>
                  </a:cubicBezTo>
                  <a:close/>
                  <a:moveTo>
                    <a:pt x="19560" y="1778"/>
                  </a:moveTo>
                  <a:cubicBezTo>
                    <a:pt x="19404" y="1778"/>
                    <a:pt x="19302" y="2185"/>
                    <a:pt x="19460" y="2386"/>
                  </a:cubicBezTo>
                  <a:cubicBezTo>
                    <a:pt x="19656" y="2622"/>
                    <a:pt x="19839" y="2874"/>
                    <a:pt x="20010" y="3146"/>
                  </a:cubicBezTo>
                  <a:cubicBezTo>
                    <a:pt x="20047" y="3202"/>
                    <a:pt x="20082" y="3225"/>
                    <a:pt x="20126" y="3225"/>
                  </a:cubicBezTo>
                  <a:lnTo>
                    <a:pt x="20131" y="3225"/>
                  </a:lnTo>
                  <a:cubicBezTo>
                    <a:pt x="20180" y="3225"/>
                    <a:pt x="20228" y="3179"/>
                    <a:pt x="20260" y="3110"/>
                  </a:cubicBezTo>
                  <a:cubicBezTo>
                    <a:pt x="20327" y="2976"/>
                    <a:pt x="20314" y="2759"/>
                    <a:pt x="20241" y="2645"/>
                  </a:cubicBezTo>
                  <a:cubicBezTo>
                    <a:pt x="20058" y="2350"/>
                    <a:pt x="19857" y="2078"/>
                    <a:pt x="19656" y="1829"/>
                  </a:cubicBezTo>
                  <a:cubicBezTo>
                    <a:pt x="19623" y="1793"/>
                    <a:pt x="19592" y="1778"/>
                    <a:pt x="19560" y="1778"/>
                  </a:cubicBezTo>
                  <a:close/>
                  <a:moveTo>
                    <a:pt x="9111" y="3024"/>
                  </a:moveTo>
                  <a:cubicBezTo>
                    <a:pt x="8991" y="3024"/>
                    <a:pt x="8868" y="3026"/>
                    <a:pt x="8742" y="3032"/>
                  </a:cubicBezTo>
                  <a:cubicBezTo>
                    <a:pt x="8645" y="3044"/>
                    <a:pt x="8566" y="3192"/>
                    <a:pt x="8572" y="3372"/>
                  </a:cubicBezTo>
                  <a:cubicBezTo>
                    <a:pt x="8579" y="3553"/>
                    <a:pt x="8658" y="3690"/>
                    <a:pt x="8755" y="3690"/>
                  </a:cubicBezTo>
                  <a:cubicBezTo>
                    <a:pt x="8874" y="3685"/>
                    <a:pt x="8992" y="3683"/>
                    <a:pt x="9110" y="3683"/>
                  </a:cubicBezTo>
                  <a:cubicBezTo>
                    <a:pt x="9226" y="3683"/>
                    <a:pt x="9341" y="3685"/>
                    <a:pt x="9450" y="3690"/>
                  </a:cubicBezTo>
                  <a:lnTo>
                    <a:pt x="9456" y="3690"/>
                  </a:lnTo>
                  <a:cubicBezTo>
                    <a:pt x="9458" y="3690"/>
                    <a:pt x="9460" y="3690"/>
                    <a:pt x="9462" y="3690"/>
                  </a:cubicBezTo>
                  <a:cubicBezTo>
                    <a:pt x="9693" y="3690"/>
                    <a:pt x="9697" y="3042"/>
                    <a:pt x="9462" y="3032"/>
                  </a:cubicBezTo>
                  <a:cubicBezTo>
                    <a:pt x="9349" y="3026"/>
                    <a:pt x="9232" y="3024"/>
                    <a:pt x="9111" y="3024"/>
                  </a:cubicBezTo>
                  <a:close/>
                  <a:moveTo>
                    <a:pt x="13703" y="2388"/>
                  </a:moveTo>
                  <a:cubicBezTo>
                    <a:pt x="13666" y="2388"/>
                    <a:pt x="13627" y="2414"/>
                    <a:pt x="13590" y="2475"/>
                  </a:cubicBezTo>
                  <a:cubicBezTo>
                    <a:pt x="13407" y="2782"/>
                    <a:pt x="13236" y="3100"/>
                    <a:pt x="13077" y="3451"/>
                  </a:cubicBezTo>
                  <a:cubicBezTo>
                    <a:pt x="13016" y="3589"/>
                    <a:pt x="13023" y="3792"/>
                    <a:pt x="13095" y="3917"/>
                  </a:cubicBezTo>
                  <a:cubicBezTo>
                    <a:pt x="13132" y="3962"/>
                    <a:pt x="13169" y="3995"/>
                    <a:pt x="13211" y="3995"/>
                  </a:cubicBezTo>
                  <a:cubicBezTo>
                    <a:pt x="13266" y="3995"/>
                    <a:pt x="13315" y="3952"/>
                    <a:pt x="13352" y="3884"/>
                  </a:cubicBezTo>
                  <a:cubicBezTo>
                    <a:pt x="13498" y="3553"/>
                    <a:pt x="13657" y="3248"/>
                    <a:pt x="13828" y="2963"/>
                  </a:cubicBezTo>
                  <a:cubicBezTo>
                    <a:pt x="13956" y="2731"/>
                    <a:pt x="13841" y="2388"/>
                    <a:pt x="13703" y="2388"/>
                  </a:cubicBezTo>
                  <a:close/>
                  <a:moveTo>
                    <a:pt x="8050" y="3118"/>
                  </a:moveTo>
                  <a:cubicBezTo>
                    <a:pt x="8040" y="3118"/>
                    <a:pt x="8029" y="3118"/>
                    <a:pt x="8017" y="3123"/>
                  </a:cubicBezTo>
                  <a:cubicBezTo>
                    <a:pt x="7774" y="3169"/>
                    <a:pt x="7536" y="3248"/>
                    <a:pt x="7298" y="3360"/>
                  </a:cubicBezTo>
                  <a:cubicBezTo>
                    <a:pt x="7096" y="3451"/>
                    <a:pt x="7133" y="4008"/>
                    <a:pt x="7341" y="4008"/>
                  </a:cubicBezTo>
                  <a:cubicBezTo>
                    <a:pt x="7353" y="4008"/>
                    <a:pt x="7371" y="4008"/>
                    <a:pt x="7383" y="3995"/>
                  </a:cubicBezTo>
                  <a:cubicBezTo>
                    <a:pt x="7603" y="3894"/>
                    <a:pt x="7828" y="3825"/>
                    <a:pt x="8059" y="3782"/>
                  </a:cubicBezTo>
                  <a:cubicBezTo>
                    <a:pt x="8293" y="3749"/>
                    <a:pt x="8264" y="3118"/>
                    <a:pt x="8050" y="3118"/>
                  </a:cubicBezTo>
                  <a:close/>
                  <a:moveTo>
                    <a:pt x="10154" y="3141"/>
                  </a:moveTo>
                  <a:cubicBezTo>
                    <a:pt x="9941" y="3141"/>
                    <a:pt x="9913" y="3759"/>
                    <a:pt x="10146" y="3802"/>
                  </a:cubicBezTo>
                  <a:cubicBezTo>
                    <a:pt x="10371" y="3861"/>
                    <a:pt x="10596" y="3940"/>
                    <a:pt x="10822" y="4031"/>
                  </a:cubicBezTo>
                  <a:cubicBezTo>
                    <a:pt x="10834" y="4041"/>
                    <a:pt x="10846" y="4041"/>
                    <a:pt x="10864" y="4041"/>
                  </a:cubicBezTo>
                  <a:cubicBezTo>
                    <a:pt x="11072" y="4041"/>
                    <a:pt x="11109" y="3487"/>
                    <a:pt x="10901" y="3395"/>
                  </a:cubicBezTo>
                  <a:cubicBezTo>
                    <a:pt x="10669" y="3281"/>
                    <a:pt x="10426" y="3202"/>
                    <a:pt x="10188" y="3146"/>
                  </a:cubicBezTo>
                  <a:cubicBezTo>
                    <a:pt x="10176" y="3141"/>
                    <a:pt x="10165" y="3141"/>
                    <a:pt x="10154" y="3141"/>
                  </a:cubicBezTo>
                  <a:close/>
                  <a:moveTo>
                    <a:pt x="11532" y="3767"/>
                  </a:moveTo>
                  <a:cubicBezTo>
                    <a:pt x="11357" y="3767"/>
                    <a:pt x="11274" y="4275"/>
                    <a:pt x="11474" y="4415"/>
                  </a:cubicBezTo>
                  <a:cubicBezTo>
                    <a:pt x="11688" y="4563"/>
                    <a:pt x="11894" y="4746"/>
                    <a:pt x="12090" y="4962"/>
                  </a:cubicBezTo>
                  <a:cubicBezTo>
                    <a:pt x="12120" y="4985"/>
                    <a:pt x="12151" y="5008"/>
                    <a:pt x="12181" y="5008"/>
                  </a:cubicBezTo>
                  <a:cubicBezTo>
                    <a:pt x="12364" y="5008"/>
                    <a:pt x="12426" y="4552"/>
                    <a:pt x="12267" y="4382"/>
                  </a:cubicBezTo>
                  <a:cubicBezTo>
                    <a:pt x="12053" y="4156"/>
                    <a:pt x="11834" y="3962"/>
                    <a:pt x="11602" y="3792"/>
                  </a:cubicBezTo>
                  <a:cubicBezTo>
                    <a:pt x="11577" y="3774"/>
                    <a:pt x="11554" y="3767"/>
                    <a:pt x="11532" y="3767"/>
                  </a:cubicBezTo>
                  <a:close/>
                  <a:moveTo>
                    <a:pt x="6682" y="3754"/>
                  </a:moveTo>
                  <a:cubicBezTo>
                    <a:pt x="6656" y="3754"/>
                    <a:pt x="6628" y="3764"/>
                    <a:pt x="6597" y="3792"/>
                  </a:cubicBezTo>
                  <a:cubicBezTo>
                    <a:pt x="6371" y="3973"/>
                    <a:pt x="6152" y="4189"/>
                    <a:pt x="5944" y="4438"/>
                  </a:cubicBezTo>
                  <a:cubicBezTo>
                    <a:pt x="5798" y="4621"/>
                    <a:pt x="5865" y="5051"/>
                    <a:pt x="6041" y="5051"/>
                  </a:cubicBezTo>
                  <a:cubicBezTo>
                    <a:pt x="6078" y="5051"/>
                    <a:pt x="6110" y="5028"/>
                    <a:pt x="6140" y="4995"/>
                  </a:cubicBezTo>
                  <a:cubicBezTo>
                    <a:pt x="6328" y="4769"/>
                    <a:pt x="6529" y="4563"/>
                    <a:pt x="6737" y="4395"/>
                  </a:cubicBezTo>
                  <a:cubicBezTo>
                    <a:pt x="6938" y="4255"/>
                    <a:pt x="6854" y="3754"/>
                    <a:pt x="6682" y="3754"/>
                  </a:cubicBezTo>
                  <a:close/>
                  <a:moveTo>
                    <a:pt x="20633" y="3497"/>
                  </a:moveTo>
                  <a:cubicBezTo>
                    <a:pt x="20500" y="3497"/>
                    <a:pt x="20379" y="3797"/>
                    <a:pt x="20491" y="4041"/>
                  </a:cubicBezTo>
                  <a:cubicBezTo>
                    <a:pt x="20637" y="4372"/>
                    <a:pt x="20760" y="4710"/>
                    <a:pt x="20869" y="5087"/>
                  </a:cubicBezTo>
                  <a:cubicBezTo>
                    <a:pt x="20899" y="5188"/>
                    <a:pt x="20961" y="5257"/>
                    <a:pt x="21028" y="5257"/>
                  </a:cubicBezTo>
                  <a:cubicBezTo>
                    <a:pt x="21161" y="5244"/>
                    <a:pt x="21248" y="4985"/>
                    <a:pt x="21181" y="4769"/>
                  </a:cubicBezTo>
                  <a:cubicBezTo>
                    <a:pt x="21064" y="4359"/>
                    <a:pt x="20924" y="3973"/>
                    <a:pt x="20765" y="3622"/>
                  </a:cubicBezTo>
                  <a:cubicBezTo>
                    <a:pt x="20726" y="3535"/>
                    <a:pt x="20679" y="3497"/>
                    <a:pt x="20633" y="3497"/>
                  </a:cubicBezTo>
                  <a:close/>
                  <a:moveTo>
                    <a:pt x="12780" y="4380"/>
                  </a:moveTo>
                  <a:cubicBezTo>
                    <a:pt x="12728" y="4380"/>
                    <a:pt x="12676" y="4423"/>
                    <a:pt x="12639" y="4530"/>
                  </a:cubicBezTo>
                  <a:cubicBezTo>
                    <a:pt x="12498" y="4903"/>
                    <a:pt x="12377" y="5303"/>
                    <a:pt x="12267" y="5710"/>
                  </a:cubicBezTo>
                  <a:cubicBezTo>
                    <a:pt x="12198" y="5974"/>
                    <a:pt x="12315" y="6193"/>
                    <a:pt x="12434" y="6193"/>
                  </a:cubicBezTo>
                  <a:cubicBezTo>
                    <a:pt x="12493" y="6193"/>
                    <a:pt x="12553" y="6137"/>
                    <a:pt x="12590" y="6005"/>
                  </a:cubicBezTo>
                  <a:cubicBezTo>
                    <a:pt x="12608" y="5913"/>
                    <a:pt x="12639" y="5811"/>
                    <a:pt x="12664" y="5722"/>
                  </a:cubicBezTo>
                  <a:cubicBezTo>
                    <a:pt x="12822" y="5982"/>
                    <a:pt x="12968" y="6277"/>
                    <a:pt x="13095" y="6595"/>
                  </a:cubicBezTo>
                  <a:cubicBezTo>
                    <a:pt x="13132" y="6674"/>
                    <a:pt x="13181" y="6719"/>
                    <a:pt x="13243" y="6719"/>
                  </a:cubicBezTo>
                  <a:cubicBezTo>
                    <a:pt x="13389" y="6719"/>
                    <a:pt x="13474" y="6414"/>
                    <a:pt x="13382" y="6188"/>
                  </a:cubicBezTo>
                  <a:cubicBezTo>
                    <a:pt x="13236" y="5824"/>
                    <a:pt x="13065" y="5483"/>
                    <a:pt x="12877" y="5176"/>
                  </a:cubicBezTo>
                  <a:cubicBezTo>
                    <a:pt x="12864" y="5165"/>
                    <a:pt x="12858" y="5155"/>
                    <a:pt x="12845" y="5142"/>
                  </a:cubicBezTo>
                  <a:cubicBezTo>
                    <a:pt x="12877" y="5051"/>
                    <a:pt x="12901" y="4972"/>
                    <a:pt x="12931" y="4893"/>
                  </a:cubicBezTo>
                  <a:cubicBezTo>
                    <a:pt x="13026" y="4636"/>
                    <a:pt x="12904" y="4380"/>
                    <a:pt x="12780" y="4380"/>
                  </a:cubicBezTo>
                  <a:close/>
                  <a:moveTo>
                    <a:pt x="5494" y="5204"/>
                  </a:moveTo>
                  <a:cubicBezTo>
                    <a:pt x="5453" y="5204"/>
                    <a:pt x="5410" y="5232"/>
                    <a:pt x="5372" y="5303"/>
                  </a:cubicBezTo>
                  <a:cubicBezTo>
                    <a:pt x="5194" y="5618"/>
                    <a:pt x="5030" y="5972"/>
                    <a:pt x="4890" y="6345"/>
                  </a:cubicBezTo>
                  <a:cubicBezTo>
                    <a:pt x="4805" y="6562"/>
                    <a:pt x="4890" y="6867"/>
                    <a:pt x="5036" y="6867"/>
                  </a:cubicBezTo>
                  <a:lnTo>
                    <a:pt x="5030" y="6880"/>
                  </a:lnTo>
                  <a:cubicBezTo>
                    <a:pt x="5091" y="6880"/>
                    <a:pt x="5145" y="6821"/>
                    <a:pt x="5177" y="6742"/>
                  </a:cubicBezTo>
                  <a:cubicBezTo>
                    <a:pt x="5311" y="6391"/>
                    <a:pt x="5457" y="6073"/>
                    <a:pt x="5622" y="5778"/>
                  </a:cubicBezTo>
                  <a:cubicBezTo>
                    <a:pt x="5753" y="5542"/>
                    <a:pt x="5634" y="5204"/>
                    <a:pt x="5494" y="5204"/>
                  </a:cubicBezTo>
                  <a:close/>
                  <a:moveTo>
                    <a:pt x="21305" y="5822"/>
                  </a:moveTo>
                  <a:cubicBezTo>
                    <a:pt x="21201" y="5822"/>
                    <a:pt x="21096" y="5979"/>
                    <a:pt x="21125" y="6221"/>
                  </a:cubicBezTo>
                  <a:cubicBezTo>
                    <a:pt x="21193" y="6630"/>
                    <a:pt x="21228" y="7037"/>
                    <a:pt x="21241" y="7457"/>
                  </a:cubicBezTo>
                  <a:cubicBezTo>
                    <a:pt x="21248" y="7627"/>
                    <a:pt x="21327" y="7765"/>
                    <a:pt x="21418" y="7765"/>
                  </a:cubicBezTo>
                  <a:lnTo>
                    <a:pt x="21431" y="7765"/>
                  </a:lnTo>
                  <a:cubicBezTo>
                    <a:pt x="21528" y="7752"/>
                    <a:pt x="21600" y="7594"/>
                    <a:pt x="21595" y="7414"/>
                  </a:cubicBezTo>
                  <a:cubicBezTo>
                    <a:pt x="21582" y="6948"/>
                    <a:pt x="21540" y="6493"/>
                    <a:pt x="21466" y="6040"/>
                  </a:cubicBezTo>
                  <a:cubicBezTo>
                    <a:pt x="21437" y="5888"/>
                    <a:pt x="21372" y="5822"/>
                    <a:pt x="21305" y="5822"/>
                  </a:cubicBezTo>
                  <a:close/>
                  <a:moveTo>
                    <a:pt x="12157" y="6747"/>
                  </a:moveTo>
                  <a:cubicBezTo>
                    <a:pt x="12088" y="6747"/>
                    <a:pt x="12023" y="6816"/>
                    <a:pt x="11998" y="6981"/>
                  </a:cubicBezTo>
                  <a:cubicBezTo>
                    <a:pt x="11926" y="7434"/>
                    <a:pt x="11877" y="7899"/>
                    <a:pt x="11864" y="8365"/>
                  </a:cubicBezTo>
                  <a:cubicBezTo>
                    <a:pt x="11864" y="8548"/>
                    <a:pt x="11938" y="8706"/>
                    <a:pt x="12035" y="8706"/>
                  </a:cubicBezTo>
                  <a:lnTo>
                    <a:pt x="12047" y="8706"/>
                  </a:lnTo>
                  <a:lnTo>
                    <a:pt x="12047" y="8718"/>
                  </a:lnTo>
                  <a:cubicBezTo>
                    <a:pt x="12144" y="8718"/>
                    <a:pt x="12218" y="8571"/>
                    <a:pt x="12224" y="8388"/>
                  </a:cubicBezTo>
                  <a:cubicBezTo>
                    <a:pt x="12230" y="7981"/>
                    <a:pt x="12273" y="7571"/>
                    <a:pt x="12334" y="7175"/>
                  </a:cubicBezTo>
                  <a:cubicBezTo>
                    <a:pt x="12375" y="6918"/>
                    <a:pt x="12263" y="6747"/>
                    <a:pt x="12157" y="6747"/>
                  </a:cubicBezTo>
                  <a:close/>
                  <a:moveTo>
                    <a:pt x="13598" y="7182"/>
                  </a:moveTo>
                  <a:cubicBezTo>
                    <a:pt x="13482" y="7182"/>
                    <a:pt x="13364" y="7393"/>
                    <a:pt x="13431" y="7663"/>
                  </a:cubicBezTo>
                  <a:cubicBezTo>
                    <a:pt x="13516" y="8037"/>
                    <a:pt x="13578" y="8433"/>
                    <a:pt x="13602" y="8843"/>
                  </a:cubicBezTo>
                  <a:cubicBezTo>
                    <a:pt x="13614" y="9013"/>
                    <a:pt x="13687" y="9138"/>
                    <a:pt x="13778" y="9138"/>
                  </a:cubicBezTo>
                  <a:cubicBezTo>
                    <a:pt x="13791" y="9138"/>
                    <a:pt x="13797" y="9138"/>
                    <a:pt x="13803" y="9125"/>
                  </a:cubicBezTo>
                  <a:cubicBezTo>
                    <a:pt x="13900" y="9102"/>
                    <a:pt x="13968" y="8945"/>
                    <a:pt x="13956" y="8764"/>
                  </a:cubicBezTo>
                  <a:cubicBezTo>
                    <a:pt x="13925" y="8299"/>
                    <a:pt x="13858" y="7833"/>
                    <a:pt x="13761" y="7401"/>
                  </a:cubicBezTo>
                  <a:cubicBezTo>
                    <a:pt x="13728" y="7248"/>
                    <a:pt x="13664" y="7182"/>
                    <a:pt x="13598" y="7182"/>
                  </a:cubicBezTo>
                  <a:close/>
                  <a:moveTo>
                    <a:pt x="4666" y="7325"/>
                  </a:moveTo>
                  <a:cubicBezTo>
                    <a:pt x="4606" y="7325"/>
                    <a:pt x="4545" y="7383"/>
                    <a:pt x="4511" y="7526"/>
                  </a:cubicBezTo>
                  <a:cubicBezTo>
                    <a:pt x="4402" y="7935"/>
                    <a:pt x="4310" y="8365"/>
                    <a:pt x="4238" y="8807"/>
                  </a:cubicBezTo>
                  <a:cubicBezTo>
                    <a:pt x="4207" y="8978"/>
                    <a:pt x="4256" y="9161"/>
                    <a:pt x="4353" y="9217"/>
                  </a:cubicBezTo>
                  <a:cubicBezTo>
                    <a:pt x="4372" y="9230"/>
                    <a:pt x="4390" y="9240"/>
                    <a:pt x="4409" y="9240"/>
                  </a:cubicBezTo>
                  <a:cubicBezTo>
                    <a:pt x="4488" y="9240"/>
                    <a:pt x="4555" y="9138"/>
                    <a:pt x="4573" y="9001"/>
                  </a:cubicBezTo>
                  <a:cubicBezTo>
                    <a:pt x="4647" y="8594"/>
                    <a:pt x="4731" y="8194"/>
                    <a:pt x="4828" y="7821"/>
                  </a:cubicBezTo>
                  <a:cubicBezTo>
                    <a:pt x="4906" y="7551"/>
                    <a:pt x="4785" y="7325"/>
                    <a:pt x="4666" y="7325"/>
                  </a:cubicBezTo>
                  <a:close/>
                  <a:moveTo>
                    <a:pt x="21387" y="8421"/>
                  </a:moveTo>
                  <a:cubicBezTo>
                    <a:pt x="21299" y="8421"/>
                    <a:pt x="21222" y="8528"/>
                    <a:pt x="21211" y="8695"/>
                  </a:cubicBezTo>
                  <a:cubicBezTo>
                    <a:pt x="21193" y="8889"/>
                    <a:pt x="21168" y="9082"/>
                    <a:pt x="21137" y="9263"/>
                  </a:cubicBezTo>
                  <a:cubicBezTo>
                    <a:pt x="21107" y="9433"/>
                    <a:pt x="21156" y="9626"/>
                    <a:pt x="21248" y="9682"/>
                  </a:cubicBezTo>
                  <a:cubicBezTo>
                    <a:pt x="21265" y="9692"/>
                    <a:pt x="21283" y="9705"/>
                    <a:pt x="21308" y="9705"/>
                  </a:cubicBezTo>
                  <a:cubicBezTo>
                    <a:pt x="21381" y="9705"/>
                    <a:pt x="21448" y="9614"/>
                    <a:pt x="21473" y="9479"/>
                  </a:cubicBezTo>
                  <a:cubicBezTo>
                    <a:pt x="21510" y="9263"/>
                    <a:pt x="21540" y="9036"/>
                    <a:pt x="21558" y="8807"/>
                  </a:cubicBezTo>
                  <a:cubicBezTo>
                    <a:pt x="21577" y="8627"/>
                    <a:pt x="21510" y="8456"/>
                    <a:pt x="21411" y="8423"/>
                  </a:cubicBezTo>
                  <a:cubicBezTo>
                    <a:pt x="21403" y="8421"/>
                    <a:pt x="21395" y="8421"/>
                    <a:pt x="21387" y="8421"/>
                  </a:cubicBezTo>
                  <a:close/>
                  <a:moveTo>
                    <a:pt x="12165" y="9352"/>
                  </a:moveTo>
                  <a:cubicBezTo>
                    <a:pt x="12050" y="9352"/>
                    <a:pt x="11933" y="9555"/>
                    <a:pt x="11993" y="9820"/>
                  </a:cubicBezTo>
                  <a:cubicBezTo>
                    <a:pt x="12097" y="10285"/>
                    <a:pt x="12278" y="10682"/>
                    <a:pt x="12517" y="10954"/>
                  </a:cubicBezTo>
                  <a:cubicBezTo>
                    <a:pt x="12541" y="10977"/>
                    <a:pt x="12577" y="11000"/>
                    <a:pt x="12608" y="11000"/>
                  </a:cubicBezTo>
                  <a:lnTo>
                    <a:pt x="12608" y="11010"/>
                  </a:lnTo>
                  <a:cubicBezTo>
                    <a:pt x="12785" y="11010"/>
                    <a:pt x="12852" y="10567"/>
                    <a:pt x="12699" y="10397"/>
                  </a:cubicBezTo>
                  <a:cubicBezTo>
                    <a:pt x="12528" y="10193"/>
                    <a:pt x="12394" y="9909"/>
                    <a:pt x="12322" y="9558"/>
                  </a:cubicBezTo>
                  <a:cubicBezTo>
                    <a:pt x="12289" y="9413"/>
                    <a:pt x="12228" y="9352"/>
                    <a:pt x="12165" y="9352"/>
                  </a:cubicBezTo>
                  <a:close/>
                  <a:moveTo>
                    <a:pt x="13728" y="9784"/>
                  </a:moveTo>
                  <a:cubicBezTo>
                    <a:pt x="13658" y="9784"/>
                    <a:pt x="13590" y="9855"/>
                    <a:pt x="13565" y="10023"/>
                  </a:cubicBezTo>
                  <a:cubicBezTo>
                    <a:pt x="13504" y="10420"/>
                    <a:pt x="13389" y="10669"/>
                    <a:pt x="13261" y="10705"/>
                  </a:cubicBezTo>
                  <a:cubicBezTo>
                    <a:pt x="13035" y="10761"/>
                    <a:pt x="13060" y="11361"/>
                    <a:pt x="13278" y="11361"/>
                  </a:cubicBezTo>
                  <a:lnTo>
                    <a:pt x="13303" y="11361"/>
                  </a:lnTo>
                  <a:cubicBezTo>
                    <a:pt x="13578" y="11295"/>
                    <a:pt x="13797" y="10875"/>
                    <a:pt x="13900" y="10204"/>
                  </a:cubicBezTo>
                  <a:cubicBezTo>
                    <a:pt x="13941" y="9952"/>
                    <a:pt x="13833" y="9784"/>
                    <a:pt x="13728" y="9784"/>
                  </a:cubicBezTo>
                  <a:close/>
                  <a:moveTo>
                    <a:pt x="4228" y="9858"/>
                  </a:moveTo>
                  <a:cubicBezTo>
                    <a:pt x="4153" y="9858"/>
                    <a:pt x="4080" y="9939"/>
                    <a:pt x="4060" y="10125"/>
                  </a:cubicBezTo>
                  <a:cubicBezTo>
                    <a:pt x="4018" y="10580"/>
                    <a:pt x="3988" y="11023"/>
                    <a:pt x="3969" y="11475"/>
                  </a:cubicBezTo>
                  <a:cubicBezTo>
                    <a:pt x="3963" y="11656"/>
                    <a:pt x="4036" y="11816"/>
                    <a:pt x="4134" y="11826"/>
                  </a:cubicBezTo>
                  <a:lnTo>
                    <a:pt x="4146" y="11826"/>
                  </a:lnTo>
                  <a:lnTo>
                    <a:pt x="4146" y="11839"/>
                  </a:lnTo>
                  <a:cubicBezTo>
                    <a:pt x="4238" y="11826"/>
                    <a:pt x="4317" y="11702"/>
                    <a:pt x="4323" y="11521"/>
                  </a:cubicBezTo>
                  <a:cubicBezTo>
                    <a:pt x="4340" y="11101"/>
                    <a:pt x="4365" y="10669"/>
                    <a:pt x="4409" y="10249"/>
                  </a:cubicBezTo>
                  <a:cubicBezTo>
                    <a:pt x="4432" y="10003"/>
                    <a:pt x="4330" y="9858"/>
                    <a:pt x="4228" y="9858"/>
                  </a:cubicBezTo>
                  <a:close/>
                  <a:moveTo>
                    <a:pt x="4678" y="13314"/>
                  </a:moveTo>
                  <a:cubicBezTo>
                    <a:pt x="4480" y="13314"/>
                    <a:pt x="4437" y="13909"/>
                    <a:pt x="4657" y="13983"/>
                  </a:cubicBezTo>
                  <a:cubicBezTo>
                    <a:pt x="4877" y="14052"/>
                    <a:pt x="5091" y="14176"/>
                    <a:pt x="5293" y="14347"/>
                  </a:cubicBezTo>
                  <a:cubicBezTo>
                    <a:pt x="5316" y="14369"/>
                    <a:pt x="5347" y="14380"/>
                    <a:pt x="5372" y="14380"/>
                  </a:cubicBezTo>
                  <a:lnTo>
                    <a:pt x="5365" y="14392"/>
                  </a:lnTo>
                  <a:cubicBezTo>
                    <a:pt x="5561" y="14392"/>
                    <a:pt x="5615" y="13904"/>
                    <a:pt x="5444" y="13757"/>
                  </a:cubicBezTo>
                  <a:cubicBezTo>
                    <a:pt x="5214" y="13563"/>
                    <a:pt x="4976" y="13416"/>
                    <a:pt x="4726" y="13324"/>
                  </a:cubicBezTo>
                  <a:cubicBezTo>
                    <a:pt x="4708" y="13319"/>
                    <a:pt x="4693" y="13314"/>
                    <a:pt x="4678" y="13314"/>
                  </a:cubicBezTo>
                  <a:close/>
                  <a:moveTo>
                    <a:pt x="4144" y="12485"/>
                  </a:moveTo>
                  <a:cubicBezTo>
                    <a:pt x="4141" y="12485"/>
                    <a:pt x="4137" y="12485"/>
                    <a:pt x="4134" y="12485"/>
                  </a:cubicBezTo>
                  <a:cubicBezTo>
                    <a:pt x="4036" y="12498"/>
                    <a:pt x="3957" y="12655"/>
                    <a:pt x="3963" y="12838"/>
                  </a:cubicBezTo>
                  <a:cubicBezTo>
                    <a:pt x="3963" y="12950"/>
                    <a:pt x="3969" y="13075"/>
                    <a:pt x="3976" y="13189"/>
                  </a:cubicBezTo>
                  <a:lnTo>
                    <a:pt x="3951" y="13189"/>
                  </a:lnTo>
                  <a:cubicBezTo>
                    <a:pt x="3719" y="13189"/>
                    <a:pt x="3488" y="13222"/>
                    <a:pt x="3256" y="13291"/>
                  </a:cubicBezTo>
                  <a:cubicBezTo>
                    <a:pt x="3034" y="13367"/>
                    <a:pt x="3075" y="13952"/>
                    <a:pt x="3282" y="13952"/>
                  </a:cubicBezTo>
                  <a:cubicBezTo>
                    <a:pt x="3291" y="13952"/>
                    <a:pt x="3301" y="13952"/>
                    <a:pt x="3310" y="13950"/>
                  </a:cubicBezTo>
                  <a:cubicBezTo>
                    <a:pt x="3536" y="13881"/>
                    <a:pt x="3761" y="13858"/>
                    <a:pt x="3988" y="13848"/>
                  </a:cubicBezTo>
                  <a:lnTo>
                    <a:pt x="4011" y="13848"/>
                  </a:lnTo>
                  <a:cubicBezTo>
                    <a:pt x="4024" y="13960"/>
                    <a:pt x="4030" y="14085"/>
                    <a:pt x="4043" y="14199"/>
                  </a:cubicBezTo>
                  <a:cubicBezTo>
                    <a:pt x="4055" y="14347"/>
                    <a:pt x="4127" y="14471"/>
                    <a:pt x="4213" y="14471"/>
                  </a:cubicBezTo>
                  <a:cubicBezTo>
                    <a:pt x="4226" y="14471"/>
                    <a:pt x="4238" y="14461"/>
                    <a:pt x="4249" y="14461"/>
                  </a:cubicBezTo>
                  <a:cubicBezTo>
                    <a:pt x="4347" y="14425"/>
                    <a:pt x="4409" y="14255"/>
                    <a:pt x="4397" y="14074"/>
                  </a:cubicBezTo>
                  <a:cubicBezTo>
                    <a:pt x="4353" y="13655"/>
                    <a:pt x="4330" y="13235"/>
                    <a:pt x="4317" y="12803"/>
                  </a:cubicBezTo>
                  <a:cubicBezTo>
                    <a:pt x="4317" y="12627"/>
                    <a:pt x="4238" y="12485"/>
                    <a:pt x="4144" y="12485"/>
                  </a:cubicBezTo>
                  <a:close/>
                  <a:moveTo>
                    <a:pt x="2599" y="13601"/>
                  </a:moveTo>
                  <a:cubicBezTo>
                    <a:pt x="2579" y="13601"/>
                    <a:pt x="2559" y="13606"/>
                    <a:pt x="2537" y="13619"/>
                  </a:cubicBezTo>
                  <a:lnTo>
                    <a:pt x="2426" y="13688"/>
                  </a:lnTo>
                  <a:cubicBezTo>
                    <a:pt x="2231" y="13825"/>
                    <a:pt x="2037" y="13983"/>
                    <a:pt x="1859" y="14176"/>
                  </a:cubicBezTo>
                  <a:cubicBezTo>
                    <a:pt x="1701" y="14347"/>
                    <a:pt x="1762" y="14802"/>
                    <a:pt x="1946" y="14802"/>
                  </a:cubicBezTo>
                  <a:cubicBezTo>
                    <a:pt x="1976" y="14802"/>
                    <a:pt x="2006" y="14779"/>
                    <a:pt x="2030" y="14756"/>
                  </a:cubicBezTo>
                  <a:cubicBezTo>
                    <a:pt x="2196" y="14573"/>
                    <a:pt x="2366" y="14438"/>
                    <a:pt x="2548" y="14314"/>
                  </a:cubicBezTo>
                  <a:lnTo>
                    <a:pt x="2652" y="14245"/>
                  </a:lnTo>
                  <a:cubicBezTo>
                    <a:pt x="2850" y="14123"/>
                    <a:pt x="2780" y="13601"/>
                    <a:pt x="2599" y="13601"/>
                  </a:cubicBezTo>
                  <a:close/>
                  <a:moveTo>
                    <a:pt x="5954" y="14453"/>
                  </a:moveTo>
                  <a:cubicBezTo>
                    <a:pt x="5819" y="14453"/>
                    <a:pt x="5697" y="14774"/>
                    <a:pt x="5823" y="15015"/>
                  </a:cubicBezTo>
                  <a:cubicBezTo>
                    <a:pt x="5944" y="15232"/>
                    <a:pt x="6018" y="15527"/>
                    <a:pt x="6031" y="15845"/>
                  </a:cubicBezTo>
                  <a:lnTo>
                    <a:pt x="6031" y="15946"/>
                  </a:lnTo>
                  <a:cubicBezTo>
                    <a:pt x="6018" y="16129"/>
                    <a:pt x="6091" y="16287"/>
                    <a:pt x="6189" y="16310"/>
                  </a:cubicBezTo>
                  <a:lnTo>
                    <a:pt x="6207" y="16310"/>
                  </a:lnTo>
                  <a:cubicBezTo>
                    <a:pt x="6298" y="16310"/>
                    <a:pt x="6371" y="16185"/>
                    <a:pt x="6383" y="16015"/>
                  </a:cubicBezTo>
                  <a:cubicBezTo>
                    <a:pt x="6383" y="15959"/>
                    <a:pt x="6383" y="15901"/>
                    <a:pt x="6383" y="15845"/>
                  </a:cubicBezTo>
                  <a:cubicBezTo>
                    <a:pt x="6378" y="15369"/>
                    <a:pt x="6268" y="14904"/>
                    <a:pt x="6078" y="14563"/>
                  </a:cubicBezTo>
                  <a:cubicBezTo>
                    <a:pt x="6040" y="14486"/>
                    <a:pt x="5996" y="14453"/>
                    <a:pt x="5954" y="14453"/>
                  </a:cubicBezTo>
                  <a:close/>
                  <a:moveTo>
                    <a:pt x="1377" y="14893"/>
                  </a:moveTo>
                  <a:cubicBezTo>
                    <a:pt x="1336" y="14893"/>
                    <a:pt x="1294" y="14924"/>
                    <a:pt x="1256" y="14993"/>
                  </a:cubicBezTo>
                  <a:cubicBezTo>
                    <a:pt x="1074" y="15310"/>
                    <a:pt x="909" y="15674"/>
                    <a:pt x="768" y="16048"/>
                  </a:cubicBezTo>
                  <a:cubicBezTo>
                    <a:pt x="713" y="16208"/>
                    <a:pt x="732" y="16412"/>
                    <a:pt x="812" y="16513"/>
                  </a:cubicBezTo>
                  <a:cubicBezTo>
                    <a:pt x="842" y="16549"/>
                    <a:pt x="878" y="16572"/>
                    <a:pt x="915" y="16572"/>
                  </a:cubicBezTo>
                  <a:lnTo>
                    <a:pt x="915" y="16582"/>
                  </a:lnTo>
                  <a:cubicBezTo>
                    <a:pt x="970" y="16572"/>
                    <a:pt x="1025" y="16526"/>
                    <a:pt x="1062" y="16435"/>
                  </a:cubicBezTo>
                  <a:cubicBezTo>
                    <a:pt x="1183" y="16084"/>
                    <a:pt x="1329" y="15766"/>
                    <a:pt x="1493" y="15481"/>
                  </a:cubicBezTo>
                  <a:cubicBezTo>
                    <a:pt x="1641" y="15252"/>
                    <a:pt x="1519" y="14893"/>
                    <a:pt x="1377" y="14893"/>
                  </a:cubicBezTo>
                  <a:close/>
                  <a:moveTo>
                    <a:pt x="4386" y="15082"/>
                  </a:moveTo>
                  <a:cubicBezTo>
                    <a:pt x="4278" y="15082"/>
                    <a:pt x="4168" y="15257"/>
                    <a:pt x="4213" y="15516"/>
                  </a:cubicBezTo>
                  <a:cubicBezTo>
                    <a:pt x="4286" y="15969"/>
                    <a:pt x="4397" y="16402"/>
                    <a:pt x="4524" y="16798"/>
                  </a:cubicBezTo>
                  <a:cubicBezTo>
                    <a:pt x="4560" y="16890"/>
                    <a:pt x="4615" y="16946"/>
                    <a:pt x="4677" y="16946"/>
                  </a:cubicBezTo>
                  <a:lnTo>
                    <a:pt x="4677" y="16956"/>
                  </a:lnTo>
                  <a:cubicBezTo>
                    <a:pt x="4713" y="16946"/>
                    <a:pt x="4744" y="16933"/>
                    <a:pt x="4774" y="16900"/>
                  </a:cubicBezTo>
                  <a:cubicBezTo>
                    <a:pt x="4853" y="16798"/>
                    <a:pt x="4877" y="16595"/>
                    <a:pt x="4823" y="16435"/>
                  </a:cubicBezTo>
                  <a:cubicBezTo>
                    <a:pt x="4707" y="16084"/>
                    <a:pt x="4615" y="15710"/>
                    <a:pt x="4548" y="15310"/>
                  </a:cubicBezTo>
                  <a:cubicBezTo>
                    <a:pt x="4521" y="15150"/>
                    <a:pt x="4454" y="15082"/>
                    <a:pt x="4386" y="15082"/>
                  </a:cubicBezTo>
                  <a:close/>
                  <a:moveTo>
                    <a:pt x="5846" y="16737"/>
                  </a:moveTo>
                  <a:cubicBezTo>
                    <a:pt x="5808" y="16737"/>
                    <a:pt x="5768" y="16763"/>
                    <a:pt x="5731" y="16821"/>
                  </a:cubicBezTo>
                  <a:cubicBezTo>
                    <a:pt x="5682" y="16900"/>
                    <a:pt x="5633" y="16969"/>
                    <a:pt x="5585" y="17025"/>
                  </a:cubicBezTo>
                  <a:cubicBezTo>
                    <a:pt x="5515" y="17124"/>
                    <a:pt x="5432" y="17175"/>
                    <a:pt x="5349" y="17175"/>
                  </a:cubicBezTo>
                  <a:cubicBezTo>
                    <a:pt x="5316" y="17175"/>
                    <a:pt x="5282" y="17167"/>
                    <a:pt x="5249" y="17149"/>
                  </a:cubicBezTo>
                  <a:cubicBezTo>
                    <a:pt x="5226" y="17137"/>
                    <a:pt x="5204" y="17129"/>
                    <a:pt x="5185" y="17129"/>
                  </a:cubicBezTo>
                  <a:cubicBezTo>
                    <a:pt x="4995" y="17129"/>
                    <a:pt x="4932" y="17694"/>
                    <a:pt x="5152" y="17785"/>
                  </a:cubicBezTo>
                  <a:cubicBezTo>
                    <a:pt x="5214" y="17821"/>
                    <a:pt x="5280" y="17841"/>
                    <a:pt x="5347" y="17841"/>
                  </a:cubicBezTo>
                  <a:cubicBezTo>
                    <a:pt x="5499" y="17841"/>
                    <a:pt x="5652" y="17752"/>
                    <a:pt x="5780" y="17582"/>
                  </a:cubicBezTo>
                  <a:cubicBezTo>
                    <a:pt x="5841" y="17503"/>
                    <a:pt x="5902" y="17421"/>
                    <a:pt x="5957" y="17332"/>
                  </a:cubicBezTo>
                  <a:cubicBezTo>
                    <a:pt x="6102" y="17106"/>
                    <a:pt x="5990" y="16737"/>
                    <a:pt x="5846" y="16737"/>
                  </a:cubicBezTo>
                  <a:close/>
                  <a:moveTo>
                    <a:pt x="564" y="17070"/>
                  </a:moveTo>
                  <a:cubicBezTo>
                    <a:pt x="503" y="17070"/>
                    <a:pt x="443" y="17129"/>
                    <a:pt x="409" y="17264"/>
                  </a:cubicBezTo>
                  <a:cubicBezTo>
                    <a:pt x="311" y="17683"/>
                    <a:pt x="232" y="18116"/>
                    <a:pt x="171" y="18568"/>
                  </a:cubicBezTo>
                  <a:cubicBezTo>
                    <a:pt x="141" y="18739"/>
                    <a:pt x="201" y="18919"/>
                    <a:pt x="299" y="18965"/>
                  </a:cubicBezTo>
                  <a:cubicBezTo>
                    <a:pt x="311" y="18978"/>
                    <a:pt x="324" y="18978"/>
                    <a:pt x="342" y="18978"/>
                  </a:cubicBezTo>
                  <a:cubicBezTo>
                    <a:pt x="421" y="18978"/>
                    <a:pt x="495" y="18876"/>
                    <a:pt x="512" y="18729"/>
                  </a:cubicBezTo>
                  <a:cubicBezTo>
                    <a:pt x="567" y="18319"/>
                    <a:pt x="641" y="17922"/>
                    <a:pt x="732" y="17526"/>
                  </a:cubicBezTo>
                  <a:cubicBezTo>
                    <a:pt x="787" y="17266"/>
                    <a:pt x="676" y="17070"/>
                    <a:pt x="564" y="17070"/>
                  </a:cubicBezTo>
                  <a:close/>
                  <a:moveTo>
                    <a:pt x="209" y="19621"/>
                  </a:moveTo>
                  <a:cubicBezTo>
                    <a:pt x="122" y="19621"/>
                    <a:pt x="48" y="19741"/>
                    <a:pt x="37" y="19909"/>
                  </a:cubicBezTo>
                  <a:cubicBezTo>
                    <a:pt x="12" y="20283"/>
                    <a:pt x="0" y="20656"/>
                    <a:pt x="0" y="21020"/>
                  </a:cubicBezTo>
                  <a:lnTo>
                    <a:pt x="0" y="21292"/>
                  </a:lnTo>
                  <a:cubicBezTo>
                    <a:pt x="7" y="21463"/>
                    <a:pt x="86" y="21600"/>
                    <a:pt x="178" y="21600"/>
                  </a:cubicBezTo>
                  <a:lnTo>
                    <a:pt x="183" y="21600"/>
                  </a:lnTo>
                  <a:cubicBezTo>
                    <a:pt x="280" y="21587"/>
                    <a:pt x="359" y="21430"/>
                    <a:pt x="354" y="21246"/>
                  </a:cubicBezTo>
                  <a:lnTo>
                    <a:pt x="354" y="21020"/>
                  </a:lnTo>
                  <a:cubicBezTo>
                    <a:pt x="354" y="20679"/>
                    <a:pt x="366" y="20328"/>
                    <a:pt x="384" y="19988"/>
                  </a:cubicBezTo>
                  <a:cubicBezTo>
                    <a:pt x="396" y="19804"/>
                    <a:pt x="329" y="19647"/>
                    <a:pt x="232" y="19624"/>
                  </a:cubicBezTo>
                  <a:cubicBezTo>
                    <a:pt x="224" y="19621"/>
                    <a:pt x="217" y="19621"/>
                    <a:pt x="209" y="19621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8" name="Google Shape;68;p2"/>
            <p:cNvSpPr/>
            <p:nvPr/>
          </p:nvSpPr>
          <p:spPr>
            <a:xfrm>
              <a:off x="6202862" y="0"/>
              <a:ext cx="250521" cy="2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0" y="3160"/>
                  </a:moveTo>
                  <a:cubicBezTo>
                    <a:pt x="10734" y="3160"/>
                    <a:pt x="10770" y="3160"/>
                    <a:pt x="10806" y="3160"/>
                  </a:cubicBezTo>
                  <a:lnTo>
                    <a:pt x="10854" y="3160"/>
                  </a:lnTo>
                  <a:cubicBezTo>
                    <a:pt x="12891" y="3160"/>
                    <a:pt x="14819" y="3964"/>
                    <a:pt x="16257" y="5418"/>
                  </a:cubicBezTo>
                  <a:cubicBezTo>
                    <a:pt x="21073" y="10235"/>
                    <a:pt x="17599" y="18489"/>
                    <a:pt x="10806" y="18489"/>
                  </a:cubicBezTo>
                  <a:lnTo>
                    <a:pt x="10806" y="20050"/>
                  </a:lnTo>
                  <a:lnTo>
                    <a:pt x="10746" y="18489"/>
                  </a:lnTo>
                  <a:cubicBezTo>
                    <a:pt x="6529" y="18440"/>
                    <a:pt x="3103" y="15005"/>
                    <a:pt x="3163" y="10776"/>
                  </a:cubicBezTo>
                  <a:cubicBezTo>
                    <a:pt x="3163" y="6571"/>
                    <a:pt x="6529" y="3160"/>
                    <a:pt x="10710" y="3160"/>
                  </a:cubicBezTo>
                  <a:close/>
                  <a:moveTo>
                    <a:pt x="10806" y="0"/>
                  </a:moveTo>
                  <a:cubicBezTo>
                    <a:pt x="4816" y="0"/>
                    <a:pt x="0" y="4829"/>
                    <a:pt x="0" y="10776"/>
                  </a:cubicBezTo>
                  <a:cubicBezTo>
                    <a:pt x="0" y="16723"/>
                    <a:pt x="4816" y="21600"/>
                    <a:pt x="10806" y="21600"/>
                  </a:cubicBezTo>
                  <a:cubicBezTo>
                    <a:pt x="16796" y="21600"/>
                    <a:pt x="21600" y="16723"/>
                    <a:pt x="21600" y="10776"/>
                  </a:cubicBezTo>
                  <a:cubicBezTo>
                    <a:pt x="21600" y="4829"/>
                    <a:pt x="16736" y="0"/>
                    <a:pt x="10806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" name="Google Shape;69;p2"/>
            <p:cNvSpPr/>
            <p:nvPr/>
          </p:nvSpPr>
          <p:spPr>
            <a:xfrm>
              <a:off x="9354655" y="262629"/>
              <a:ext cx="402973" cy="40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11488" y="2767"/>
                  </a:moveTo>
                  <a:cubicBezTo>
                    <a:pt x="11755" y="3690"/>
                    <a:pt x="12052" y="4907"/>
                    <a:pt x="12252" y="5734"/>
                  </a:cubicBezTo>
                  <a:cubicBezTo>
                    <a:pt x="12778" y="7874"/>
                    <a:pt x="12911" y="8361"/>
                    <a:pt x="13178" y="8730"/>
                  </a:cubicBezTo>
                  <a:cubicBezTo>
                    <a:pt x="13438" y="9092"/>
                    <a:pt x="13838" y="9254"/>
                    <a:pt x="15958" y="10014"/>
                  </a:cubicBezTo>
                  <a:cubicBezTo>
                    <a:pt x="16714" y="10272"/>
                    <a:pt x="17907" y="10700"/>
                    <a:pt x="18730" y="11062"/>
                  </a:cubicBezTo>
                  <a:cubicBezTo>
                    <a:pt x="17507" y="11593"/>
                    <a:pt x="15558" y="12317"/>
                    <a:pt x="13838" y="12944"/>
                  </a:cubicBezTo>
                  <a:cubicBezTo>
                    <a:pt x="13608" y="13010"/>
                    <a:pt x="13371" y="13202"/>
                    <a:pt x="13275" y="13438"/>
                  </a:cubicBezTo>
                  <a:cubicBezTo>
                    <a:pt x="12415" y="15409"/>
                    <a:pt x="11355" y="17652"/>
                    <a:pt x="10665" y="18899"/>
                  </a:cubicBezTo>
                  <a:cubicBezTo>
                    <a:pt x="10198" y="17556"/>
                    <a:pt x="9502" y="15180"/>
                    <a:pt x="9005" y="13106"/>
                  </a:cubicBezTo>
                  <a:cubicBezTo>
                    <a:pt x="8909" y="12745"/>
                    <a:pt x="8612" y="12449"/>
                    <a:pt x="8249" y="12383"/>
                  </a:cubicBezTo>
                  <a:cubicBezTo>
                    <a:pt x="6233" y="12021"/>
                    <a:pt x="3913" y="11490"/>
                    <a:pt x="2660" y="11128"/>
                  </a:cubicBezTo>
                  <a:cubicBezTo>
                    <a:pt x="4639" y="10110"/>
                    <a:pt x="6663" y="9188"/>
                    <a:pt x="8746" y="8361"/>
                  </a:cubicBezTo>
                  <a:cubicBezTo>
                    <a:pt x="8975" y="8265"/>
                    <a:pt x="9176" y="8066"/>
                    <a:pt x="9272" y="7837"/>
                  </a:cubicBezTo>
                  <a:cubicBezTo>
                    <a:pt x="9932" y="6096"/>
                    <a:pt x="10665" y="4413"/>
                    <a:pt x="11488" y="2767"/>
                  </a:cubicBezTo>
                  <a:close/>
                  <a:moveTo>
                    <a:pt x="11718" y="0"/>
                  </a:moveTo>
                  <a:cubicBezTo>
                    <a:pt x="11125" y="0"/>
                    <a:pt x="10236" y="0"/>
                    <a:pt x="7649" y="6752"/>
                  </a:cubicBezTo>
                  <a:cubicBezTo>
                    <a:pt x="407" y="9652"/>
                    <a:pt x="140" y="10568"/>
                    <a:pt x="43" y="10996"/>
                  </a:cubicBezTo>
                  <a:cubicBezTo>
                    <a:pt x="-53" y="11328"/>
                    <a:pt x="14" y="11660"/>
                    <a:pt x="206" y="11955"/>
                  </a:cubicBezTo>
                  <a:cubicBezTo>
                    <a:pt x="377" y="12221"/>
                    <a:pt x="940" y="12944"/>
                    <a:pt x="7285" y="14161"/>
                  </a:cubicBezTo>
                  <a:cubicBezTo>
                    <a:pt x="9138" y="21600"/>
                    <a:pt x="9835" y="21600"/>
                    <a:pt x="10532" y="21600"/>
                  </a:cubicBezTo>
                  <a:lnTo>
                    <a:pt x="10599" y="21600"/>
                  </a:lnTo>
                  <a:cubicBezTo>
                    <a:pt x="11192" y="21570"/>
                    <a:pt x="11822" y="21534"/>
                    <a:pt x="14898" y="14589"/>
                  </a:cubicBezTo>
                  <a:cubicBezTo>
                    <a:pt x="16781" y="13933"/>
                    <a:pt x="20383" y="12582"/>
                    <a:pt x="21147" y="11918"/>
                  </a:cubicBezTo>
                  <a:cubicBezTo>
                    <a:pt x="21414" y="11660"/>
                    <a:pt x="21547" y="11261"/>
                    <a:pt x="21480" y="10870"/>
                  </a:cubicBezTo>
                  <a:cubicBezTo>
                    <a:pt x="21310" y="9977"/>
                    <a:pt x="20354" y="9549"/>
                    <a:pt x="16647" y="8199"/>
                  </a:cubicBezTo>
                  <a:cubicBezTo>
                    <a:pt x="15958" y="7970"/>
                    <a:pt x="15091" y="7675"/>
                    <a:pt x="14728" y="7505"/>
                  </a:cubicBezTo>
                  <a:cubicBezTo>
                    <a:pt x="14601" y="7077"/>
                    <a:pt x="14335" y="6096"/>
                    <a:pt x="14135" y="5269"/>
                  </a:cubicBezTo>
                  <a:cubicBezTo>
                    <a:pt x="13504" y="2701"/>
                    <a:pt x="13075" y="1085"/>
                    <a:pt x="12615" y="465"/>
                  </a:cubicBezTo>
                  <a:cubicBezTo>
                    <a:pt x="12385" y="199"/>
                    <a:pt x="12052" y="37"/>
                    <a:pt x="11718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82" name="Google Shape;70;p2"/>
            <p:cNvGrpSpPr/>
            <p:nvPr/>
          </p:nvGrpSpPr>
          <p:grpSpPr>
            <a:xfrm>
              <a:off x="11500091" y="433083"/>
              <a:ext cx="844179" cy="883821"/>
              <a:chOff x="0" y="0"/>
              <a:chExt cx="844177" cy="883819"/>
            </a:xfrm>
          </p:grpSpPr>
          <p:sp>
            <p:nvSpPr>
              <p:cNvPr id="180" name="Google Shape;71;p2"/>
              <p:cNvSpPr/>
              <p:nvPr/>
            </p:nvSpPr>
            <p:spPr>
              <a:xfrm rot="19591086">
                <a:off x="145436" y="95066"/>
                <a:ext cx="553306" cy="69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5" h="21600" fill="norm" stroke="1" extrusionOk="0">
                    <a:moveTo>
                      <a:pt x="3405" y="2074"/>
                    </a:moveTo>
                    <a:cubicBezTo>
                      <a:pt x="8678" y="5044"/>
                      <a:pt x="19262" y="12465"/>
                      <a:pt x="20300" y="13799"/>
                    </a:cubicBezTo>
                    <a:cubicBezTo>
                      <a:pt x="19995" y="13925"/>
                      <a:pt x="19249" y="14108"/>
                      <a:pt x="17513" y="14108"/>
                    </a:cubicBezTo>
                    <a:cubicBezTo>
                      <a:pt x="17331" y="14108"/>
                      <a:pt x="17140" y="14108"/>
                      <a:pt x="16937" y="14101"/>
                    </a:cubicBezTo>
                    <a:cubicBezTo>
                      <a:pt x="15899" y="14088"/>
                      <a:pt x="14934" y="14027"/>
                      <a:pt x="14518" y="13982"/>
                    </a:cubicBezTo>
                    <a:cubicBezTo>
                      <a:pt x="10605" y="9664"/>
                      <a:pt x="6128" y="4786"/>
                      <a:pt x="3405" y="2074"/>
                    </a:cubicBezTo>
                    <a:close/>
                    <a:moveTo>
                      <a:pt x="1080" y="2407"/>
                    </a:moveTo>
                    <a:cubicBezTo>
                      <a:pt x="2084" y="4349"/>
                      <a:pt x="4235" y="8059"/>
                      <a:pt x="8716" y="15255"/>
                    </a:cubicBezTo>
                    <a:cubicBezTo>
                      <a:pt x="6620" y="17649"/>
                      <a:pt x="4011" y="20191"/>
                      <a:pt x="3066" y="20663"/>
                    </a:cubicBezTo>
                    <a:cubicBezTo>
                      <a:pt x="2291" y="18830"/>
                      <a:pt x="1080" y="6983"/>
                      <a:pt x="1080" y="2407"/>
                    </a:cubicBezTo>
                    <a:close/>
                    <a:moveTo>
                      <a:pt x="851" y="0"/>
                    </a:moveTo>
                    <a:cubicBezTo>
                      <a:pt x="758" y="0"/>
                      <a:pt x="673" y="17"/>
                      <a:pt x="589" y="44"/>
                    </a:cubicBezTo>
                    <a:lnTo>
                      <a:pt x="550" y="44"/>
                    </a:lnTo>
                    <a:cubicBezTo>
                      <a:pt x="190" y="197"/>
                      <a:pt x="-34" y="424"/>
                      <a:pt x="4" y="3137"/>
                    </a:cubicBezTo>
                    <a:cubicBezTo>
                      <a:pt x="59" y="5998"/>
                      <a:pt x="1080" y="20979"/>
                      <a:pt x="2554" y="21539"/>
                    </a:cubicBezTo>
                    <a:cubicBezTo>
                      <a:pt x="2651" y="21569"/>
                      <a:pt x="2761" y="21600"/>
                      <a:pt x="2876" y="21600"/>
                    </a:cubicBezTo>
                    <a:cubicBezTo>
                      <a:pt x="2880" y="21600"/>
                      <a:pt x="2888" y="21600"/>
                      <a:pt x="2893" y="21600"/>
                    </a:cubicBezTo>
                    <a:cubicBezTo>
                      <a:pt x="4282" y="21600"/>
                      <a:pt x="7818" y="17818"/>
                      <a:pt x="9813" y="15558"/>
                    </a:cubicBezTo>
                    <a:cubicBezTo>
                      <a:pt x="9927" y="15422"/>
                      <a:pt x="9944" y="15255"/>
                      <a:pt x="9851" y="15103"/>
                    </a:cubicBezTo>
                    <a:cubicBezTo>
                      <a:pt x="7374" y="11134"/>
                      <a:pt x="3782" y="5194"/>
                      <a:pt x="2177" y="2227"/>
                    </a:cubicBezTo>
                    <a:cubicBezTo>
                      <a:pt x="4841" y="4892"/>
                      <a:pt x="10228" y="10724"/>
                      <a:pt x="13760" y="14661"/>
                    </a:cubicBezTo>
                    <a:cubicBezTo>
                      <a:pt x="13858" y="14770"/>
                      <a:pt x="13989" y="14831"/>
                      <a:pt x="14142" y="14845"/>
                    </a:cubicBezTo>
                    <a:cubicBezTo>
                      <a:pt x="14197" y="14845"/>
                      <a:pt x="15463" y="14967"/>
                      <a:pt x="16920" y="14997"/>
                    </a:cubicBezTo>
                    <a:cubicBezTo>
                      <a:pt x="17064" y="14997"/>
                      <a:pt x="17204" y="14997"/>
                      <a:pt x="17339" y="14997"/>
                    </a:cubicBezTo>
                    <a:cubicBezTo>
                      <a:pt x="19414" y="14997"/>
                      <a:pt x="20698" y="14784"/>
                      <a:pt x="21282" y="14315"/>
                    </a:cubicBezTo>
                    <a:cubicBezTo>
                      <a:pt x="21511" y="14118"/>
                      <a:pt x="21566" y="13816"/>
                      <a:pt x="21397" y="13572"/>
                    </a:cubicBezTo>
                    <a:cubicBezTo>
                      <a:pt x="20490" y="11756"/>
                      <a:pt x="3918" y="771"/>
                      <a:pt x="1080" y="31"/>
                    </a:cubicBezTo>
                    <a:cubicBezTo>
                      <a:pt x="1063" y="31"/>
                      <a:pt x="1025" y="14"/>
                      <a:pt x="1004" y="14"/>
                    </a:cubicBezTo>
                    <a:cubicBezTo>
                      <a:pt x="953" y="3"/>
                      <a:pt x="902" y="0"/>
                      <a:pt x="851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72;p2"/>
              <p:cNvSpPr/>
              <p:nvPr/>
            </p:nvSpPr>
            <p:spPr>
              <a:xfrm rot="19591086">
                <a:off x="440477" y="510675"/>
                <a:ext cx="200680" cy="219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fill="norm" stroke="1" extrusionOk="0">
                    <a:moveTo>
                      <a:pt x="19256" y="0"/>
                    </a:moveTo>
                    <a:cubicBezTo>
                      <a:pt x="18747" y="0"/>
                      <a:pt x="18250" y="257"/>
                      <a:pt x="17956" y="857"/>
                    </a:cubicBezTo>
                    <a:cubicBezTo>
                      <a:pt x="13817" y="8503"/>
                      <a:pt x="8468" y="17199"/>
                      <a:pt x="6862" y="18687"/>
                    </a:cubicBezTo>
                    <a:cubicBezTo>
                      <a:pt x="5901" y="17734"/>
                      <a:pt x="4136" y="13954"/>
                      <a:pt x="2870" y="10034"/>
                    </a:cubicBezTo>
                    <a:cubicBezTo>
                      <a:pt x="2678" y="9306"/>
                      <a:pt x="2101" y="8996"/>
                      <a:pt x="1524" y="8996"/>
                    </a:cubicBezTo>
                    <a:cubicBezTo>
                      <a:pt x="619" y="8996"/>
                      <a:pt x="-308" y="9745"/>
                      <a:pt x="99" y="10848"/>
                    </a:cubicBezTo>
                    <a:cubicBezTo>
                      <a:pt x="755" y="12947"/>
                      <a:pt x="3119" y="19972"/>
                      <a:pt x="5697" y="21311"/>
                    </a:cubicBezTo>
                    <a:cubicBezTo>
                      <a:pt x="6048" y="21461"/>
                      <a:pt x="6455" y="21557"/>
                      <a:pt x="6862" y="21600"/>
                    </a:cubicBezTo>
                    <a:cubicBezTo>
                      <a:pt x="7054" y="21600"/>
                      <a:pt x="7314" y="21557"/>
                      <a:pt x="7563" y="21504"/>
                    </a:cubicBezTo>
                    <a:cubicBezTo>
                      <a:pt x="9983" y="20786"/>
                      <a:pt x="15988" y="10559"/>
                      <a:pt x="20580" y="2153"/>
                    </a:cubicBezTo>
                    <a:cubicBezTo>
                      <a:pt x="21292" y="1007"/>
                      <a:pt x="20274" y="0"/>
                      <a:pt x="1925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8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4.png"/><Relationship Id="rId5" Type="http://schemas.openxmlformats.org/officeDocument/2006/relationships/image" Target="../media/image1.gif"/><Relationship Id="rId6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27.png"/><Relationship Id="rId8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4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3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4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4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4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19.jpe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20.jpeg"/><Relationship Id="rId15" Type="http://schemas.openxmlformats.org/officeDocument/2006/relationships/image" Target="../media/image58.png"/><Relationship Id="rId16" Type="http://schemas.openxmlformats.org/officeDocument/2006/relationships/image" Target="../media/image3.png"/><Relationship Id="rId17" Type="http://schemas.openxmlformats.org/officeDocument/2006/relationships/image" Target="../media/image1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1.jpe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gif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7.png"/><Relationship Id="rId9" Type="http://schemas.openxmlformats.org/officeDocument/2006/relationships/image" Target="../media/image16.jpeg"/><Relationship Id="rId10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94" name="التحليل والمعادلات التربيعية"/>
          <p:cNvSpPr txBox="1"/>
          <p:nvPr/>
        </p:nvSpPr>
        <p:spPr>
          <a:xfrm>
            <a:off x="7803404" y="4434869"/>
            <a:ext cx="1000504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التحليل والمعادلات التربيعية</a:t>
            </a:r>
          </a:p>
        </p:txBody>
      </p:sp>
      <p:sp>
        <p:nvSpPr>
          <p:cNvPr id="195" name="٧- ٣"/>
          <p:cNvSpPr txBox="1"/>
          <p:nvPr/>
        </p:nvSpPr>
        <p:spPr>
          <a:xfrm>
            <a:off x="12415049" y="6025565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٧- ٣</a:t>
            </a:r>
          </a:p>
        </p:txBody>
      </p:sp>
      <p:grpSp>
        <p:nvGrpSpPr>
          <p:cNvPr id="200" name="تجميع"/>
          <p:cNvGrpSpPr/>
          <p:nvPr/>
        </p:nvGrpSpPr>
        <p:grpSpPr>
          <a:xfrm>
            <a:off x="3246339" y="5381447"/>
            <a:ext cx="18337420" cy="3618610"/>
            <a:chOff x="0" y="0"/>
            <a:chExt cx="18337418" cy="3618608"/>
          </a:xfrm>
        </p:grpSpPr>
        <p:sp>
          <p:nvSpPr>
            <p:cNvPr id="196" name="المعادلات التربيعية  س + ب س + ج = ٠"/>
            <p:cNvSpPr txBox="1"/>
            <p:nvPr/>
          </p:nvSpPr>
          <p:spPr>
            <a:xfrm>
              <a:off x="0" y="0"/>
              <a:ext cx="18337419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5900">
                  <a:solidFill>
                    <a:srgbClr val="FFFB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التربيعية  س + ب س + ج = ٠</a:t>
              </a:r>
            </a:p>
          </p:txBody>
        </p:sp>
        <p:grpSp>
          <p:nvGrpSpPr>
            <p:cNvPr id="199" name="تجميع"/>
            <p:cNvGrpSpPr/>
            <p:nvPr/>
          </p:nvGrpSpPr>
          <p:grpSpPr>
            <a:xfrm>
              <a:off x="38045" y="1027719"/>
              <a:ext cx="18299374" cy="1563170"/>
              <a:chOff x="0" y="0"/>
              <a:chExt cx="18299372" cy="1563169"/>
            </a:xfrm>
          </p:grpSpPr>
          <p:sp>
            <p:nvSpPr>
              <p:cNvPr id="197" name="المعادلات التربيعية  س + ب س + ج = ٠"/>
              <p:cNvSpPr txBox="1"/>
              <p:nvPr/>
            </p:nvSpPr>
            <p:spPr>
              <a:xfrm>
                <a:off x="0" y="0"/>
                <a:ext cx="18299373" cy="15631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5900">
                    <a:solidFill>
                      <a:srgbClr val="E63B7A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المعادلات التربيعية  س + ب س + ج = ٠</a:t>
                </a:r>
              </a:p>
            </p:txBody>
          </p:sp>
          <p:sp>
            <p:nvSpPr>
              <p:cNvPr id="198" name="٢"/>
              <p:cNvSpPr/>
              <p:nvPr/>
            </p:nvSpPr>
            <p:spPr>
              <a:xfrm>
                <a:off x="7684875" y="884695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8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8568.png" descr="IMG_8568.png"/>
          <p:cNvPicPr>
            <a:picLocks noChangeAspect="1"/>
          </p:cNvPicPr>
          <p:nvPr/>
        </p:nvPicPr>
        <p:blipFill>
          <a:blip r:embed="rId2">
            <a:extLst/>
          </a:blip>
          <a:srcRect l="47482" t="30306" r="19703" b="61984"/>
          <a:stretch>
            <a:fillRect/>
          </a:stretch>
        </p:blipFill>
        <p:spPr>
          <a:xfrm>
            <a:off x="14768722" y="1867693"/>
            <a:ext cx="6944208" cy="1223644"/>
          </a:xfrm>
          <a:prstGeom prst="rect">
            <a:avLst/>
          </a:prstGeom>
          <a:ln w="381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3" name="IMG_8569.png" descr="IMG_8569.png"/>
          <p:cNvPicPr>
            <a:picLocks noChangeAspect="1"/>
          </p:cNvPicPr>
          <p:nvPr/>
        </p:nvPicPr>
        <p:blipFill>
          <a:blip r:embed="rId3">
            <a:extLst/>
          </a:blip>
          <a:srcRect l="38238" t="9602" r="24235" b="70263"/>
          <a:stretch>
            <a:fillRect/>
          </a:stretch>
        </p:blipFill>
        <p:spPr>
          <a:xfrm>
            <a:off x="8840997" y="1581073"/>
            <a:ext cx="5908775" cy="237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8569.png" descr="IMG_8569.png"/>
          <p:cNvPicPr>
            <a:picLocks noChangeAspect="1"/>
          </p:cNvPicPr>
          <p:nvPr/>
        </p:nvPicPr>
        <p:blipFill>
          <a:blip r:embed="rId3">
            <a:extLst/>
          </a:blip>
          <a:srcRect l="16795" t="30427" r="36500" b="54573"/>
          <a:stretch>
            <a:fillRect/>
          </a:stretch>
        </p:blipFill>
        <p:spPr>
          <a:xfrm>
            <a:off x="6684812" y="4911244"/>
            <a:ext cx="13008824" cy="3133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8569.png" descr="IMG_8569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7965" y="9845507"/>
            <a:ext cx="17568070" cy="97631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6" name="بيضاوي بيضاوي" descr="بيضاوي بيضاوي"/>
          <p:cNvPicPr>
            <a:picLocks noChangeAspect="0"/>
          </p:cNvPicPr>
          <p:nvPr/>
        </p:nvPicPr>
        <p:blipFill>
          <a:blip r:embed="rId5">
            <a:alphaModFix amt="55707"/>
            <a:extLst/>
          </a:blip>
          <a:stretch>
            <a:fillRect/>
          </a:stretch>
        </p:blipFill>
        <p:spPr>
          <a:xfrm>
            <a:off x="13916178" y="7230310"/>
            <a:ext cx="730176" cy="750119"/>
          </a:xfrm>
          <a:prstGeom prst="rect">
            <a:avLst/>
          </a:prstGeom>
        </p:spPr>
      </p:pic>
      <p:pic>
        <p:nvPicPr>
          <p:cNvPr id="348" name="بيضاوي بيضاوي" descr="بيضاوي بيضاوي"/>
          <p:cNvPicPr>
            <a:picLocks noChangeAspect="0"/>
          </p:cNvPicPr>
          <p:nvPr/>
        </p:nvPicPr>
        <p:blipFill>
          <a:blip r:embed="rId5">
            <a:alphaModFix amt="55707"/>
            <a:extLst/>
          </a:blip>
          <a:stretch>
            <a:fillRect/>
          </a:stretch>
        </p:blipFill>
        <p:spPr>
          <a:xfrm>
            <a:off x="12309173" y="7230310"/>
            <a:ext cx="730176" cy="750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8568.png" descr="IMG_8568.png"/>
          <p:cNvPicPr>
            <a:picLocks noChangeAspect="1"/>
          </p:cNvPicPr>
          <p:nvPr/>
        </p:nvPicPr>
        <p:blipFill>
          <a:blip r:embed="rId2">
            <a:extLst/>
          </a:blip>
          <a:srcRect l="47482" t="30306" r="19703" b="61984"/>
          <a:stretch>
            <a:fillRect/>
          </a:stretch>
        </p:blipFill>
        <p:spPr>
          <a:xfrm>
            <a:off x="9575692" y="2393972"/>
            <a:ext cx="6944207" cy="1223644"/>
          </a:xfrm>
          <a:prstGeom prst="rect">
            <a:avLst/>
          </a:prstGeom>
          <a:ln w="381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2" name="IMG_8569.png" descr="IMG_8569.png"/>
          <p:cNvPicPr>
            <a:picLocks noChangeAspect="1"/>
          </p:cNvPicPr>
          <p:nvPr/>
        </p:nvPicPr>
        <p:blipFill>
          <a:blip r:embed="rId3">
            <a:extLst/>
          </a:blip>
          <a:srcRect l="14725" t="51275" r="22243" b="21363"/>
          <a:stretch>
            <a:fillRect/>
          </a:stretch>
        </p:blipFill>
        <p:spPr>
          <a:xfrm>
            <a:off x="6195914" y="4629240"/>
            <a:ext cx="12156140" cy="395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8569.png" descr="IMG_8569.png"/>
          <p:cNvPicPr>
            <a:picLocks noChangeAspect="1"/>
          </p:cNvPicPr>
          <p:nvPr/>
        </p:nvPicPr>
        <p:blipFill>
          <a:blip r:embed="rId3">
            <a:extLst/>
          </a:blip>
          <a:srcRect l="18787" t="77734" r="21873" b="11999"/>
          <a:stretch>
            <a:fillRect/>
          </a:stretch>
        </p:blipFill>
        <p:spPr>
          <a:xfrm>
            <a:off x="3827563" y="9617630"/>
            <a:ext cx="16893024" cy="2191794"/>
          </a:xfrm>
          <a:prstGeom prst="rect">
            <a:avLst/>
          </a:prstGeom>
          <a:ln w="762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G_8573.png" descr="IMG_8573.png"/>
          <p:cNvPicPr>
            <a:picLocks noChangeAspect="1"/>
          </p:cNvPicPr>
          <p:nvPr/>
        </p:nvPicPr>
        <p:blipFill>
          <a:blip r:embed="rId2">
            <a:extLst/>
          </a:blip>
          <a:srcRect l="19724" t="23481" r="25538" b="67848"/>
          <a:stretch>
            <a:fillRect/>
          </a:stretch>
        </p:blipFill>
        <p:spPr>
          <a:xfrm>
            <a:off x="4672778" y="5822297"/>
            <a:ext cx="15788810" cy="187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grpSp>
        <p:nvGrpSpPr>
          <p:cNvPr id="365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62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358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63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64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6" name="مستطيل مستدير الزوايا"/>
          <p:cNvSpPr/>
          <p:nvPr/>
        </p:nvSpPr>
        <p:spPr>
          <a:xfrm>
            <a:off x="1910534" y="4464186"/>
            <a:ext cx="18667970" cy="8021341"/>
          </a:xfrm>
          <a:prstGeom prst="roundRect">
            <a:avLst>
              <a:gd name="adj" fmla="val 2389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67" name="Google Shape;4376;p67"/>
          <p:cNvSpPr/>
          <p:nvPr/>
        </p:nvSpPr>
        <p:spPr>
          <a:xfrm rot="9913345">
            <a:off x="19248924" y="4530030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68" name="IMG_8571.png" descr="IMG_8571.png"/>
          <p:cNvPicPr>
            <a:picLocks noChangeAspect="1"/>
          </p:cNvPicPr>
          <p:nvPr/>
        </p:nvPicPr>
        <p:blipFill>
          <a:blip r:embed="rId3">
            <a:extLst/>
          </a:blip>
          <a:srcRect l="56442" t="21686" r="29489" b="74678"/>
          <a:stretch>
            <a:fillRect/>
          </a:stretch>
        </p:blipFill>
        <p:spPr>
          <a:xfrm>
            <a:off x="7184936" y="2702324"/>
            <a:ext cx="6209299" cy="120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8571.png" descr="IMG_8571.png"/>
          <p:cNvPicPr>
            <a:picLocks noChangeAspect="1"/>
          </p:cNvPicPr>
          <p:nvPr/>
        </p:nvPicPr>
        <p:blipFill>
          <a:blip r:embed="rId3">
            <a:extLst/>
          </a:blip>
          <a:srcRect l="13096" t="25896" r="27939" b="44568"/>
          <a:stretch>
            <a:fillRect/>
          </a:stretch>
        </p:blipFill>
        <p:spPr>
          <a:xfrm>
            <a:off x="3669616" y="4791047"/>
            <a:ext cx="15891811" cy="597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G_8571.png" descr="IMG_8571.png"/>
          <p:cNvPicPr>
            <a:picLocks noChangeAspect="1"/>
          </p:cNvPicPr>
          <p:nvPr/>
        </p:nvPicPr>
        <p:blipFill>
          <a:blip r:embed="rId3">
            <a:extLst/>
          </a:blip>
          <a:srcRect l="74213" t="17412" r="9907" b="60927"/>
          <a:stretch>
            <a:fillRect/>
          </a:stretch>
        </p:blipFill>
        <p:spPr>
          <a:xfrm>
            <a:off x="20820302" y="7889629"/>
            <a:ext cx="2451096" cy="2507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8571.png" descr="IMG_8571.png"/>
          <p:cNvPicPr>
            <a:picLocks noChangeAspect="1"/>
          </p:cNvPicPr>
          <p:nvPr/>
        </p:nvPicPr>
        <p:blipFill>
          <a:blip r:embed="rId3">
            <a:extLst/>
          </a:blip>
          <a:srcRect l="24416" t="54498" r="28423" b="34372"/>
          <a:stretch>
            <a:fillRect/>
          </a:stretch>
        </p:blipFill>
        <p:spPr>
          <a:xfrm>
            <a:off x="6814005" y="10761239"/>
            <a:ext cx="8860884" cy="15683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3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3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2"/>
      <p:bldP build="whole" bldLvl="1" animBg="1" rev="0" advAuto="0" spid="36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83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74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7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2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77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8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grpSp>
        <p:nvGrpSpPr>
          <p:cNvPr id="392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8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8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9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9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3" name="مستطيل مستدير الزوايا"/>
          <p:cNvSpPr/>
          <p:nvPr/>
        </p:nvSpPr>
        <p:spPr>
          <a:xfrm>
            <a:off x="2634939" y="4796208"/>
            <a:ext cx="10371494" cy="2840773"/>
          </a:xfrm>
          <a:prstGeom prst="roundRect">
            <a:avLst>
              <a:gd name="adj" fmla="val 5273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96" name="تجميع"/>
          <p:cNvGrpSpPr/>
          <p:nvPr/>
        </p:nvGrpSpPr>
        <p:grpSpPr>
          <a:xfrm>
            <a:off x="19249398" y="5321836"/>
            <a:ext cx="1590041" cy="1325851"/>
            <a:chOff x="0" y="-63500"/>
            <a:chExt cx="1590039" cy="1325850"/>
          </a:xfrm>
        </p:grpSpPr>
        <p:pic>
          <p:nvPicPr>
            <p:cNvPr id="39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9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pic>
        <p:nvPicPr>
          <p:cNvPr id="397" name="IMG_8571.png" descr="IMG_8571.png"/>
          <p:cNvPicPr>
            <a:picLocks noChangeAspect="1"/>
          </p:cNvPicPr>
          <p:nvPr/>
        </p:nvPicPr>
        <p:blipFill>
          <a:blip r:embed="rId6">
            <a:extLst/>
          </a:blip>
          <a:srcRect l="48607" t="68907" r="28966" b="27000"/>
          <a:stretch>
            <a:fillRect/>
          </a:stretch>
        </p:blipFill>
        <p:spPr>
          <a:xfrm>
            <a:off x="4682185" y="2809854"/>
            <a:ext cx="9437134" cy="1291401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مستطيل مستدير الزوايا"/>
          <p:cNvSpPr/>
          <p:nvPr/>
        </p:nvSpPr>
        <p:spPr>
          <a:xfrm>
            <a:off x="2465791" y="8791133"/>
            <a:ext cx="10371124" cy="2840773"/>
          </a:xfrm>
          <a:prstGeom prst="roundRect">
            <a:avLst>
              <a:gd name="adj" fmla="val 5273"/>
            </a:avLst>
          </a:prstGeom>
          <a:solidFill>
            <a:srgbClr val="FFFFFF"/>
          </a:solidFill>
          <a:ln w="38100">
            <a:solidFill>
              <a:srgbClr val="52D6FC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99" name="IMG_8571.png" descr="IMG_8571.png"/>
          <p:cNvPicPr>
            <a:picLocks noChangeAspect="1"/>
          </p:cNvPicPr>
          <p:nvPr/>
        </p:nvPicPr>
        <p:blipFill>
          <a:blip r:embed="rId6">
            <a:extLst/>
          </a:blip>
          <a:srcRect l="58018" t="72981" r="32936" b="23928"/>
          <a:stretch>
            <a:fillRect/>
          </a:stretch>
        </p:blipFill>
        <p:spPr>
          <a:xfrm>
            <a:off x="13385040" y="5132418"/>
            <a:ext cx="5709391" cy="1463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8571.png" descr="IMG_8571.png"/>
          <p:cNvPicPr>
            <a:picLocks noChangeAspect="1"/>
          </p:cNvPicPr>
          <p:nvPr/>
        </p:nvPicPr>
        <p:blipFill>
          <a:blip r:embed="rId6">
            <a:extLst/>
          </a:blip>
          <a:srcRect l="31982" t="72889" r="58972" b="24020"/>
          <a:stretch>
            <a:fillRect/>
          </a:stretch>
        </p:blipFill>
        <p:spPr>
          <a:xfrm>
            <a:off x="13025482" y="9518144"/>
            <a:ext cx="5563570" cy="14256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3" name="تجميع"/>
          <p:cNvGrpSpPr/>
          <p:nvPr/>
        </p:nvGrpSpPr>
        <p:grpSpPr>
          <a:xfrm>
            <a:off x="18758645" y="9517754"/>
            <a:ext cx="1590041" cy="1325851"/>
            <a:chOff x="0" y="-63500"/>
            <a:chExt cx="1590039" cy="1325850"/>
          </a:xfrm>
        </p:grpSpPr>
        <p:pic>
          <p:nvPicPr>
            <p:cNvPr id="40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0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408" name="تجميع"/>
          <p:cNvGrpSpPr/>
          <p:nvPr/>
        </p:nvGrpSpPr>
        <p:grpSpPr>
          <a:xfrm rot="5400000">
            <a:off x="11241991" y="-1303871"/>
            <a:ext cx="247939" cy="19035855"/>
            <a:chOff x="-44450" y="-44449"/>
            <a:chExt cx="247937" cy="19035853"/>
          </a:xfrm>
        </p:grpSpPr>
        <p:pic>
          <p:nvPicPr>
            <p:cNvPr id="40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7518925" y="11268992"/>
              <a:ext cx="15355925" cy="88901"/>
            </a:xfrm>
            <a:prstGeom prst="rect">
              <a:avLst/>
            </a:prstGeom>
            <a:effectLst/>
          </p:spPr>
        </p:pic>
        <p:pic>
          <p:nvPicPr>
            <p:cNvPr id="406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8516574" y="8427673"/>
              <a:ext cx="17033148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3188" y="3005285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11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15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412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3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1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7" name="مستطيل مستدير الزوايا"/>
          <p:cNvSpPr/>
          <p:nvPr/>
        </p:nvSpPr>
        <p:spPr>
          <a:xfrm>
            <a:off x="1998581" y="6652352"/>
            <a:ext cx="17886308" cy="5759271"/>
          </a:xfrm>
          <a:prstGeom prst="roundRect">
            <a:avLst>
              <a:gd name="adj" fmla="val 3308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1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grpSp>
        <p:nvGrpSpPr>
          <p:cNvPr id="426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423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419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24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25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7" name="Google Shape;4376;p67"/>
          <p:cNvSpPr/>
          <p:nvPr/>
        </p:nvSpPr>
        <p:spPr>
          <a:xfrm rot="9913345">
            <a:off x="18019977" y="6176714"/>
            <a:ext cx="1431721" cy="67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30" name="تجميع"/>
          <p:cNvGrpSpPr/>
          <p:nvPr/>
        </p:nvGrpSpPr>
        <p:grpSpPr>
          <a:xfrm>
            <a:off x="17773198" y="4608319"/>
            <a:ext cx="1590041" cy="1325851"/>
            <a:chOff x="0" y="-63500"/>
            <a:chExt cx="1590039" cy="1325850"/>
          </a:xfrm>
        </p:grpSpPr>
        <p:pic>
          <p:nvPicPr>
            <p:cNvPr id="428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2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431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56181" t="29131" r="20930" b="66096"/>
          <a:stretch>
            <a:fillRect/>
          </a:stretch>
        </p:blipFill>
        <p:spPr>
          <a:xfrm>
            <a:off x="5192414" y="2577955"/>
            <a:ext cx="9325174" cy="145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61004" t="35401" r="24876" b="60888"/>
          <a:stretch>
            <a:fillRect/>
          </a:stretch>
        </p:blipFill>
        <p:spPr>
          <a:xfrm>
            <a:off x="6010761" y="4363138"/>
            <a:ext cx="9862054" cy="1943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4"/>
      <p:bldP build="whole" bldLvl="1" animBg="1" rev="0" advAuto="0" spid="411" grpId="7"/>
      <p:bldP build="whole" bldLvl="1" animBg="1" rev="0" advAuto="0" spid="411" grpId="8"/>
      <p:bldP build="whole" bldLvl="1" animBg="1" rev="0" advAuto="0" spid="415" grpId="1"/>
      <p:bldP build="whole" bldLvl="1" animBg="1" rev="0" advAuto="0" spid="415" grpId="2"/>
      <p:bldP build="whole" bldLvl="1" animBg="1" rev="0" advAuto="0" spid="415" grpId="3"/>
      <p:bldP build="whole" bldLvl="1" animBg="1" rev="0" advAuto="0" spid="411" grpId="9"/>
      <p:bldP build="whole" bldLvl="1" animBg="1" rev="0" advAuto="0" spid="415" grpId="5"/>
      <p:bldP build="whole" bldLvl="1" animBg="1" rev="0" advAuto="0" spid="415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34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9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pic>
        <p:nvPicPr>
          <p:cNvPr id="440" name="IMG_8577.jpeg" descr="IMG_85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582" y="4140401"/>
            <a:ext cx="14642281" cy="62804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51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448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441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3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4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5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6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7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449" name="IMG_1793.jpeg" descr="IMG_179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45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5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١١٨</a:t>
            </a:r>
          </a:p>
        </p:txBody>
      </p:sp>
      <p:pic>
        <p:nvPicPr>
          <p:cNvPr id="453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54" name="Google Shape;3867;p62"/>
          <p:cNvSpPr/>
          <p:nvPr/>
        </p:nvSpPr>
        <p:spPr>
          <a:xfrm rot="504699">
            <a:off x="3096120" y="10263224"/>
            <a:ext cx="3556078" cy="615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55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24213" y="7280641"/>
            <a:ext cx="5029449" cy="1219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IMG_8574.png" descr="IMG_8574.png"/>
          <p:cNvPicPr>
            <a:picLocks noChangeAspect="1"/>
          </p:cNvPicPr>
          <p:nvPr/>
        </p:nvPicPr>
        <p:blipFill>
          <a:blip r:embed="rId2">
            <a:extLst/>
          </a:blip>
          <a:srcRect l="22921" t="21501" r="31455" b="72412"/>
          <a:stretch>
            <a:fillRect/>
          </a:stretch>
        </p:blipFill>
        <p:spPr>
          <a:xfrm>
            <a:off x="4724399" y="5880983"/>
            <a:ext cx="15761934" cy="1577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grpSp>
        <p:nvGrpSpPr>
          <p:cNvPr id="468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465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461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66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67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69" name="IMG_8574.png" descr="IMG_8574.png"/>
          <p:cNvPicPr>
            <a:picLocks noChangeAspect="1"/>
          </p:cNvPicPr>
          <p:nvPr/>
        </p:nvPicPr>
        <p:blipFill>
          <a:blip r:embed="rId3">
            <a:extLst/>
          </a:blip>
          <a:srcRect l="64936" t="26298" r="17851" b="68225"/>
          <a:stretch>
            <a:fillRect/>
          </a:stretch>
        </p:blipFill>
        <p:spPr>
          <a:xfrm>
            <a:off x="6110081" y="2465291"/>
            <a:ext cx="8185404" cy="195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8574.png" descr="IMG_8574.png"/>
          <p:cNvPicPr>
            <a:picLocks noChangeAspect="1"/>
          </p:cNvPicPr>
          <p:nvPr/>
        </p:nvPicPr>
        <p:blipFill>
          <a:blip r:embed="rId3">
            <a:extLst/>
          </a:blip>
          <a:srcRect l="16262" t="31471" r="17574" b="32439"/>
          <a:stretch>
            <a:fillRect/>
          </a:stretch>
        </p:blipFill>
        <p:spPr>
          <a:xfrm>
            <a:off x="2145291" y="4418313"/>
            <a:ext cx="17988158" cy="7358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82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73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4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7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81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76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8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١١٤</a:t>
            </a:r>
          </a:p>
        </p:txBody>
      </p:sp>
      <p:grpSp>
        <p:nvGrpSpPr>
          <p:cNvPr id="491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8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8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8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9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92" name="مستطيل مستدير الزوايا"/>
          <p:cNvSpPr/>
          <p:nvPr/>
        </p:nvSpPr>
        <p:spPr>
          <a:xfrm>
            <a:off x="2164341" y="4513383"/>
            <a:ext cx="12030566" cy="2645148"/>
          </a:xfrm>
          <a:prstGeom prst="roundRect">
            <a:avLst>
              <a:gd name="adj" fmla="val 720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97" name="تجميع"/>
          <p:cNvGrpSpPr/>
          <p:nvPr/>
        </p:nvGrpSpPr>
        <p:grpSpPr>
          <a:xfrm rot="5400000">
            <a:off x="10737857" y="-1442430"/>
            <a:ext cx="211701" cy="18490320"/>
            <a:chOff x="-44450" y="-44449"/>
            <a:chExt cx="211699" cy="18490320"/>
          </a:xfrm>
        </p:grpSpPr>
        <p:pic>
          <p:nvPicPr>
            <p:cNvPr id="493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7335374" y="10943248"/>
              <a:ext cx="14916347" cy="88901"/>
            </a:xfrm>
            <a:prstGeom prst="rect">
              <a:avLst/>
            </a:prstGeom>
            <a:effectLst/>
          </p:spPr>
        </p:pic>
        <p:pic>
          <p:nvPicPr>
            <p:cNvPr id="49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8272638" y="8183738"/>
              <a:ext cx="16545276" cy="88901"/>
            </a:xfrm>
            <a:prstGeom prst="rect">
              <a:avLst/>
            </a:prstGeom>
            <a:effectLst/>
          </p:spPr>
        </p:pic>
      </p:grpSp>
      <p:sp>
        <p:nvSpPr>
          <p:cNvPr id="498" name="Google Shape;4376;p67"/>
          <p:cNvSpPr/>
          <p:nvPr/>
        </p:nvSpPr>
        <p:spPr>
          <a:xfrm rot="9913345">
            <a:off x="13698109" y="4541841"/>
            <a:ext cx="1025349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01" name="تجميع"/>
          <p:cNvGrpSpPr/>
          <p:nvPr/>
        </p:nvGrpSpPr>
        <p:grpSpPr>
          <a:xfrm>
            <a:off x="18651982" y="4370771"/>
            <a:ext cx="1590041" cy="1325851"/>
            <a:chOff x="0" y="-63500"/>
            <a:chExt cx="1590039" cy="1325850"/>
          </a:xfrm>
        </p:grpSpPr>
        <p:pic>
          <p:nvPicPr>
            <p:cNvPr id="499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0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504" name="تجميع"/>
          <p:cNvGrpSpPr/>
          <p:nvPr/>
        </p:nvGrpSpPr>
        <p:grpSpPr>
          <a:xfrm>
            <a:off x="18651982" y="8886579"/>
            <a:ext cx="1590041" cy="1325851"/>
            <a:chOff x="0" y="-63500"/>
            <a:chExt cx="1590039" cy="1325850"/>
          </a:xfrm>
        </p:grpSpPr>
        <p:pic>
          <p:nvPicPr>
            <p:cNvPr id="502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0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pic>
        <p:nvPicPr>
          <p:cNvPr id="505" name="IMG_8575.png" descr="IMG_8575.png"/>
          <p:cNvPicPr>
            <a:picLocks noChangeAspect="1"/>
          </p:cNvPicPr>
          <p:nvPr/>
        </p:nvPicPr>
        <p:blipFill>
          <a:blip r:embed="rId8">
            <a:extLst/>
          </a:blip>
          <a:srcRect l="56984" t="53294" r="1869" b="39245"/>
          <a:stretch>
            <a:fillRect/>
          </a:stretch>
        </p:blipFill>
        <p:spPr>
          <a:xfrm>
            <a:off x="4464674" y="2637961"/>
            <a:ext cx="9506944" cy="1292743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مستطيل مستدير الزوايا"/>
          <p:cNvSpPr/>
          <p:nvPr/>
        </p:nvSpPr>
        <p:spPr>
          <a:xfrm>
            <a:off x="1922200" y="8446928"/>
            <a:ext cx="12030566" cy="2645148"/>
          </a:xfrm>
          <a:prstGeom prst="roundRect">
            <a:avLst>
              <a:gd name="adj" fmla="val 720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07" name="Google Shape;4376;p67"/>
          <p:cNvSpPr/>
          <p:nvPr/>
        </p:nvSpPr>
        <p:spPr>
          <a:xfrm rot="9913345">
            <a:off x="13154519" y="8599415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08" name="IMG_8575.png" descr="IMG_8575.png"/>
          <p:cNvPicPr>
            <a:picLocks noChangeAspect="1"/>
          </p:cNvPicPr>
          <p:nvPr/>
        </p:nvPicPr>
        <p:blipFill>
          <a:blip r:embed="rId8">
            <a:extLst/>
          </a:blip>
          <a:srcRect l="72374" t="61698" r="9100" b="28430"/>
          <a:stretch>
            <a:fillRect/>
          </a:stretch>
        </p:blipFill>
        <p:spPr>
          <a:xfrm>
            <a:off x="14371684" y="5147468"/>
            <a:ext cx="4280189" cy="171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G_8575.png" descr="IMG_8575.png"/>
          <p:cNvPicPr>
            <a:picLocks noChangeAspect="1"/>
          </p:cNvPicPr>
          <p:nvPr/>
        </p:nvPicPr>
        <p:blipFill>
          <a:blip r:embed="rId8">
            <a:extLst/>
          </a:blip>
          <a:srcRect l="20584" t="60786" r="60891" b="29342"/>
          <a:stretch>
            <a:fillRect/>
          </a:stretch>
        </p:blipFill>
        <p:spPr>
          <a:xfrm>
            <a:off x="14292820" y="8950079"/>
            <a:ext cx="4280189" cy="1710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04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r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2"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3"/>
      <p:bldP build="whole" bldLvl="1" animBg="1" rev="0" advAuto="0" spid="20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8643" y="283998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12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16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13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1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18" name="مستطيل مستدير الزوايا"/>
          <p:cNvSpPr/>
          <p:nvPr/>
        </p:nvSpPr>
        <p:spPr>
          <a:xfrm>
            <a:off x="2139060" y="6382141"/>
            <a:ext cx="17886308" cy="4998516"/>
          </a:xfrm>
          <a:prstGeom prst="roundRect">
            <a:avLst>
              <a:gd name="adj" fmla="val 381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1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grpSp>
        <p:nvGrpSpPr>
          <p:cNvPr id="527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24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20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25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26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8" name="Google Shape;4376;p67"/>
          <p:cNvSpPr/>
          <p:nvPr/>
        </p:nvSpPr>
        <p:spPr>
          <a:xfrm rot="9913345">
            <a:off x="18447993" y="6062407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31" name="تجميع"/>
          <p:cNvGrpSpPr/>
          <p:nvPr/>
        </p:nvGrpSpPr>
        <p:grpSpPr>
          <a:xfrm>
            <a:off x="15065486" y="4481224"/>
            <a:ext cx="1590041" cy="1325851"/>
            <a:chOff x="0" y="-63500"/>
            <a:chExt cx="1590039" cy="1325850"/>
          </a:xfrm>
        </p:grpSpPr>
        <p:pic>
          <p:nvPicPr>
            <p:cNvPr id="52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3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532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56181" t="29131" r="20930" b="66096"/>
          <a:stretch>
            <a:fillRect/>
          </a:stretch>
        </p:blipFill>
        <p:spPr>
          <a:xfrm>
            <a:off x="5192414" y="2577955"/>
            <a:ext cx="9325174" cy="145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63333" t="40224" r="24482" b="55003"/>
          <a:stretch>
            <a:fillRect/>
          </a:stretch>
        </p:blipFill>
        <p:spPr>
          <a:xfrm>
            <a:off x="6757292" y="4036074"/>
            <a:ext cx="7759992" cy="2279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2" grpId="4"/>
      <p:bldP build="whole" bldLvl="1" animBg="1" rev="0" advAuto="0" spid="512" grpId="7"/>
      <p:bldP build="whole" bldLvl="1" animBg="1" rev="0" advAuto="0" spid="512" grpId="8"/>
      <p:bldP build="whole" bldLvl="1" animBg="1" rev="0" advAuto="0" spid="516" grpId="1"/>
      <p:bldP build="whole" bldLvl="1" animBg="1" rev="0" advAuto="0" spid="516" grpId="2"/>
      <p:bldP build="whole" bldLvl="1" animBg="1" rev="0" advAuto="0" spid="516" grpId="3"/>
      <p:bldP build="whole" bldLvl="1" animBg="1" rev="0" advAuto="0" spid="512" grpId="9"/>
      <p:bldP build="whole" bldLvl="1" animBg="1" rev="0" advAuto="0" spid="516" grpId="5"/>
      <p:bldP build="whole" bldLvl="1" animBg="1" rev="0" advAuto="0" spid="516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35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6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7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0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541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١١٨</a:t>
            </a:r>
          </a:p>
        </p:txBody>
      </p:sp>
      <p:pic>
        <p:nvPicPr>
          <p:cNvPr id="543" name="IMG_8576.png" descr="IMG_8576.png"/>
          <p:cNvPicPr>
            <a:picLocks noChangeAspect="1"/>
          </p:cNvPicPr>
          <p:nvPr/>
        </p:nvPicPr>
        <p:blipFill>
          <a:blip r:embed="rId3">
            <a:extLst/>
          </a:blip>
          <a:srcRect l="2411" t="61764" r="11802" b="32151"/>
          <a:stretch>
            <a:fillRect/>
          </a:stretch>
        </p:blipFill>
        <p:spPr>
          <a:xfrm>
            <a:off x="1900453" y="4636320"/>
            <a:ext cx="17559244" cy="933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8576.png" descr="IMG_8576.png"/>
          <p:cNvPicPr>
            <a:picLocks noChangeAspect="1"/>
          </p:cNvPicPr>
          <p:nvPr/>
        </p:nvPicPr>
        <p:blipFill>
          <a:blip r:embed="rId3">
            <a:extLst/>
          </a:blip>
          <a:srcRect l="39604" t="68417" r="38903" b="25347"/>
          <a:stretch>
            <a:fillRect/>
          </a:stretch>
        </p:blipFill>
        <p:spPr>
          <a:xfrm>
            <a:off x="6689193" y="5570166"/>
            <a:ext cx="10496207" cy="2283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46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7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8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9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51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55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sp>
        <p:nvSpPr>
          <p:cNvPr id="553" name="Google Shape;4376;p67"/>
          <p:cNvSpPr/>
          <p:nvPr/>
        </p:nvSpPr>
        <p:spPr>
          <a:xfrm rot="9913345">
            <a:off x="18626061" y="6263899"/>
            <a:ext cx="1372717" cy="709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54" name="IMG_8578.png" descr="IMG_8578.png"/>
          <p:cNvPicPr>
            <a:picLocks noChangeAspect="1"/>
          </p:cNvPicPr>
          <p:nvPr/>
        </p:nvPicPr>
        <p:blipFill>
          <a:blip r:embed="rId2">
            <a:extLst/>
          </a:blip>
          <a:srcRect l="17113" t="41396" r="26352" b="42809"/>
          <a:stretch>
            <a:fillRect/>
          </a:stretch>
        </p:blipFill>
        <p:spPr>
          <a:xfrm>
            <a:off x="3037373" y="3706547"/>
            <a:ext cx="15551599" cy="3258452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مستطيل مستدير الزوايا"/>
          <p:cNvSpPr/>
          <p:nvPr/>
        </p:nvSpPr>
        <p:spPr>
          <a:xfrm>
            <a:off x="11999817" y="7065733"/>
            <a:ext cx="7711009" cy="4527179"/>
          </a:xfrm>
          <a:prstGeom prst="roundRect">
            <a:avLst>
              <a:gd name="adj" fmla="val 3947"/>
            </a:avLst>
          </a:prstGeom>
          <a:solidFill>
            <a:srgbClr val="FFFFFF"/>
          </a:solidFill>
          <a:ln w="38100">
            <a:solidFill>
              <a:srgbClr val="FFA57D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56" name="مستطيل مستدير الزوايا"/>
          <p:cNvSpPr/>
          <p:nvPr/>
        </p:nvSpPr>
        <p:spPr>
          <a:xfrm>
            <a:off x="3056423" y="6983941"/>
            <a:ext cx="7711009" cy="4527179"/>
          </a:xfrm>
          <a:prstGeom prst="roundRect">
            <a:avLst>
              <a:gd name="adj" fmla="val 3947"/>
            </a:avLst>
          </a:prstGeom>
          <a:solidFill>
            <a:srgbClr val="FFFFFF"/>
          </a:solidFill>
          <a:ln w="38100">
            <a:solidFill>
              <a:srgbClr val="FFA57D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57" name="Google Shape;4376;p67"/>
          <p:cNvSpPr/>
          <p:nvPr/>
        </p:nvSpPr>
        <p:spPr>
          <a:xfrm rot="9913345">
            <a:off x="9668375" y="6263899"/>
            <a:ext cx="1372717" cy="709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62" name="تجميع"/>
          <p:cNvGrpSpPr/>
          <p:nvPr/>
        </p:nvGrpSpPr>
        <p:grpSpPr>
          <a:xfrm rot="10800000">
            <a:off x="11530199" y="4835018"/>
            <a:ext cx="309058" cy="7370269"/>
            <a:chOff x="-44450" y="-44449"/>
            <a:chExt cx="309056" cy="7370268"/>
          </a:xfrm>
        </p:grpSpPr>
        <p:pic>
          <p:nvPicPr>
            <p:cNvPr id="558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757874" y="4303338"/>
              <a:ext cx="5956062" cy="88901"/>
            </a:xfrm>
            <a:prstGeom prst="rect">
              <a:avLst/>
            </a:prstGeom>
            <a:effectLst/>
          </p:spPr>
        </p:pic>
        <p:pic>
          <p:nvPicPr>
            <p:cNvPr id="560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00311" y="3211411"/>
              <a:ext cx="6600622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G_8579.png" descr="IMG_8579.png"/>
          <p:cNvPicPr>
            <a:picLocks noChangeAspect="1"/>
          </p:cNvPicPr>
          <p:nvPr/>
        </p:nvPicPr>
        <p:blipFill>
          <a:blip r:embed="rId2">
            <a:extLst/>
          </a:blip>
          <a:srcRect l="25636" t="25240" r="45373" b="71267"/>
          <a:stretch>
            <a:fillRect/>
          </a:stretch>
        </p:blipFill>
        <p:spPr>
          <a:xfrm>
            <a:off x="4764244" y="6171406"/>
            <a:ext cx="15601520" cy="1409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١١٥</a:t>
            </a:r>
          </a:p>
        </p:txBody>
      </p:sp>
      <p:grpSp>
        <p:nvGrpSpPr>
          <p:cNvPr id="574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571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567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72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73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75" name="IMG_8579.png" descr="IMG_8579.png"/>
          <p:cNvPicPr>
            <a:picLocks noChangeAspect="1"/>
          </p:cNvPicPr>
          <p:nvPr/>
        </p:nvPicPr>
        <p:blipFill>
          <a:blip r:embed="rId3">
            <a:extLst/>
          </a:blip>
          <a:srcRect l="47903" t="29609" r="33817" b="63211"/>
          <a:stretch>
            <a:fillRect/>
          </a:stretch>
        </p:blipFill>
        <p:spPr>
          <a:xfrm>
            <a:off x="7224769" y="2609572"/>
            <a:ext cx="7030371" cy="2071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G_8579.png" descr="IMG_8579.png"/>
          <p:cNvPicPr>
            <a:picLocks noChangeAspect="1"/>
          </p:cNvPicPr>
          <p:nvPr/>
        </p:nvPicPr>
        <p:blipFill>
          <a:blip r:embed="rId3">
            <a:extLst/>
          </a:blip>
          <a:srcRect l="11562" t="37398" r="33656" b="29674"/>
          <a:stretch>
            <a:fillRect/>
          </a:stretch>
        </p:blipFill>
        <p:spPr>
          <a:xfrm>
            <a:off x="6711760" y="5053634"/>
            <a:ext cx="13776942" cy="6210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G_8579.png" descr="IMG_8579.png"/>
          <p:cNvPicPr>
            <a:picLocks noChangeAspect="1"/>
          </p:cNvPicPr>
          <p:nvPr/>
        </p:nvPicPr>
        <p:blipFill>
          <a:blip r:embed="rId3">
            <a:extLst/>
          </a:blip>
          <a:srcRect l="35140" t="70304" r="33193" b="22051"/>
          <a:stretch>
            <a:fillRect/>
          </a:stretch>
        </p:blipFill>
        <p:spPr>
          <a:xfrm>
            <a:off x="2145292" y="10185580"/>
            <a:ext cx="7495480" cy="1356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8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8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8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8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8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9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١١٥</a:t>
            </a:r>
          </a:p>
        </p:txBody>
      </p:sp>
      <p:grpSp>
        <p:nvGrpSpPr>
          <p:cNvPr id="598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9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9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9" name="مستطيل مستدير الزوايا"/>
          <p:cNvSpPr/>
          <p:nvPr/>
        </p:nvSpPr>
        <p:spPr>
          <a:xfrm>
            <a:off x="2164341" y="5354210"/>
            <a:ext cx="18429334" cy="2572205"/>
          </a:xfrm>
          <a:prstGeom prst="roundRect">
            <a:avLst>
              <a:gd name="adj" fmla="val 740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00" name="Google Shape;4376;p67"/>
          <p:cNvSpPr/>
          <p:nvPr/>
        </p:nvSpPr>
        <p:spPr>
          <a:xfrm rot="9913345">
            <a:off x="19182584" y="5673168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03" name="تجميع"/>
          <p:cNvGrpSpPr/>
          <p:nvPr/>
        </p:nvGrpSpPr>
        <p:grpSpPr>
          <a:xfrm>
            <a:off x="14487622" y="4009310"/>
            <a:ext cx="1590041" cy="1325851"/>
            <a:chOff x="0" y="-63500"/>
            <a:chExt cx="1590039" cy="1325850"/>
          </a:xfrm>
        </p:grpSpPr>
        <p:pic>
          <p:nvPicPr>
            <p:cNvPr id="60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pic>
        <p:nvPicPr>
          <p:cNvPr id="604" name="IMG_8580.png" descr="IMG_8580.png"/>
          <p:cNvPicPr>
            <a:picLocks noChangeAspect="1"/>
          </p:cNvPicPr>
          <p:nvPr/>
        </p:nvPicPr>
        <p:blipFill>
          <a:blip r:embed="rId6">
            <a:extLst/>
          </a:blip>
          <a:srcRect l="60744" t="50000" r="17271" b="43934"/>
          <a:stretch>
            <a:fillRect/>
          </a:stretch>
        </p:blipFill>
        <p:spPr>
          <a:xfrm>
            <a:off x="8545623" y="4064763"/>
            <a:ext cx="6139692" cy="127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G_8580.png" descr="IMG_8580.png"/>
          <p:cNvPicPr>
            <a:picLocks noChangeAspect="1"/>
          </p:cNvPicPr>
          <p:nvPr/>
        </p:nvPicPr>
        <p:blipFill>
          <a:blip r:embed="rId6">
            <a:extLst/>
          </a:blip>
          <a:srcRect l="22385" t="50000" r="63391" b="44096"/>
          <a:stretch>
            <a:fillRect/>
          </a:stretch>
        </p:blipFill>
        <p:spPr>
          <a:xfrm>
            <a:off x="10147154" y="8291554"/>
            <a:ext cx="3972225" cy="1236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مستطيل مستدير الزوايا"/>
          <p:cNvSpPr/>
          <p:nvPr/>
        </p:nvSpPr>
        <p:spPr>
          <a:xfrm>
            <a:off x="1975444" y="9547266"/>
            <a:ext cx="18429334" cy="2572205"/>
          </a:xfrm>
          <a:prstGeom prst="roundRect">
            <a:avLst>
              <a:gd name="adj" fmla="val 740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09" name="تجميع"/>
          <p:cNvGrpSpPr/>
          <p:nvPr/>
        </p:nvGrpSpPr>
        <p:grpSpPr>
          <a:xfrm>
            <a:off x="14119475" y="8228054"/>
            <a:ext cx="1590041" cy="1325851"/>
            <a:chOff x="0" y="-63500"/>
            <a:chExt cx="1590039" cy="1325850"/>
          </a:xfrm>
        </p:grpSpPr>
        <p:pic>
          <p:nvPicPr>
            <p:cNvPr id="60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 ب</a:t>
              </a:r>
            </a:p>
          </p:txBody>
        </p:sp>
      </p:grpSp>
      <p:sp>
        <p:nvSpPr>
          <p:cNvPr id="610" name="Google Shape;4376;p67"/>
          <p:cNvSpPr/>
          <p:nvPr/>
        </p:nvSpPr>
        <p:spPr>
          <a:xfrm rot="9913345">
            <a:off x="18984979" y="9938901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1" name="IMG_8575.png" descr="IMG_8575.png"/>
          <p:cNvPicPr>
            <a:picLocks noChangeAspect="1"/>
          </p:cNvPicPr>
          <p:nvPr/>
        </p:nvPicPr>
        <p:blipFill>
          <a:blip r:embed="rId7">
            <a:extLst/>
          </a:blip>
          <a:srcRect l="56984" t="53294" r="1869" b="39245"/>
          <a:stretch>
            <a:fillRect/>
          </a:stretch>
        </p:blipFill>
        <p:spPr>
          <a:xfrm>
            <a:off x="4464674" y="2637961"/>
            <a:ext cx="9506944" cy="1292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14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18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15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6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1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20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2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grpSp>
        <p:nvGrpSpPr>
          <p:cNvPr id="629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626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22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3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4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5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7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8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30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33" name="تجميع"/>
          <p:cNvGrpSpPr/>
          <p:nvPr/>
        </p:nvGrpSpPr>
        <p:grpSpPr>
          <a:xfrm>
            <a:off x="17773198" y="4990134"/>
            <a:ext cx="1590041" cy="1325851"/>
            <a:chOff x="0" y="-63500"/>
            <a:chExt cx="1590039" cy="1325850"/>
          </a:xfrm>
        </p:grpSpPr>
        <p:pic>
          <p:nvPicPr>
            <p:cNvPr id="63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3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634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55591" t="29966" r="20701" b="66133"/>
          <a:stretch>
            <a:fillRect/>
          </a:stretch>
        </p:blipFill>
        <p:spPr>
          <a:xfrm>
            <a:off x="4226346" y="2799366"/>
            <a:ext cx="10190353" cy="125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27069" t="35000" r="59488" b="60527"/>
          <a:stretch>
            <a:fillRect/>
          </a:stretch>
        </p:blipFill>
        <p:spPr>
          <a:xfrm>
            <a:off x="7775878" y="4207088"/>
            <a:ext cx="8451615" cy="2108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5"/>
      <p:bldP build="whole" bldLvl="1" animBg="1" rev="0" advAuto="0" spid="614" grpId="4"/>
      <p:bldP build="whole" bldLvl="1" animBg="1" rev="0" advAuto="0" spid="618" grpId="6"/>
      <p:bldP build="whole" bldLvl="1" animBg="1" rev="0" advAuto="0" spid="614" grpId="7"/>
      <p:bldP build="whole" bldLvl="1" animBg="1" rev="0" advAuto="0" spid="614" grpId="8"/>
      <p:bldP build="whole" bldLvl="1" animBg="1" rev="0" advAuto="0" spid="614" grpId="9"/>
      <p:bldP build="whole" bldLvl="1" animBg="1" rev="0" advAuto="0" spid="618" grpId="1"/>
      <p:bldP build="whole" bldLvl="1" animBg="1" rev="0" advAuto="0" spid="618" grpId="2"/>
      <p:bldP build="whole" bldLvl="1" animBg="1" rev="0" advAuto="0" spid="618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37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42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643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١١٨</a:t>
            </a:r>
          </a:p>
        </p:txBody>
      </p:sp>
      <p:pic>
        <p:nvPicPr>
          <p:cNvPr id="645" name="IMG_8576.png" descr="IMG_8576.png"/>
          <p:cNvPicPr>
            <a:picLocks noChangeAspect="1"/>
          </p:cNvPicPr>
          <p:nvPr/>
        </p:nvPicPr>
        <p:blipFill>
          <a:blip r:embed="rId3">
            <a:extLst/>
          </a:blip>
          <a:srcRect l="7479" t="38378" r="14214" b="38378"/>
          <a:stretch>
            <a:fillRect/>
          </a:stretch>
        </p:blipFill>
        <p:spPr>
          <a:xfrm>
            <a:off x="2446741" y="4387891"/>
            <a:ext cx="17671192" cy="3933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IMG_8581.png" descr="IMG_8581.png"/>
          <p:cNvPicPr>
            <a:picLocks noChangeAspect="1"/>
          </p:cNvPicPr>
          <p:nvPr/>
        </p:nvPicPr>
        <p:blipFill>
          <a:blip r:embed="rId2">
            <a:extLst/>
          </a:blip>
          <a:srcRect l="40448" t="65595" r="32325" b="29457"/>
          <a:stretch>
            <a:fillRect/>
          </a:stretch>
        </p:blipFill>
        <p:spPr>
          <a:xfrm>
            <a:off x="5135128" y="5782879"/>
            <a:ext cx="14694200" cy="2002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١١٦</a:t>
            </a:r>
          </a:p>
        </p:txBody>
      </p:sp>
      <p:grpSp>
        <p:nvGrpSpPr>
          <p:cNvPr id="657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654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650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1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5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56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58" name="IMG_8582.png" descr="IMG_8582.png"/>
          <p:cNvPicPr>
            <a:picLocks noChangeAspect="1"/>
          </p:cNvPicPr>
          <p:nvPr/>
        </p:nvPicPr>
        <p:blipFill>
          <a:blip r:embed="rId3">
            <a:extLst/>
          </a:blip>
          <a:srcRect l="32227" t="29407" r="17682" b="64518"/>
          <a:stretch>
            <a:fillRect/>
          </a:stretch>
        </p:blipFill>
        <p:spPr>
          <a:xfrm>
            <a:off x="2644878" y="4033476"/>
            <a:ext cx="17557889" cy="159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8582.png" descr="IMG_8582.png"/>
          <p:cNvPicPr>
            <a:picLocks noChangeAspect="1"/>
          </p:cNvPicPr>
          <p:nvPr/>
        </p:nvPicPr>
        <p:blipFill>
          <a:blip r:embed="rId3">
            <a:extLst/>
          </a:blip>
          <a:srcRect l="53745" t="34829" r="17472" b="39416"/>
          <a:stretch>
            <a:fillRect/>
          </a:stretch>
        </p:blipFill>
        <p:spPr>
          <a:xfrm>
            <a:off x="11804152" y="5306676"/>
            <a:ext cx="9015954" cy="60506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60" name="IMG_8582.png" descr="IMG_8582.png"/>
          <p:cNvPicPr>
            <a:picLocks noChangeAspect="1"/>
          </p:cNvPicPr>
          <p:nvPr/>
        </p:nvPicPr>
        <p:blipFill>
          <a:blip r:embed="rId3">
            <a:extLst/>
          </a:blip>
          <a:srcRect l="32738" t="60519" r="16664" b="19527"/>
          <a:stretch>
            <a:fillRect/>
          </a:stretch>
        </p:blipFill>
        <p:spPr>
          <a:xfrm>
            <a:off x="1832349" y="7662379"/>
            <a:ext cx="9278340" cy="2744171"/>
          </a:xfrm>
          <a:prstGeom prst="rect">
            <a:avLst/>
          </a:prstGeom>
          <a:ln w="127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72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9" grpId="1"/>
      <p:bldP build="whole" bldLvl="1" animBg="1" rev="0" advAuto="0" spid="66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72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663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66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71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666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7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8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9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0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7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١١٦</a:t>
            </a:r>
          </a:p>
        </p:txBody>
      </p:sp>
      <p:grpSp>
        <p:nvGrpSpPr>
          <p:cNvPr id="681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67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7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7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8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82" name="مستطيل مستدير الزوايا"/>
          <p:cNvSpPr/>
          <p:nvPr/>
        </p:nvSpPr>
        <p:spPr>
          <a:xfrm>
            <a:off x="2164341" y="5354210"/>
            <a:ext cx="18429334" cy="7092480"/>
          </a:xfrm>
          <a:prstGeom prst="roundRect">
            <a:avLst>
              <a:gd name="adj" fmla="val 268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83" name="Google Shape;4376;p67"/>
          <p:cNvSpPr/>
          <p:nvPr/>
        </p:nvSpPr>
        <p:spPr>
          <a:xfrm rot="9913345">
            <a:off x="17929014" y="4855779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86" name="تجميع"/>
          <p:cNvGrpSpPr/>
          <p:nvPr/>
        </p:nvGrpSpPr>
        <p:grpSpPr>
          <a:xfrm>
            <a:off x="18651982" y="3803457"/>
            <a:ext cx="1590041" cy="1325851"/>
            <a:chOff x="0" y="-63500"/>
            <a:chExt cx="1590039" cy="1325850"/>
          </a:xfrm>
        </p:grpSpPr>
        <p:pic>
          <p:nvPicPr>
            <p:cNvPr id="68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 أ</a:t>
              </a:r>
            </a:p>
          </p:txBody>
        </p:sp>
      </p:grpSp>
      <p:pic>
        <p:nvPicPr>
          <p:cNvPr id="687" name="IMG_8583.png" descr="IMG_8583.png"/>
          <p:cNvPicPr>
            <a:picLocks noChangeAspect="1"/>
          </p:cNvPicPr>
          <p:nvPr/>
        </p:nvPicPr>
        <p:blipFill>
          <a:blip r:embed="rId6">
            <a:extLst/>
          </a:blip>
          <a:srcRect l="32888" t="52776" r="14843" b="38547"/>
          <a:stretch>
            <a:fillRect/>
          </a:stretch>
        </p:blipFill>
        <p:spPr>
          <a:xfrm>
            <a:off x="4165752" y="2590704"/>
            <a:ext cx="9558888" cy="1190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IMG_8583.png" descr="IMG_8583.png"/>
          <p:cNvPicPr>
            <a:picLocks noChangeAspect="1"/>
          </p:cNvPicPr>
          <p:nvPr/>
        </p:nvPicPr>
        <p:blipFill>
          <a:blip r:embed="rId6">
            <a:extLst/>
          </a:blip>
          <a:srcRect l="59761" t="62850" r="22037" b="30344"/>
          <a:stretch>
            <a:fillRect/>
          </a:stretch>
        </p:blipFill>
        <p:spPr>
          <a:xfrm>
            <a:off x="12849364" y="3800389"/>
            <a:ext cx="4616426" cy="1294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91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95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92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3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4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9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97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9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grpSp>
        <p:nvGrpSpPr>
          <p:cNvPr id="706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703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99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0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1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2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04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05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07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10" name="تجميع"/>
          <p:cNvGrpSpPr/>
          <p:nvPr/>
        </p:nvGrpSpPr>
        <p:grpSpPr>
          <a:xfrm>
            <a:off x="17773198" y="4990134"/>
            <a:ext cx="1590041" cy="1325851"/>
            <a:chOff x="0" y="-63500"/>
            <a:chExt cx="1590039" cy="1325850"/>
          </a:xfrm>
        </p:grpSpPr>
        <p:pic>
          <p:nvPicPr>
            <p:cNvPr id="708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0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711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59607" t="52940" r="25082" b="42486"/>
          <a:stretch>
            <a:fillRect/>
          </a:stretch>
        </p:blipFill>
        <p:spPr>
          <a:xfrm>
            <a:off x="7800683" y="4652826"/>
            <a:ext cx="7896838" cy="176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46104" t="47713" r="21123" b="47713"/>
          <a:stretch>
            <a:fillRect/>
          </a:stretch>
        </p:blipFill>
        <p:spPr>
          <a:xfrm>
            <a:off x="4149155" y="2765025"/>
            <a:ext cx="10344434" cy="1082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1" grpId="4"/>
      <p:bldP build="whole" bldLvl="1" animBg="1" rev="0" advAuto="0" spid="695" grpId="1"/>
      <p:bldP build="whole" bldLvl="1" animBg="1" rev="0" advAuto="0" spid="695" grpId="2"/>
      <p:bldP build="whole" bldLvl="1" animBg="1" rev="0" advAuto="0" spid="695" grpId="3"/>
      <p:bldP build="whole" bldLvl="1" animBg="1" rev="0" advAuto="0" spid="691" grpId="7"/>
      <p:bldP build="whole" bldLvl="1" animBg="1" rev="0" advAuto="0" spid="695" grpId="5"/>
      <p:bldP build="whole" bldLvl="1" animBg="1" rev="0" advAuto="0" spid="695" grpId="6"/>
      <p:bldP build="whole" bldLvl="1" animBg="1" rev="0" advAuto="0" spid="691" grpId="8"/>
      <p:bldP build="whole" bldLvl="1" animBg="1" rev="0" advAuto="0" spid="691" grpId="9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١١٦</a:t>
            </a:r>
          </a:p>
        </p:txBody>
      </p:sp>
      <p:grpSp>
        <p:nvGrpSpPr>
          <p:cNvPr id="722" name="تجميع"/>
          <p:cNvGrpSpPr/>
          <p:nvPr/>
        </p:nvGrpSpPr>
        <p:grpSpPr>
          <a:xfrm>
            <a:off x="14832421" y="2707729"/>
            <a:ext cx="5987882" cy="1369090"/>
            <a:chOff x="114559" y="0"/>
            <a:chExt cx="5987880" cy="1369089"/>
          </a:xfrm>
        </p:grpSpPr>
        <p:grpSp>
          <p:nvGrpSpPr>
            <p:cNvPr id="719" name="Google Shape;4333;p67"/>
            <p:cNvGrpSpPr/>
            <p:nvPr/>
          </p:nvGrpSpPr>
          <p:grpSpPr>
            <a:xfrm>
              <a:off x="114559" y="0"/>
              <a:ext cx="4707044" cy="833473"/>
              <a:chOff x="0" y="0"/>
              <a:chExt cx="4707042" cy="833472"/>
            </a:xfrm>
          </p:grpSpPr>
          <p:sp>
            <p:nvSpPr>
              <p:cNvPr id="715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20" name="مثال من واقع الحياة"/>
            <p:cNvSpPr/>
            <p:nvPr/>
          </p:nvSpPr>
          <p:spPr>
            <a:xfrm>
              <a:off x="2140935" y="990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721" name="بيضاوي"/>
            <p:cNvSpPr/>
            <p:nvPr/>
          </p:nvSpPr>
          <p:spPr>
            <a:xfrm>
              <a:off x="5100330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23" name="IMG_8585.png" descr="IMG_8585.png"/>
          <p:cNvPicPr>
            <a:picLocks noChangeAspect="1"/>
          </p:cNvPicPr>
          <p:nvPr/>
        </p:nvPicPr>
        <p:blipFill>
          <a:blip r:embed="rId3">
            <a:extLst/>
          </a:blip>
          <a:srcRect l="72463" t="29302" r="8068" b="15873"/>
          <a:stretch>
            <a:fillRect/>
          </a:stretch>
        </p:blipFill>
        <p:spPr>
          <a:xfrm>
            <a:off x="17223794" y="3896234"/>
            <a:ext cx="3560180" cy="751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IMG_8585.png" descr="IMG_8585.png"/>
          <p:cNvPicPr>
            <a:picLocks noChangeAspect="1"/>
          </p:cNvPicPr>
          <p:nvPr/>
        </p:nvPicPr>
        <p:blipFill>
          <a:blip r:embed="rId3">
            <a:extLst/>
          </a:blip>
          <a:srcRect l="33584" t="19049" r="30089" b="68027"/>
          <a:stretch>
            <a:fillRect/>
          </a:stretch>
        </p:blipFill>
        <p:spPr>
          <a:xfrm>
            <a:off x="8074572" y="2758797"/>
            <a:ext cx="6643338" cy="177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G_8585.png" descr="IMG_8585.png"/>
          <p:cNvPicPr>
            <a:picLocks noChangeAspect="1"/>
          </p:cNvPicPr>
          <p:nvPr/>
        </p:nvPicPr>
        <p:blipFill>
          <a:blip r:embed="rId3">
            <a:extLst/>
          </a:blip>
          <a:srcRect l="15480" t="16928" r="66975" b="57923"/>
          <a:stretch>
            <a:fillRect/>
          </a:stretch>
        </p:blipFill>
        <p:spPr>
          <a:xfrm>
            <a:off x="1703775" y="2758797"/>
            <a:ext cx="5359559" cy="576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IMG_8585.png" descr="IMG_8585.png"/>
          <p:cNvPicPr>
            <a:picLocks noChangeAspect="1"/>
          </p:cNvPicPr>
          <p:nvPr/>
        </p:nvPicPr>
        <p:blipFill>
          <a:blip r:embed="rId3">
            <a:extLst/>
          </a:blip>
          <a:srcRect l="31736" t="33246" r="29867" b="58956"/>
          <a:stretch>
            <a:fillRect/>
          </a:stretch>
        </p:blipFill>
        <p:spPr>
          <a:xfrm>
            <a:off x="7160097" y="4801856"/>
            <a:ext cx="10063760" cy="153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G_8585.png" descr="IMG_8585.png"/>
          <p:cNvPicPr>
            <a:picLocks noChangeAspect="1"/>
          </p:cNvPicPr>
          <p:nvPr/>
        </p:nvPicPr>
        <p:blipFill>
          <a:blip r:embed="rId3">
            <a:extLst/>
          </a:blip>
          <a:srcRect l="25132" t="44253" r="29557" b="28344"/>
          <a:stretch>
            <a:fillRect/>
          </a:stretch>
        </p:blipFill>
        <p:spPr>
          <a:xfrm>
            <a:off x="7024615" y="6857999"/>
            <a:ext cx="10048418" cy="455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IMG_8585.png" descr="IMG_8585.png"/>
          <p:cNvPicPr>
            <a:picLocks noChangeAspect="1"/>
          </p:cNvPicPr>
          <p:nvPr/>
        </p:nvPicPr>
        <p:blipFill>
          <a:blip r:embed="rId3">
            <a:extLst/>
          </a:blip>
          <a:srcRect l="18470" t="71632" r="30801" b="20571"/>
          <a:stretch>
            <a:fillRect/>
          </a:stretch>
        </p:blipFill>
        <p:spPr>
          <a:xfrm>
            <a:off x="2690182" y="11656394"/>
            <a:ext cx="7884667" cy="908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731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735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732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3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4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3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7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3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grpSp>
        <p:nvGrpSpPr>
          <p:cNvPr id="746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743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739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0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1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2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44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45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47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50" name="تجميع"/>
          <p:cNvGrpSpPr/>
          <p:nvPr/>
        </p:nvGrpSpPr>
        <p:grpSpPr>
          <a:xfrm>
            <a:off x="17773198" y="4990134"/>
            <a:ext cx="1590041" cy="1325851"/>
            <a:chOff x="0" y="-63500"/>
            <a:chExt cx="1590039" cy="1325850"/>
          </a:xfrm>
        </p:grpSpPr>
        <p:pic>
          <p:nvPicPr>
            <p:cNvPr id="748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4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pic>
        <p:nvPicPr>
          <p:cNvPr id="751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7171" t="66748" r="24922" b="17771"/>
          <a:stretch>
            <a:fillRect/>
          </a:stretch>
        </p:blipFill>
        <p:spPr>
          <a:xfrm>
            <a:off x="2446741" y="3885292"/>
            <a:ext cx="15019197" cy="2567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1" grpId="4"/>
      <p:bldP build="whole" bldLvl="1" animBg="1" rev="0" advAuto="0" spid="735" grpId="1"/>
      <p:bldP build="whole" bldLvl="1" animBg="1" rev="0" advAuto="0" spid="735" grpId="2"/>
      <p:bldP build="whole" bldLvl="1" animBg="1" rev="0" advAuto="0" spid="735" grpId="3"/>
      <p:bldP build="whole" bldLvl="1" animBg="1" rev="0" advAuto="0" spid="731" grpId="7"/>
      <p:bldP build="whole" bldLvl="1" animBg="1" rev="0" advAuto="0" spid="735" grpId="5"/>
      <p:bldP build="whole" bldLvl="1" animBg="1" rev="0" advAuto="0" spid="735" grpId="6"/>
      <p:bldP build="whole" bldLvl="1" animBg="1" rev="0" advAuto="0" spid="731" grpId="8"/>
      <p:bldP build="whole" bldLvl="1" animBg="1" rev="0" advAuto="0" spid="731" grpId="9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75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58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75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١١٧</a:t>
            </a:r>
          </a:p>
        </p:txBody>
      </p:sp>
      <p:sp>
        <p:nvSpPr>
          <p:cNvPr id="760" name="مستطيل مستدير الزوايا"/>
          <p:cNvSpPr/>
          <p:nvPr/>
        </p:nvSpPr>
        <p:spPr>
          <a:xfrm>
            <a:off x="4112404" y="6743802"/>
            <a:ext cx="15963186" cy="4527179"/>
          </a:xfrm>
          <a:prstGeom prst="roundRect">
            <a:avLst>
              <a:gd name="adj" fmla="val 3947"/>
            </a:avLst>
          </a:prstGeom>
          <a:solidFill>
            <a:srgbClr val="FFFFFF"/>
          </a:solidFill>
          <a:ln w="38100">
            <a:solidFill>
              <a:srgbClr val="FFA57D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61" name="Google Shape;4376;p67"/>
          <p:cNvSpPr/>
          <p:nvPr/>
        </p:nvSpPr>
        <p:spPr>
          <a:xfrm rot="9913345">
            <a:off x="18626061" y="6263899"/>
            <a:ext cx="1372717" cy="709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62" name="IMG_8578.png" descr="IMG_8578.png"/>
          <p:cNvPicPr>
            <a:picLocks noChangeAspect="1"/>
          </p:cNvPicPr>
          <p:nvPr/>
        </p:nvPicPr>
        <p:blipFill>
          <a:blip r:embed="rId2">
            <a:extLst/>
          </a:blip>
          <a:srcRect l="27802" t="64773" r="26101" b="26520"/>
          <a:stretch>
            <a:fillRect/>
          </a:stretch>
        </p:blipFill>
        <p:spPr>
          <a:xfrm>
            <a:off x="4945981" y="2851550"/>
            <a:ext cx="10101998" cy="143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IMG_8578.png" descr="IMG_8578.png"/>
          <p:cNvPicPr>
            <a:picLocks noChangeAspect="1"/>
          </p:cNvPicPr>
          <p:nvPr/>
        </p:nvPicPr>
        <p:blipFill>
          <a:blip r:embed="rId2">
            <a:extLst/>
          </a:blip>
          <a:srcRect l="17559" t="73494" r="56090" b="20597"/>
          <a:stretch>
            <a:fillRect/>
          </a:stretch>
        </p:blipFill>
        <p:spPr>
          <a:xfrm>
            <a:off x="10914584" y="4672171"/>
            <a:ext cx="8267000" cy="1390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76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70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1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2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3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74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75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778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777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76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779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780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2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784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785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3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788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786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87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92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789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0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1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94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798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796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97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99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07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803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801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02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06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804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5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80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sp>
        <p:nvSpPr>
          <p:cNvPr id="809" name="النص"/>
          <p:cNvSpPr txBox="1"/>
          <p:nvPr/>
        </p:nvSpPr>
        <p:spPr>
          <a:xfrm>
            <a:off x="12848458" y="8307957"/>
            <a:ext cx="3047869" cy="98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016E8F"/>
                </a:solidFill>
              </a:defRPr>
            </a:pPr>
          </a:p>
        </p:txBody>
      </p:sp>
      <p:sp>
        <p:nvSpPr>
          <p:cNvPr id="810" name="ضرب ثنائية الحد باستعمال التوزيع بالترتيب"/>
          <p:cNvSpPr txBox="1"/>
          <p:nvPr/>
        </p:nvSpPr>
        <p:spPr>
          <a:xfrm>
            <a:off x="16436257" y="7526756"/>
            <a:ext cx="2586170" cy="1501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ضرب ثنائية الحد باستعمال التوزيع بالترتيب </a:t>
            </a:r>
          </a:p>
        </p:txBody>
      </p:sp>
      <p:grpSp>
        <p:nvGrpSpPr>
          <p:cNvPr id="813" name="تجميع"/>
          <p:cNvGrpSpPr/>
          <p:nvPr/>
        </p:nvGrpSpPr>
        <p:grpSpPr>
          <a:xfrm>
            <a:off x="12777936" y="7298021"/>
            <a:ext cx="2827005" cy="2654627"/>
            <a:chOff x="0" y="0"/>
            <a:chExt cx="2827003" cy="2654626"/>
          </a:xfrm>
        </p:grpSpPr>
        <p:sp>
          <p:nvSpPr>
            <p:cNvPr id="811" name="🎯احلل ثلاثية الحد  على صورة…"/>
            <p:cNvSpPr txBox="1"/>
            <p:nvPr/>
          </p:nvSpPr>
          <p:spPr>
            <a:xfrm>
              <a:off x="236394" y="0"/>
              <a:ext cx="2590610" cy="1428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🎯احلل ثلاثية الحد  على صورة  </a:t>
              </a:r>
            </a:p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أ س + ب س= ٠</a:t>
              </a:r>
            </a:p>
          </p:txBody>
        </p:sp>
        <p:sp>
          <p:nvSpPr>
            <p:cNvPr id="812" name="🎯احلل المعادلات  على صورة…"/>
            <p:cNvSpPr txBox="1"/>
            <p:nvPr/>
          </p:nvSpPr>
          <p:spPr>
            <a:xfrm>
              <a:off x="0" y="1226243"/>
              <a:ext cx="2590610" cy="1428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🎯احلل المعادلات  على صورة  </a:t>
              </a:r>
            </a:p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أ س + ب س= ٠</a:t>
              </a:r>
            </a:p>
          </p:txBody>
        </p:sp>
      </p:grpSp>
      <p:sp>
        <p:nvSpPr>
          <p:cNvPr id="814" name="٢"/>
          <p:cNvSpPr txBox="1"/>
          <p:nvPr/>
        </p:nvSpPr>
        <p:spPr>
          <a:xfrm>
            <a:off x="13727825" y="8106240"/>
            <a:ext cx="2005036" cy="45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15" name="٢"/>
          <p:cNvSpPr txBox="1"/>
          <p:nvPr/>
        </p:nvSpPr>
        <p:spPr>
          <a:xfrm>
            <a:off x="13536696" y="9295319"/>
            <a:ext cx="2005036" cy="45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816" name="IMG_8584.png" descr="IMG_8584.png"/>
          <p:cNvPicPr>
            <a:picLocks noChangeAspect="1"/>
          </p:cNvPicPr>
          <p:nvPr/>
        </p:nvPicPr>
        <p:blipFill>
          <a:blip r:embed="rId17">
            <a:extLst/>
          </a:blip>
          <a:srcRect l="14270" t="22759" r="57406" b="68277"/>
          <a:stretch>
            <a:fillRect/>
          </a:stretch>
        </p:blipFill>
        <p:spPr>
          <a:xfrm>
            <a:off x="7927372" y="7659205"/>
            <a:ext cx="4757101" cy="1129053"/>
          </a:xfrm>
          <a:prstGeom prst="rect">
            <a:avLst/>
          </a:prstGeom>
          <a:ln w="635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2" grpId="10"/>
      <p:bldP build="whole" bldLvl="1" animBg="1" rev="0" advAuto="0" spid="793" grpId="11"/>
      <p:bldP build="whole" bldLvl="1" animBg="1" rev="0" advAuto="0" spid="769" grpId="7"/>
      <p:bldP build="whole" bldLvl="1" animBg="1" rev="0" advAuto="0" spid="781" grpId="3"/>
      <p:bldP build="whole" bldLvl="1" animBg="1" rev="0" advAuto="0" spid="816" grpId="8"/>
      <p:bldP build="whole" bldLvl="1" animBg="1" rev="0" advAuto="0" spid="783" grpId="9"/>
      <p:bldP build="whole" bldLvl="1" animBg="1" rev="0" advAuto="0" spid="780" grpId="12"/>
      <p:bldP build="whole" bldLvl="1" animBg="1" rev="0" advAuto="0" spid="795" grpId="15"/>
      <p:bldP build="whole" bldLvl="1" animBg="1" rev="0" advAuto="0" spid="779" grpId="2"/>
      <p:bldP build="whole" bldLvl="1" animBg="1" rev="0" advAuto="0" spid="794" grpId="4"/>
      <p:bldP build="whole" bldLvl="1" animBg="1" rev="0" advAuto="0" spid="800" grpId="1"/>
      <p:bldP build="whole" bldLvl="1" animBg="1" rev="0" advAuto="0" spid="775" grpId="5"/>
      <p:bldP build="whole" bldLvl="1" animBg="1" rev="0" advAuto="0" spid="784" grpId="13"/>
      <p:bldP build="whole" bldLvl="1" animBg="1" rev="0" advAuto="0" spid="785" grpId="14"/>
      <p:bldP build="whole" bldLvl="1" animBg="1" rev="0" advAuto="0" spid="807" grpId="6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819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820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821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2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823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824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25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6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830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تجميع"/>
          <p:cNvGrpSpPr/>
          <p:nvPr/>
        </p:nvGrpSpPr>
        <p:grpSpPr>
          <a:xfrm>
            <a:off x="15970297" y="6857999"/>
            <a:ext cx="3217365" cy="2702708"/>
            <a:chOff x="0" y="0"/>
            <a:chExt cx="3217364" cy="2702706"/>
          </a:xfrm>
        </p:grpSpPr>
        <p:grpSp>
          <p:nvGrpSpPr>
            <p:cNvPr id="209" name="تجميع"/>
            <p:cNvGrpSpPr/>
            <p:nvPr/>
          </p:nvGrpSpPr>
          <p:grpSpPr>
            <a:xfrm>
              <a:off x="0" y="-1"/>
              <a:ext cx="3217365" cy="2702708"/>
              <a:chOff x="0" y="0"/>
              <a:chExt cx="3217364" cy="2702706"/>
            </a:xfrm>
          </p:grpSpPr>
          <p:sp>
            <p:nvSpPr>
              <p:cNvPr id="207" name="شريط فيلم"/>
              <p:cNvSpPr/>
              <p:nvPr/>
            </p:nvSpPr>
            <p:spPr>
              <a:xfrm>
                <a:off x="0" y="0"/>
                <a:ext cx="3217365" cy="2702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8" name="مستطيل"/>
              <p:cNvSpPr/>
              <p:nvPr/>
            </p:nvSpPr>
            <p:spPr>
              <a:xfrm>
                <a:off x="205411" y="612507"/>
                <a:ext cx="2827775" cy="14676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10" name="تحليل وحيدات الحد"/>
            <p:cNvSpPr txBox="1"/>
            <p:nvPr/>
          </p:nvSpPr>
          <p:spPr>
            <a:xfrm>
              <a:off x="282319" y="747323"/>
              <a:ext cx="2652726" cy="1208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9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تحليل وحيدات الحد </a:t>
              </a:r>
            </a:p>
          </p:txBody>
        </p:sp>
      </p:grpSp>
      <p:grpSp>
        <p:nvGrpSpPr>
          <p:cNvPr id="216" name="تجميع"/>
          <p:cNvGrpSpPr/>
          <p:nvPr/>
        </p:nvGrpSpPr>
        <p:grpSpPr>
          <a:xfrm>
            <a:off x="12752932" y="6857999"/>
            <a:ext cx="3217365" cy="2702708"/>
            <a:chOff x="0" y="0"/>
            <a:chExt cx="3217364" cy="2702706"/>
          </a:xfrm>
        </p:grpSpPr>
        <p:grpSp>
          <p:nvGrpSpPr>
            <p:cNvPr id="214" name="تجميع"/>
            <p:cNvGrpSpPr/>
            <p:nvPr/>
          </p:nvGrpSpPr>
          <p:grpSpPr>
            <a:xfrm>
              <a:off x="0" y="-1"/>
              <a:ext cx="3217365" cy="2702708"/>
              <a:chOff x="0" y="0"/>
              <a:chExt cx="3217364" cy="2702706"/>
            </a:xfrm>
          </p:grpSpPr>
          <p:sp>
            <p:nvSpPr>
              <p:cNvPr id="212" name="شريط فيلم"/>
              <p:cNvSpPr/>
              <p:nvPr/>
            </p:nvSpPr>
            <p:spPr>
              <a:xfrm>
                <a:off x="0" y="0"/>
                <a:ext cx="3217365" cy="2702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3" name="مستطيل"/>
              <p:cNvSpPr/>
              <p:nvPr/>
            </p:nvSpPr>
            <p:spPr>
              <a:xfrm>
                <a:off x="205411" y="612507"/>
                <a:ext cx="2827775" cy="14676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15" name="استعمال خاصية التوزيع"/>
            <p:cNvSpPr txBox="1"/>
            <p:nvPr/>
          </p:nvSpPr>
          <p:spPr>
            <a:xfrm>
              <a:off x="282319" y="747323"/>
              <a:ext cx="2652726" cy="1208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9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استعمال خاصية التوزيع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2"/>
      <p:bldP build="whole" bldLvl="1" animBg="1" rev="0" advAuto="0" spid="2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223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221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22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4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0" name="تجميع"/>
          <p:cNvGrpSpPr/>
          <p:nvPr/>
        </p:nvGrpSpPr>
        <p:grpSpPr>
          <a:xfrm>
            <a:off x="3200974" y="6858000"/>
            <a:ext cx="1691407" cy="1691406"/>
            <a:chOff x="0" y="0"/>
            <a:chExt cx="1691405" cy="1691405"/>
          </a:xfrm>
        </p:grpSpPr>
        <p:grpSp>
          <p:nvGrpSpPr>
            <p:cNvPr id="228" name="Google Shape;1638;p45"/>
            <p:cNvGrpSpPr/>
            <p:nvPr/>
          </p:nvGrpSpPr>
          <p:grpSpPr>
            <a:xfrm>
              <a:off x="0" y="0"/>
              <a:ext cx="1691406" cy="1691406"/>
              <a:chOff x="0" y="0"/>
              <a:chExt cx="1691405" cy="1691405"/>
            </a:xfrm>
          </p:grpSpPr>
          <p:sp>
            <p:nvSpPr>
              <p:cNvPr id="226" name="Google Shape;1640;p45"/>
              <p:cNvSpPr/>
              <p:nvPr/>
            </p:nvSpPr>
            <p:spPr>
              <a:xfrm>
                <a:off x="-1" y="-1"/>
                <a:ext cx="1691407" cy="169140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2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2265" y="20116"/>
                <a:ext cx="1596361" cy="15963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9" name="Google Shape;1642;p45"/>
            <p:cNvSpPr/>
            <p:nvPr/>
          </p:nvSpPr>
          <p:spPr>
            <a:xfrm>
              <a:off x="423684" y="577504"/>
              <a:ext cx="735073" cy="50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1" name="Google Shape;828;p33"/>
          <p:cNvSpPr txBox="1"/>
          <p:nvPr/>
        </p:nvSpPr>
        <p:spPr>
          <a:xfrm>
            <a:off x="5652497" y="4308220"/>
            <a:ext cx="14953508" cy="1594079"/>
          </a:xfrm>
          <a:prstGeom prst="rect">
            <a:avLst/>
          </a:prstGeom>
          <a:ln w="762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859536">
              <a:defRPr b="1" sz="94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٤س = ٨س</a:t>
            </a:r>
          </a:p>
        </p:txBody>
      </p:sp>
      <p:sp>
        <p:nvSpPr>
          <p:cNvPr id="232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33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242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234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241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235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47" name="Google Shape;1599;p45"/>
          <p:cNvGrpSpPr/>
          <p:nvPr/>
        </p:nvGrpSpPr>
        <p:grpSpPr>
          <a:xfrm>
            <a:off x="3200974" y="9811069"/>
            <a:ext cx="1572037" cy="1572036"/>
            <a:chOff x="0" y="0"/>
            <a:chExt cx="1572035" cy="1572035"/>
          </a:xfrm>
        </p:grpSpPr>
        <p:grpSp>
          <p:nvGrpSpPr>
            <p:cNvPr id="245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243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44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6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48" name="Google Shape;828;p33"/>
          <p:cNvSpPr txBox="1"/>
          <p:nvPr/>
        </p:nvSpPr>
        <p:spPr>
          <a:xfrm>
            <a:off x="5433403" y="9271000"/>
            <a:ext cx="15185302" cy="2242574"/>
          </a:xfrm>
          <a:prstGeom prst="rect">
            <a:avLst/>
          </a:prstGeom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914400" rtl="0">
              <a:defRPr b="1" sz="7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t>تمثل كثيرة حدود </a:t>
            </a:r>
          </a:p>
        </p:txBody>
      </p:sp>
      <p:pic>
        <p:nvPicPr>
          <p:cNvPr id="249" name="IMG_8329.png" descr="IMG_8329.png"/>
          <p:cNvPicPr>
            <a:picLocks noChangeAspect="1"/>
          </p:cNvPicPr>
          <p:nvPr/>
        </p:nvPicPr>
        <p:blipFill>
          <a:blip r:embed="rId6">
            <a:extLst/>
          </a:blip>
          <a:srcRect l="13964" t="54520" r="67721" b="38623"/>
          <a:stretch>
            <a:fillRect/>
          </a:stretch>
        </p:blipFill>
        <p:spPr>
          <a:xfrm>
            <a:off x="15684598" y="9271000"/>
            <a:ext cx="4934107" cy="1385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تجميع"/>
          <p:cNvGrpSpPr/>
          <p:nvPr/>
        </p:nvGrpSpPr>
        <p:grpSpPr>
          <a:xfrm>
            <a:off x="5433403" y="6655813"/>
            <a:ext cx="15185302" cy="1874372"/>
            <a:chOff x="0" y="0"/>
            <a:chExt cx="15185301" cy="1874371"/>
          </a:xfrm>
        </p:grpSpPr>
        <p:sp>
          <p:nvSpPr>
            <p:cNvPr id="250" name="Google Shape;828;p33"/>
            <p:cNvSpPr txBox="1"/>
            <p:nvPr/>
          </p:nvSpPr>
          <p:spPr>
            <a:xfrm>
              <a:off x="0" y="0"/>
              <a:ext cx="15185302" cy="1874372"/>
            </a:xfrm>
            <a:prstGeom prst="rect">
              <a:avLst/>
            </a:prstGeom>
            <a:noFill/>
            <a:ln w="50800" cap="flat">
              <a:solidFill>
                <a:srgbClr val="FECB3E"/>
              </a:solidFill>
              <a:prstDash val="solid"/>
              <a:miter lim="400000"/>
            </a:ln>
            <a:effectLst/>
          </p:spPr>
          <p:txBody>
            <a:bodyPr wrap="square" lIns="91424" tIns="91424" rIns="91424" bIns="91424" numCol="1" anchor="ctr">
              <a:normAutofit fontScale="100000" lnSpcReduction="0"/>
            </a:bodyPr>
            <a:lstStyle/>
            <a:p>
              <a:pPr algn="r" defTabSz="914400" rtl="0">
                <a:defRPr b="1" sz="86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53" name="تجميع"/>
            <p:cNvGrpSpPr/>
            <p:nvPr/>
          </p:nvGrpSpPr>
          <p:grpSpPr>
            <a:xfrm>
              <a:off x="7379889" y="36753"/>
              <a:ext cx="6712629" cy="1713074"/>
              <a:chOff x="0" y="3897"/>
              <a:chExt cx="6712628" cy="1713073"/>
            </a:xfrm>
          </p:grpSpPr>
          <p:pic>
            <p:nvPicPr>
              <p:cNvPr id="251" name="IMG_8294.png" descr="IMG_829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9372" t="72357" r="58452" b="18284"/>
              <a:stretch>
                <a:fillRect/>
              </a:stretch>
            </p:blipFill>
            <p:spPr>
              <a:xfrm>
                <a:off x="3740860" y="3897"/>
                <a:ext cx="2971769" cy="1713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2" name="= واحد"/>
              <p:cNvSpPr txBox="1"/>
              <p:nvPr/>
            </p:nvSpPr>
            <p:spPr>
              <a:xfrm>
                <a:off x="0" y="199793"/>
                <a:ext cx="3282007" cy="13210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 defTabSz="914400">
                  <a:defRPr b="1" sz="6900">
                    <a:solidFill>
                      <a:srgbClr val="474747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= واحد 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  <p:bldP build="whole" bldLvl="1" animBg="1" rev="0" advAuto="0" spid="225" grpId="2"/>
      <p:bldP build="whole" bldLvl="1" animBg="1" rev="0" advAuto="0" spid="254" grpId="3"/>
      <p:bldP build="whole" bldLvl="1" animBg="1" rev="0" advAuto="0" spid="230" grpId="4"/>
      <p:bldP build="whole" bldLvl="1" animBg="1" rev="0" advAuto="0" spid="247" grpId="6"/>
      <p:bldP build="whole" bldLvl="1" animBg="1" rev="0" advAuto="0" spid="248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تجميع"/>
          <p:cNvGrpSpPr/>
          <p:nvPr/>
        </p:nvGrpSpPr>
        <p:grpSpPr>
          <a:xfrm>
            <a:off x="11935828" y="3378328"/>
            <a:ext cx="11919936" cy="4298919"/>
            <a:chOff x="-25399" y="-24186"/>
            <a:chExt cx="11919935" cy="4298917"/>
          </a:xfrm>
        </p:grpSpPr>
        <p:grpSp>
          <p:nvGrpSpPr>
            <p:cNvPr id="262" name="تجميع"/>
            <p:cNvGrpSpPr/>
            <p:nvPr/>
          </p:nvGrpSpPr>
          <p:grpSpPr>
            <a:xfrm>
              <a:off x="-25400" y="-24187"/>
              <a:ext cx="11919936" cy="4298918"/>
              <a:chOff x="-25400" y="-24187"/>
              <a:chExt cx="11919935" cy="4298917"/>
            </a:xfrm>
          </p:grpSpPr>
          <p:sp>
            <p:nvSpPr>
              <p:cNvPr id="256" name="Google Shape;713;p59"/>
              <p:cNvSpPr/>
              <p:nvPr/>
            </p:nvSpPr>
            <p:spPr>
              <a:xfrm rot="10800000">
                <a:off x="8561027" y="1410057"/>
                <a:ext cx="3333509" cy="1384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713;p59"/>
              <p:cNvSpPr/>
              <p:nvPr/>
            </p:nvSpPr>
            <p:spPr>
              <a:xfrm rot="10800000">
                <a:off x="8561027" y="0"/>
                <a:ext cx="3333509" cy="138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58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7"/>
                <a:ext cx="9219348" cy="143480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59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1760"/>
                <a:ext cx="9219348" cy="143480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60" name="Google Shape;713;p59"/>
              <p:cNvSpPr/>
              <p:nvPr/>
            </p:nvSpPr>
            <p:spPr>
              <a:xfrm rot="10800000">
                <a:off x="8561027" y="2847799"/>
                <a:ext cx="3333509" cy="138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61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39927"/>
                <a:ext cx="9219348" cy="1434803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63" name="اليوم"/>
            <p:cNvSpPr txBox="1"/>
            <p:nvPr/>
          </p:nvSpPr>
          <p:spPr>
            <a:xfrm>
              <a:off x="9194874" y="210899"/>
              <a:ext cx="2473443" cy="1148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64" name="التاريخ"/>
            <p:cNvSpPr txBox="1"/>
            <p:nvPr/>
          </p:nvSpPr>
          <p:spPr>
            <a:xfrm>
              <a:off x="9479212" y="1514718"/>
              <a:ext cx="1904799" cy="1131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65" name="الحصة"/>
            <p:cNvSpPr txBox="1"/>
            <p:nvPr/>
          </p:nvSpPr>
          <p:spPr>
            <a:xfrm>
              <a:off x="9335768" y="2816704"/>
              <a:ext cx="2248454" cy="1341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67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8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9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sp>
        <p:nvSpPr>
          <p:cNvPr id="270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5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71" name="Google Shape;1731;p23"/>
          <p:cNvSpPr txBox="1"/>
          <p:nvPr/>
        </p:nvSpPr>
        <p:spPr>
          <a:xfrm>
            <a:off x="15189207" y="1639353"/>
            <a:ext cx="5306602" cy="116276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694944" rtl="0">
              <a:defRPr b="1" sz="2432">
                <a:solidFill>
                  <a:srgbClr val="B92D5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علمتني الرياضيات </a:t>
            </a:r>
          </a:p>
          <a:p>
            <a:pPr defTabSz="694944" rtl="0">
              <a:defRPr b="1" sz="2432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ان لكل مجهول قيمة فلا تحتقر أحد لاتعرفه</a:t>
            </a:r>
          </a:p>
        </p:txBody>
      </p:sp>
      <p:grpSp>
        <p:nvGrpSpPr>
          <p:cNvPr id="279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272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4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5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0" name="مستطيل"/>
          <p:cNvSpPr txBox="1"/>
          <p:nvPr/>
        </p:nvSpPr>
        <p:spPr>
          <a:xfrm>
            <a:off x="2040980" y="2964026"/>
            <a:ext cx="9537068" cy="9375640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81" name="Google Shape;828;p33"/>
          <p:cNvSpPr txBox="1"/>
          <p:nvPr/>
        </p:nvSpPr>
        <p:spPr>
          <a:xfrm>
            <a:off x="3472077" y="2388761"/>
            <a:ext cx="6674874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758951">
              <a:defRPr b="1" sz="4980">
                <a:solidFill>
                  <a:srgbClr val="E224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282" name="مستطيل"/>
          <p:cNvSpPr/>
          <p:nvPr/>
        </p:nvSpPr>
        <p:spPr>
          <a:xfrm>
            <a:off x="2535415" y="4351651"/>
            <a:ext cx="8548198" cy="722800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83" name="IMG_8566.png" descr="IMG_8566.png"/>
          <p:cNvPicPr>
            <a:picLocks noChangeAspect="1"/>
          </p:cNvPicPr>
          <p:nvPr/>
        </p:nvPicPr>
        <p:blipFill>
          <a:blip r:embed="rId5">
            <a:extLst/>
          </a:blip>
          <a:srcRect l="42605" t="40029" r="11592" b="40029"/>
          <a:stretch>
            <a:fillRect/>
          </a:stretch>
        </p:blipFill>
        <p:spPr>
          <a:xfrm>
            <a:off x="2713518" y="4693101"/>
            <a:ext cx="7901134" cy="2580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4"/>
      <p:bldP build="whole" bldLvl="1" animBg="1" rev="0" advAuto="0" spid="266" grpId="2"/>
      <p:bldP build="whole" bldLvl="1" animBg="1" rev="0" advAuto="0" spid="270" grpId="3"/>
      <p:bldP build="whole" bldLvl="1" animBg="1" rev="0" advAuto="0" spid="269" grpId="5"/>
      <p:bldP build="whole" bldLvl="1" animBg="1" rev="0" advAuto="0" spid="268" grpId="6"/>
      <p:bldP build="whole" bldLvl="1" animBg="1" rev="0" advAuto="0" spid="27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0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1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92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3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4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95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300" name="تجميع"/>
          <p:cNvGrpSpPr/>
          <p:nvPr/>
        </p:nvGrpSpPr>
        <p:grpSpPr>
          <a:xfrm>
            <a:off x="5153570" y="2712693"/>
            <a:ext cx="13342757" cy="1120289"/>
            <a:chOff x="0" y="0"/>
            <a:chExt cx="13342756" cy="1120288"/>
          </a:xfrm>
        </p:grpSpPr>
        <p:grpSp>
          <p:nvGrpSpPr>
            <p:cNvPr id="298" name="تجميع"/>
            <p:cNvGrpSpPr/>
            <p:nvPr/>
          </p:nvGrpSpPr>
          <p:grpSpPr>
            <a:xfrm rot="5400000">
              <a:off x="6111233" y="-6111234"/>
              <a:ext cx="1120289" cy="13342757"/>
              <a:chOff x="0" y="0"/>
              <a:chExt cx="1120288" cy="13342756"/>
            </a:xfrm>
          </p:grpSpPr>
          <p:sp>
            <p:nvSpPr>
              <p:cNvPr id="296" name="Google Shape;2631;p60"/>
              <p:cNvSpPr/>
              <p:nvPr/>
            </p:nvSpPr>
            <p:spPr>
              <a:xfrm rot="5400000">
                <a:off x="-1370038" y="1370038"/>
                <a:ext cx="3860365" cy="1120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2632;p60"/>
              <p:cNvSpPr/>
              <p:nvPr/>
            </p:nvSpPr>
            <p:spPr>
              <a:xfrm rot="5400000">
                <a:off x="-4748670" y="7473798"/>
                <a:ext cx="10617629" cy="1120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99" name="مرادف كلمة"/>
            <p:cNvSpPr txBox="1"/>
            <p:nvPr/>
          </p:nvSpPr>
          <p:spPr>
            <a:xfrm>
              <a:off x="10446104" y="188833"/>
              <a:ext cx="2870664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01" name="تحليل"/>
          <p:cNvSpPr txBox="1"/>
          <p:nvPr/>
        </p:nvSpPr>
        <p:spPr>
          <a:xfrm>
            <a:off x="11961816" y="2950739"/>
            <a:ext cx="1532484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solidFill>
                  <a:srgbClr val="669D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   </a:t>
            </a:r>
          </a:p>
        </p:txBody>
      </p:sp>
      <p:sp>
        <p:nvSpPr>
          <p:cNvPr id="302" name="ضرب ثنائية الحد باستعمال التوزيع بالترتيب"/>
          <p:cNvSpPr txBox="1"/>
          <p:nvPr/>
        </p:nvSpPr>
        <p:spPr>
          <a:xfrm>
            <a:off x="13494300" y="6752739"/>
            <a:ext cx="3200176" cy="157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ضرب ثنائية الحد باستعمال التوزيع بالترتيب </a:t>
            </a:r>
          </a:p>
        </p:txBody>
      </p:sp>
      <p:sp>
        <p:nvSpPr>
          <p:cNvPr id="30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sp>
        <p:nvSpPr>
          <p:cNvPr id="304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305" name="المعادلة التربيعية"/>
          <p:cNvSpPr txBox="1"/>
          <p:nvPr/>
        </p:nvSpPr>
        <p:spPr>
          <a:xfrm>
            <a:off x="21183582" y="8501042"/>
            <a:ext cx="2422039" cy="476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المعادلة التربيعية </a:t>
            </a:r>
          </a:p>
        </p:txBody>
      </p:sp>
      <p:sp>
        <p:nvSpPr>
          <p:cNvPr id="306" name="تفسير  ،تفصيل ،اباحة، …"/>
          <p:cNvSpPr txBox="1"/>
          <p:nvPr/>
        </p:nvSpPr>
        <p:spPr>
          <a:xfrm>
            <a:off x="6801374" y="2950739"/>
            <a:ext cx="5156257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900">
                <a:solidFill>
                  <a:srgbClr val="0061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تفسير  ،تفصيل ،اباحة، …</a:t>
            </a:r>
          </a:p>
        </p:txBody>
      </p:sp>
      <p:grpSp>
        <p:nvGrpSpPr>
          <p:cNvPr id="312" name="تجميع"/>
          <p:cNvGrpSpPr/>
          <p:nvPr/>
        </p:nvGrpSpPr>
        <p:grpSpPr>
          <a:xfrm>
            <a:off x="10166438" y="6661971"/>
            <a:ext cx="3327862" cy="3668616"/>
            <a:chOff x="0" y="0"/>
            <a:chExt cx="3327861" cy="3668615"/>
          </a:xfrm>
        </p:grpSpPr>
        <p:grpSp>
          <p:nvGrpSpPr>
            <p:cNvPr id="309" name="تجميع"/>
            <p:cNvGrpSpPr/>
            <p:nvPr/>
          </p:nvGrpSpPr>
          <p:grpSpPr>
            <a:xfrm>
              <a:off x="0" y="0"/>
              <a:ext cx="3193150" cy="3668616"/>
              <a:chOff x="0" y="0"/>
              <a:chExt cx="3193149" cy="3668615"/>
            </a:xfrm>
          </p:grpSpPr>
          <p:sp>
            <p:nvSpPr>
              <p:cNvPr id="307" name="🎯احلل ثلاثية الحد  على صورة…"/>
              <p:cNvSpPr txBox="1"/>
              <p:nvPr/>
            </p:nvSpPr>
            <p:spPr>
              <a:xfrm>
                <a:off x="267011" y="0"/>
                <a:ext cx="2926139" cy="19739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🎯احلل ثلاثية الحد  على صورة  </a:t>
                </a:r>
              </a:p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أ س + ب س= ٠</a:t>
                </a:r>
              </a:p>
            </p:txBody>
          </p:sp>
          <p:sp>
            <p:nvSpPr>
              <p:cNvPr id="308" name="🎯احلل المعادلات  على صورة…"/>
              <p:cNvSpPr txBox="1"/>
              <p:nvPr/>
            </p:nvSpPr>
            <p:spPr>
              <a:xfrm>
                <a:off x="0" y="1694632"/>
                <a:ext cx="2926138" cy="1973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🎯احلل المعادلات  على صورة  </a:t>
                </a:r>
              </a:p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أ س + ب س= ٠</a:t>
                </a:r>
              </a:p>
            </p:txBody>
          </p:sp>
        </p:grpSp>
        <p:sp>
          <p:nvSpPr>
            <p:cNvPr id="310" name="٢"/>
            <p:cNvSpPr txBox="1"/>
            <p:nvPr/>
          </p:nvSpPr>
          <p:spPr>
            <a:xfrm>
              <a:off x="1063139" y="894944"/>
              <a:ext cx="2264723" cy="6801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311" name="تجميع"/>
            <p:cNvSpPr/>
            <p:nvPr/>
          </p:nvSpPr>
          <p:spPr>
            <a:xfrm>
              <a:off x="762020" y="2967049"/>
              <a:ext cx="22647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313" name="IMG_8584.png" descr="IMG_8584.png"/>
          <p:cNvPicPr>
            <a:picLocks noChangeAspect="1"/>
          </p:cNvPicPr>
          <p:nvPr/>
        </p:nvPicPr>
        <p:blipFill>
          <a:blip r:embed="rId7">
            <a:extLst/>
          </a:blip>
          <a:srcRect l="67306" t="30509" r="17259" b="59859"/>
          <a:stretch>
            <a:fillRect/>
          </a:stretch>
        </p:blipFill>
        <p:spPr>
          <a:xfrm>
            <a:off x="13506999" y="8382814"/>
            <a:ext cx="3174964" cy="14859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8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6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750"/>
                            </p:stCondLst>
                            <p:childTnLst>
                              <p:par>
                                <p:cTn id="70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4"/>
      <p:bldP build="whole" bldLvl="1" animBg="1" rev="0" advAuto="0" spid="286" grpId="5"/>
      <p:bldP build="whole" bldLvl="1" animBg="1" rev="0" advAuto="0" spid="300" grpId="1"/>
      <p:bldP build="whole" bldLvl="1" animBg="1" rev="0" advAuto="0" spid="295" grpId="13"/>
      <p:bldP build="whole" bldLvl="1" animBg="1" rev="0" advAuto="0" spid="302" grpId="15"/>
      <p:bldP build="whole" bldLvl="1" animBg="1" rev="0" advAuto="0" spid="292" grpId="9"/>
      <p:bldP build="whole" bldLvl="1" animBg="1" rev="0" advAuto="0" spid="312" grpId="17"/>
      <p:bldP build="whole" bldLvl="1" animBg="1" rev="0" advAuto="0" spid="306" grpId="3"/>
      <p:bldP build="whole" bldLvl="1" animBg="1" rev="0" advAuto="0" spid="285" grpId="4"/>
      <p:bldP build="whole" bldLvl="1" animBg="1" rev="0" advAuto="0" spid="290" grpId="6"/>
      <p:bldP build="whole" bldLvl="1" animBg="1" rev="0" advAuto="0" spid="293" grpId="11"/>
      <p:bldP build="whole" bldLvl="1" animBg="1" rev="0" advAuto="0" spid="294" grpId="12"/>
      <p:bldP build="whole" bldLvl="1" animBg="1" rev="0" advAuto="0" spid="287" grpId="8"/>
      <p:bldP build="whole" bldLvl="1" animBg="1" rev="0" advAuto="0" spid="301" grpId="2"/>
      <p:bldP build="whole" bldLvl="1" animBg="1" rev="0" advAuto="0" spid="288" grpId="10"/>
      <p:bldP build="whole" bldLvl="1" animBg="1" rev="0" advAuto="0" spid="291" grpId="7"/>
      <p:bldP build="whole" bldLvl="1" animBg="1" rev="0" advAuto="0" spid="313" grpId="1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6" name="لماذا ؟"/>
          <p:cNvSpPr txBox="1"/>
          <p:nvPr/>
        </p:nvSpPr>
        <p:spPr>
          <a:xfrm>
            <a:off x="8294705" y="2750252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31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١١٣</a:t>
            </a:r>
          </a:p>
        </p:txBody>
      </p:sp>
      <p:sp>
        <p:nvSpPr>
          <p:cNvPr id="318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19" name="IMG_8567.png" descr="IMG_8567.png"/>
          <p:cNvPicPr>
            <a:picLocks noChangeAspect="1"/>
          </p:cNvPicPr>
          <p:nvPr/>
        </p:nvPicPr>
        <p:blipFill>
          <a:blip r:embed="rId4">
            <a:extLst/>
          </a:blip>
          <a:srcRect l="37052" t="29414" r="31174" b="52809"/>
          <a:stretch>
            <a:fillRect/>
          </a:stretch>
        </p:blipFill>
        <p:spPr>
          <a:xfrm>
            <a:off x="9167512" y="6688024"/>
            <a:ext cx="10359206" cy="43466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تجميع"/>
          <p:cNvGrpSpPr/>
          <p:nvPr/>
        </p:nvGrpSpPr>
        <p:grpSpPr>
          <a:xfrm>
            <a:off x="2359903" y="2639684"/>
            <a:ext cx="5507608" cy="5809422"/>
            <a:chOff x="0" y="0"/>
            <a:chExt cx="5507606" cy="5809421"/>
          </a:xfrm>
        </p:grpSpPr>
        <p:grpSp>
          <p:nvGrpSpPr>
            <p:cNvPr id="325" name="Google Shape;4377;p67"/>
            <p:cNvGrpSpPr/>
            <p:nvPr/>
          </p:nvGrpSpPr>
          <p:grpSpPr>
            <a:xfrm>
              <a:off x="-1" y="0"/>
              <a:ext cx="5507608" cy="5809422"/>
              <a:chOff x="0" y="0"/>
              <a:chExt cx="5507606" cy="5809421"/>
            </a:xfrm>
          </p:grpSpPr>
          <p:sp>
            <p:nvSpPr>
              <p:cNvPr id="320" name="Google Shape;4378;p67"/>
              <p:cNvSpPr/>
              <p:nvPr/>
            </p:nvSpPr>
            <p:spPr>
              <a:xfrm>
                <a:off x="0" y="0"/>
                <a:ext cx="5507607" cy="580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11565" y="4169"/>
                    </a:moveTo>
                    <a:lnTo>
                      <a:pt x="13168" y="7141"/>
                    </a:lnTo>
                    <a:cubicBezTo>
                      <a:pt x="11663" y="7263"/>
                      <a:pt x="10159" y="7373"/>
                      <a:pt x="8654" y="7472"/>
                    </a:cubicBezTo>
                    <a:cubicBezTo>
                      <a:pt x="9091" y="6533"/>
                      <a:pt x="9625" y="5360"/>
                      <a:pt x="10105" y="4311"/>
                    </a:cubicBezTo>
                    <a:cubicBezTo>
                      <a:pt x="10295" y="4551"/>
                      <a:pt x="10518" y="4685"/>
                      <a:pt x="10749" y="4685"/>
                    </a:cubicBezTo>
                    <a:cubicBezTo>
                      <a:pt x="10759" y="4685"/>
                      <a:pt x="10769" y="4685"/>
                      <a:pt x="10779" y="4685"/>
                    </a:cubicBezTo>
                    <a:cubicBezTo>
                      <a:pt x="10877" y="4678"/>
                      <a:pt x="10972" y="4655"/>
                      <a:pt x="11066" y="4611"/>
                    </a:cubicBezTo>
                    <a:cubicBezTo>
                      <a:pt x="11248" y="4538"/>
                      <a:pt x="11418" y="4384"/>
                      <a:pt x="11565" y="4169"/>
                    </a:cubicBezTo>
                    <a:close/>
                    <a:moveTo>
                      <a:pt x="10824" y="0"/>
                    </a:moveTo>
                    <a:cubicBezTo>
                      <a:pt x="10334" y="0"/>
                      <a:pt x="9840" y="506"/>
                      <a:pt x="9651" y="1516"/>
                    </a:cubicBezTo>
                    <a:cubicBezTo>
                      <a:pt x="9472" y="2493"/>
                      <a:pt x="9599" y="3353"/>
                      <a:pt x="9873" y="3930"/>
                    </a:cubicBezTo>
                    <a:cubicBezTo>
                      <a:pt x="9286" y="5219"/>
                      <a:pt x="8674" y="6551"/>
                      <a:pt x="8237" y="7503"/>
                    </a:cubicBezTo>
                    <a:cubicBezTo>
                      <a:pt x="5645" y="7675"/>
                      <a:pt x="3071" y="7822"/>
                      <a:pt x="525" y="7932"/>
                    </a:cubicBezTo>
                    <a:lnTo>
                      <a:pt x="258" y="7944"/>
                    </a:lnTo>
                    <a:lnTo>
                      <a:pt x="225" y="8448"/>
                    </a:lnTo>
                    <a:cubicBezTo>
                      <a:pt x="199" y="8891"/>
                      <a:pt x="173" y="9333"/>
                      <a:pt x="150" y="9774"/>
                    </a:cubicBezTo>
                    <a:cubicBezTo>
                      <a:pt x="127" y="10186"/>
                      <a:pt x="107" y="10597"/>
                      <a:pt x="91" y="11003"/>
                    </a:cubicBezTo>
                    <a:cubicBezTo>
                      <a:pt x="36" y="12280"/>
                      <a:pt x="7" y="13422"/>
                      <a:pt x="0" y="14489"/>
                    </a:cubicBezTo>
                    <a:cubicBezTo>
                      <a:pt x="0" y="15245"/>
                      <a:pt x="39" y="15975"/>
                      <a:pt x="62" y="16731"/>
                    </a:cubicBezTo>
                    <a:cubicBezTo>
                      <a:pt x="85" y="17511"/>
                      <a:pt x="95" y="18284"/>
                      <a:pt x="147" y="19057"/>
                    </a:cubicBezTo>
                    <a:cubicBezTo>
                      <a:pt x="180" y="19506"/>
                      <a:pt x="212" y="19875"/>
                      <a:pt x="245" y="20224"/>
                    </a:cubicBezTo>
                    <a:lnTo>
                      <a:pt x="290" y="20685"/>
                    </a:lnTo>
                    <a:lnTo>
                      <a:pt x="538" y="20703"/>
                    </a:lnTo>
                    <a:cubicBezTo>
                      <a:pt x="1917" y="20802"/>
                      <a:pt x="3370" y="20894"/>
                      <a:pt x="5117" y="20997"/>
                    </a:cubicBezTo>
                    <a:lnTo>
                      <a:pt x="5336" y="21010"/>
                    </a:lnTo>
                    <a:cubicBezTo>
                      <a:pt x="5336" y="21010"/>
                      <a:pt x="5420" y="20593"/>
                      <a:pt x="5424" y="20580"/>
                    </a:cubicBezTo>
                    <a:lnTo>
                      <a:pt x="5476" y="21022"/>
                    </a:lnTo>
                    <a:lnTo>
                      <a:pt x="5717" y="21035"/>
                    </a:lnTo>
                    <a:cubicBezTo>
                      <a:pt x="10802" y="21329"/>
                      <a:pt x="15945" y="21513"/>
                      <a:pt x="21011" y="21600"/>
                    </a:cubicBezTo>
                    <a:lnTo>
                      <a:pt x="21287" y="21600"/>
                    </a:lnTo>
                    <a:lnTo>
                      <a:pt x="21320" y="21084"/>
                    </a:lnTo>
                    <a:cubicBezTo>
                      <a:pt x="21356" y="20556"/>
                      <a:pt x="21388" y="20022"/>
                      <a:pt x="21421" y="19494"/>
                    </a:cubicBezTo>
                    <a:cubicBezTo>
                      <a:pt x="21447" y="19033"/>
                      <a:pt x="21470" y="18573"/>
                      <a:pt x="21493" y="18112"/>
                    </a:cubicBezTo>
                    <a:cubicBezTo>
                      <a:pt x="21558" y="16700"/>
                      <a:pt x="21591" y="15436"/>
                      <a:pt x="21597" y="14232"/>
                    </a:cubicBezTo>
                    <a:cubicBezTo>
                      <a:pt x="21600" y="13163"/>
                      <a:pt x="21574" y="12071"/>
                      <a:pt x="21522" y="10984"/>
                    </a:cubicBezTo>
                    <a:lnTo>
                      <a:pt x="21515" y="10806"/>
                    </a:lnTo>
                    <a:lnTo>
                      <a:pt x="21519" y="10806"/>
                    </a:lnTo>
                    <a:lnTo>
                      <a:pt x="21490" y="10340"/>
                    </a:lnTo>
                    <a:cubicBezTo>
                      <a:pt x="21463" y="9904"/>
                      <a:pt x="21437" y="9517"/>
                      <a:pt x="21408" y="9154"/>
                    </a:cubicBezTo>
                    <a:lnTo>
                      <a:pt x="21369" y="8707"/>
                    </a:lnTo>
                    <a:lnTo>
                      <a:pt x="21242" y="8682"/>
                    </a:lnTo>
                    <a:lnTo>
                      <a:pt x="21363" y="8620"/>
                    </a:lnTo>
                    <a:lnTo>
                      <a:pt x="21307" y="8086"/>
                    </a:lnTo>
                    <a:cubicBezTo>
                      <a:pt x="21255" y="7620"/>
                      <a:pt x="21209" y="7239"/>
                      <a:pt x="21160" y="6882"/>
                    </a:cubicBezTo>
                    <a:lnTo>
                      <a:pt x="21095" y="6423"/>
                    </a:lnTo>
                    <a:lnTo>
                      <a:pt x="20844" y="6447"/>
                    </a:lnTo>
                    <a:cubicBezTo>
                      <a:pt x="19074" y="6625"/>
                      <a:pt x="17217" y="6802"/>
                      <a:pt x="15319" y="6969"/>
                    </a:cubicBezTo>
                    <a:lnTo>
                      <a:pt x="15082" y="6987"/>
                    </a:lnTo>
                    <a:lnTo>
                      <a:pt x="15033" y="7430"/>
                    </a:lnTo>
                    <a:cubicBezTo>
                      <a:pt x="15029" y="7503"/>
                      <a:pt x="15013" y="7577"/>
                      <a:pt x="14990" y="7632"/>
                    </a:cubicBezTo>
                    <a:cubicBezTo>
                      <a:pt x="14961" y="7577"/>
                      <a:pt x="14941" y="7510"/>
                      <a:pt x="14931" y="7430"/>
                    </a:cubicBezTo>
                    <a:lnTo>
                      <a:pt x="14860" y="7006"/>
                    </a:lnTo>
                    <a:lnTo>
                      <a:pt x="14622" y="7024"/>
                    </a:lnTo>
                    <a:lnTo>
                      <a:pt x="13592" y="7111"/>
                    </a:lnTo>
                    <a:lnTo>
                      <a:pt x="11783" y="3758"/>
                    </a:lnTo>
                    <a:cubicBezTo>
                      <a:pt x="11796" y="3727"/>
                      <a:pt x="11809" y="3690"/>
                      <a:pt x="11826" y="3653"/>
                    </a:cubicBezTo>
                    <a:cubicBezTo>
                      <a:pt x="11988" y="3174"/>
                      <a:pt x="12060" y="2603"/>
                      <a:pt x="12024" y="2039"/>
                    </a:cubicBezTo>
                    <a:cubicBezTo>
                      <a:pt x="11950" y="678"/>
                      <a:pt x="11390" y="0"/>
                      <a:pt x="10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 cap="flat">
                <a:solidFill>
                  <a:srgbClr val="CDE8B5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4379;p67"/>
              <p:cNvSpPr/>
              <p:nvPr/>
            </p:nvSpPr>
            <p:spPr>
              <a:xfrm>
                <a:off x="2225038" y="803104"/>
                <a:ext cx="1022175" cy="145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16" y="0"/>
                    </a:moveTo>
                    <a:lnTo>
                      <a:pt x="9771" y="687"/>
                    </a:lnTo>
                    <a:cubicBezTo>
                      <a:pt x="6034" y="8259"/>
                      <a:pt x="354" y="19709"/>
                      <a:pt x="0" y="20287"/>
                    </a:cubicBezTo>
                    <a:lnTo>
                      <a:pt x="333" y="20917"/>
                    </a:lnTo>
                    <a:lnTo>
                      <a:pt x="633" y="21600"/>
                    </a:lnTo>
                    <a:cubicBezTo>
                      <a:pt x="924" y="21204"/>
                      <a:pt x="7144" y="8638"/>
                      <a:pt x="10176" y="2525"/>
                    </a:cubicBezTo>
                    <a:lnTo>
                      <a:pt x="20904" y="20824"/>
                    </a:lnTo>
                    <a:lnTo>
                      <a:pt x="21600" y="19600"/>
                    </a:lnTo>
                    <a:lnTo>
                      <a:pt x="10116" y="0"/>
                    </a:lnTo>
                    <a:close/>
                  </a:path>
                </a:pathLst>
              </a:custGeom>
              <a:solidFill>
                <a:srgbClr val="E6A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4380;p67"/>
              <p:cNvSpPr/>
              <p:nvPr/>
            </p:nvSpPr>
            <p:spPr>
              <a:xfrm>
                <a:off x="175121" y="1786621"/>
                <a:ext cx="5122009" cy="3921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56" y="0"/>
                    </a:moveTo>
                    <a:cubicBezTo>
                      <a:pt x="19261" y="295"/>
                      <a:pt x="17365" y="561"/>
                      <a:pt x="15469" y="797"/>
                    </a:cubicBezTo>
                    <a:cubicBezTo>
                      <a:pt x="15452" y="1073"/>
                      <a:pt x="15412" y="1328"/>
                      <a:pt x="15348" y="1536"/>
                    </a:cubicBezTo>
                    <a:cubicBezTo>
                      <a:pt x="15287" y="1732"/>
                      <a:pt x="15201" y="1836"/>
                      <a:pt x="15113" y="1836"/>
                    </a:cubicBezTo>
                    <a:cubicBezTo>
                      <a:pt x="15056" y="1836"/>
                      <a:pt x="14997" y="1791"/>
                      <a:pt x="14946" y="1698"/>
                    </a:cubicBezTo>
                    <a:cubicBezTo>
                      <a:pt x="14852" y="1536"/>
                      <a:pt x="14788" y="1243"/>
                      <a:pt x="14747" y="892"/>
                    </a:cubicBezTo>
                    <a:cubicBezTo>
                      <a:pt x="9909" y="1509"/>
                      <a:pt x="5067" y="1974"/>
                      <a:pt x="228" y="2295"/>
                    </a:cubicBezTo>
                    <a:cubicBezTo>
                      <a:pt x="198" y="2979"/>
                      <a:pt x="171" y="3652"/>
                      <a:pt x="147" y="4334"/>
                    </a:cubicBezTo>
                    <a:cubicBezTo>
                      <a:pt x="365" y="4581"/>
                      <a:pt x="611" y="4762"/>
                      <a:pt x="785" y="5235"/>
                    </a:cubicBezTo>
                    <a:cubicBezTo>
                      <a:pt x="802" y="5282"/>
                      <a:pt x="802" y="5348"/>
                      <a:pt x="785" y="5397"/>
                    </a:cubicBezTo>
                    <a:cubicBezTo>
                      <a:pt x="611" y="5964"/>
                      <a:pt x="332" y="6079"/>
                      <a:pt x="91" y="6211"/>
                    </a:cubicBezTo>
                    <a:cubicBezTo>
                      <a:pt x="37" y="7974"/>
                      <a:pt x="7" y="9748"/>
                      <a:pt x="0" y="11531"/>
                    </a:cubicBezTo>
                    <a:cubicBezTo>
                      <a:pt x="0" y="12147"/>
                      <a:pt x="0" y="12772"/>
                      <a:pt x="7" y="13399"/>
                    </a:cubicBezTo>
                    <a:cubicBezTo>
                      <a:pt x="168" y="13445"/>
                      <a:pt x="339" y="13541"/>
                      <a:pt x="450" y="13911"/>
                    </a:cubicBezTo>
                    <a:cubicBezTo>
                      <a:pt x="527" y="14157"/>
                      <a:pt x="527" y="14527"/>
                      <a:pt x="450" y="14782"/>
                    </a:cubicBezTo>
                    <a:cubicBezTo>
                      <a:pt x="346" y="15132"/>
                      <a:pt x="191" y="15228"/>
                      <a:pt x="37" y="15285"/>
                    </a:cubicBezTo>
                    <a:cubicBezTo>
                      <a:pt x="47" y="15674"/>
                      <a:pt x="57" y="16071"/>
                      <a:pt x="71" y="16460"/>
                    </a:cubicBezTo>
                    <a:cubicBezTo>
                      <a:pt x="503" y="16649"/>
                      <a:pt x="933" y="17057"/>
                      <a:pt x="1064" y="17353"/>
                    </a:cubicBezTo>
                    <a:cubicBezTo>
                      <a:pt x="1138" y="17504"/>
                      <a:pt x="1138" y="17826"/>
                      <a:pt x="1064" y="17988"/>
                    </a:cubicBezTo>
                    <a:cubicBezTo>
                      <a:pt x="841" y="18394"/>
                      <a:pt x="562" y="18466"/>
                      <a:pt x="286" y="18466"/>
                    </a:cubicBezTo>
                    <a:cubicBezTo>
                      <a:pt x="241" y="18466"/>
                      <a:pt x="196" y="18464"/>
                      <a:pt x="151" y="18462"/>
                    </a:cubicBezTo>
                    <a:cubicBezTo>
                      <a:pt x="178" y="19048"/>
                      <a:pt x="208" y="19637"/>
                      <a:pt x="248" y="20215"/>
                    </a:cubicBezTo>
                    <a:cubicBezTo>
                      <a:pt x="1819" y="20387"/>
                      <a:pt x="3389" y="20538"/>
                      <a:pt x="4959" y="20671"/>
                    </a:cubicBezTo>
                    <a:cubicBezTo>
                      <a:pt x="4979" y="20510"/>
                      <a:pt x="5003" y="20357"/>
                      <a:pt x="5030" y="20206"/>
                    </a:cubicBezTo>
                    <a:cubicBezTo>
                      <a:pt x="5084" y="19909"/>
                      <a:pt x="5166" y="19781"/>
                      <a:pt x="5250" y="19781"/>
                    </a:cubicBezTo>
                    <a:cubicBezTo>
                      <a:pt x="5370" y="19781"/>
                      <a:pt x="5492" y="20036"/>
                      <a:pt x="5543" y="20414"/>
                    </a:cubicBezTo>
                    <a:cubicBezTo>
                      <a:pt x="5557" y="20519"/>
                      <a:pt x="5571" y="20623"/>
                      <a:pt x="5577" y="20727"/>
                    </a:cubicBezTo>
                    <a:cubicBezTo>
                      <a:pt x="10825" y="21184"/>
                      <a:pt x="16069" y="21466"/>
                      <a:pt x="21314" y="21600"/>
                    </a:cubicBezTo>
                    <a:cubicBezTo>
                      <a:pt x="21351" y="20784"/>
                      <a:pt x="21385" y="19968"/>
                      <a:pt x="21415" y="19154"/>
                    </a:cubicBezTo>
                    <a:cubicBezTo>
                      <a:pt x="21406" y="19154"/>
                      <a:pt x="21397" y="19154"/>
                      <a:pt x="21389" y="19154"/>
                    </a:cubicBezTo>
                    <a:cubicBezTo>
                      <a:pt x="21077" y="19154"/>
                      <a:pt x="20744" y="18984"/>
                      <a:pt x="20623" y="18073"/>
                    </a:cubicBezTo>
                    <a:cubicBezTo>
                      <a:pt x="20610" y="17920"/>
                      <a:pt x="20623" y="17761"/>
                      <a:pt x="20660" y="17637"/>
                    </a:cubicBezTo>
                    <a:cubicBezTo>
                      <a:pt x="20804" y="17219"/>
                      <a:pt x="20962" y="17210"/>
                      <a:pt x="21150" y="17153"/>
                    </a:cubicBezTo>
                    <a:cubicBezTo>
                      <a:pt x="21264" y="17115"/>
                      <a:pt x="21375" y="17076"/>
                      <a:pt x="21489" y="17030"/>
                    </a:cubicBezTo>
                    <a:cubicBezTo>
                      <a:pt x="21550" y="15066"/>
                      <a:pt x="21589" y="13095"/>
                      <a:pt x="21596" y="11112"/>
                    </a:cubicBezTo>
                    <a:cubicBezTo>
                      <a:pt x="21600" y="9472"/>
                      <a:pt x="21573" y="7823"/>
                      <a:pt x="21523" y="6191"/>
                    </a:cubicBezTo>
                    <a:cubicBezTo>
                      <a:pt x="21435" y="6106"/>
                      <a:pt x="21365" y="5936"/>
                      <a:pt x="21321" y="5718"/>
                    </a:cubicBezTo>
                    <a:cubicBezTo>
                      <a:pt x="21301" y="5614"/>
                      <a:pt x="21311" y="5490"/>
                      <a:pt x="21344" y="5424"/>
                    </a:cubicBezTo>
                    <a:cubicBezTo>
                      <a:pt x="21388" y="5329"/>
                      <a:pt x="21438" y="5263"/>
                      <a:pt x="21489" y="5206"/>
                    </a:cubicBezTo>
                    <a:cubicBezTo>
                      <a:pt x="21465" y="4609"/>
                      <a:pt x="21438" y="4011"/>
                      <a:pt x="21405" y="3414"/>
                    </a:cubicBezTo>
                    <a:cubicBezTo>
                      <a:pt x="21254" y="3387"/>
                      <a:pt x="21103" y="3291"/>
                      <a:pt x="20959" y="3140"/>
                    </a:cubicBezTo>
                    <a:cubicBezTo>
                      <a:pt x="20801" y="2960"/>
                      <a:pt x="20801" y="2314"/>
                      <a:pt x="20959" y="2135"/>
                    </a:cubicBezTo>
                    <a:cubicBezTo>
                      <a:pt x="21073" y="2012"/>
                      <a:pt x="21187" y="1897"/>
                      <a:pt x="21304" y="1812"/>
                    </a:cubicBezTo>
                    <a:cubicBezTo>
                      <a:pt x="21261" y="1205"/>
                      <a:pt x="21213" y="599"/>
                      <a:pt x="21156" y="0"/>
                    </a:cubicBezTo>
                    <a:close/>
                  </a:path>
                </a:pathLst>
              </a:custGeom>
              <a:solidFill>
                <a:srgbClr val="FFEBBA"/>
              </a:solidFill>
              <a:ln w="12700" cap="flat">
                <a:solidFill>
                  <a:srgbClr val="7A4A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4381;p67"/>
              <p:cNvSpPr/>
              <p:nvPr/>
            </p:nvSpPr>
            <p:spPr>
              <a:xfrm>
                <a:off x="2456166" y="51110"/>
                <a:ext cx="595274" cy="1018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3" h="21600" fill="norm" stroke="1" extrusionOk="0">
                    <a:moveTo>
                      <a:pt x="9935" y="0"/>
                    </a:moveTo>
                    <a:cubicBezTo>
                      <a:pt x="6067" y="0"/>
                      <a:pt x="2164" y="2339"/>
                      <a:pt x="671" y="6993"/>
                    </a:cubicBezTo>
                    <a:cubicBezTo>
                      <a:pt x="-1940" y="15133"/>
                      <a:pt x="3519" y="21600"/>
                      <a:pt x="9313" y="21600"/>
                    </a:cubicBezTo>
                    <a:cubicBezTo>
                      <a:pt x="9399" y="21600"/>
                      <a:pt x="9485" y="21594"/>
                      <a:pt x="9572" y="21594"/>
                    </a:cubicBezTo>
                    <a:cubicBezTo>
                      <a:pt x="10344" y="21562"/>
                      <a:pt x="11094" y="21454"/>
                      <a:pt x="11837" y="21283"/>
                    </a:cubicBezTo>
                    <a:cubicBezTo>
                      <a:pt x="14282" y="20687"/>
                      <a:pt x="16391" y="19102"/>
                      <a:pt x="17804" y="16839"/>
                    </a:cubicBezTo>
                    <a:cubicBezTo>
                      <a:pt x="19118" y="14632"/>
                      <a:pt x="19660" y="12001"/>
                      <a:pt x="19401" y="9370"/>
                    </a:cubicBezTo>
                    <a:cubicBezTo>
                      <a:pt x="18818" y="3119"/>
                      <a:pt x="14403" y="0"/>
                      <a:pt x="9935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4383;p67"/>
              <p:cNvSpPr/>
              <p:nvPr/>
            </p:nvSpPr>
            <p:spPr>
              <a:xfrm>
                <a:off x="4069614" y="1878565"/>
                <a:ext cx="334187" cy="370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0456" y="8073"/>
                    </a:moveTo>
                    <a:cubicBezTo>
                      <a:pt x="10819" y="8073"/>
                      <a:pt x="11182" y="8140"/>
                      <a:pt x="11525" y="8269"/>
                    </a:cubicBezTo>
                    <a:cubicBezTo>
                      <a:pt x="12149" y="8505"/>
                      <a:pt x="12671" y="8925"/>
                      <a:pt x="12990" y="9482"/>
                    </a:cubicBezTo>
                    <a:cubicBezTo>
                      <a:pt x="13445" y="10200"/>
                      <a:pt x="13551" y="11074"/>
                      <a:pt x="13251" y="11890"/>
                    </a:cubicBezTo>
                    <a:cubicBezTo>
                      <a:pt x="12782" y="13068"/>
                      <a:pt x="11578" y="13661"/>
                      <a:pt x="10422" y="13661"/>
                    </a:cubicBezTo>
                    <a:cubicBezTo>
                      <a:pt x="9392" y="13661"/>
                      <a:pt x="8406" y="13188"/>
                      <a:pt x="8029" y="12229"/>
                    </a:cubicBezTo>
                    <a:cubicBezTo>
                      <a:pt x="7729" y="11632"/>
                      <a:pt x="7618" y="10954"/>
                      <a:pt x="7685" y="10298"/>
                    </a:cubicBezTo>
                    <a:cubicBezTo>
                      <a:pt x="7855" y="9402"/>
                      <a:pt x="8503" y="8626"/>
                      <a:pt x="9388" y="8269"/>
                    </a:cubicBezTo>
                    <a:cubicBezTo>
                      <a:pt x="9736" y="8140"/>
                      <a:pt x="10094" y="8073"/>
                      <a:pt x="10456" y="8073"/>
                    </a:cubicBezTo>
                    <a:close/>
                    <a:moveTo>
                      <a:pt x="10741" y="0"/>
                    </a:moveTo>
                    <a:cubicBezTo>
                      <a:pt x="9774" y="0"/>
                      <a:pt x="8802" y="517"/>
                      <a:pt x="8203" y="1262"/>
                    </a:cubicBezTo>
                    <a:cubicBezTo>
                      <a:pt x="7468" y="2199"/>
                      <a:pt x="7250" y="3394"/>
                      <a:pt x="7231" y="4545"/>
                    </a:cubicBezTo>
                    <a:cubicBezTo>
                      <a:pt x="7231" y="4884"/>
                      <a:pt x="7231" y="5245"/>
                      <a:pt x="7274" y="5602"/>
                    </a:cubicBezTo>
                    <a:cubicBezTo>
                      <a:pt x="6583" y="5183"/>
                      <a:pt x="5872" y="4826"/>
                      <a:pt x="5118" y="4545"/>
                    </a:cubicBezTo>
                    <a:cubicBezTo>
                      <a:pt x="4422" y="4291"/>
                      <a:pt x="3643" y="4112"/>
                      <a:pt x="2898" y="4112"/>
                    </a:cubicBezTo>
                    <a:cubicBezTo>
                      <a:pt x="2188" y="4112"/>
                      <a:pt x="1511" y="4277"/>
                      <a:pt x="974" y="4705"/>
                    </a:cubicBezTo>
                    <a:cubicBezTo>
                      <a:pt x="45" y="5481"/>
                      <a:pt x="-85" y="6855"/>
                      <a:pt x="432" y="7912"/>
                    </a:cubicBezTo>
                    <a:cubicBezTo>
                      <a:pt x="950" y="8947"/>
                      <a:pt x="1946" y="9723"/>
                      <a:pt x="3024" y="10321"/>
                    </a:cubicBezTo>
                    <a:cubicBezTo>
                      <a:pt x="3348" y="10499"/>
                      <a:pt x="3691" y="10677"/>
                      <a:pt x="4040" y="10816"/>
                    </a:cubicBezTo>
                    <a:cubicBezTo>
                      <a:pt x="3305" y="11155"/>
                      <a:pt x="2613" y="11552"/>
                      <a:pt x="1965" y="12029"/>
                    </a:cubicBezTo>
                    <a:cubicBezTo>
                      <a:pt x="824" y="12845"/>
                      <a:pt x="-235" y="14080"/>
                      <a:pt x="45" y="15392"/>
                    </a:cubicBezTo>
                    <a:cubicBezTo>
                      <a:pt x="307" y="16529"/>
                      <a:pt x="1511" y="17305"/>
                      <a:pt x="2763" y="17425"/>
                    </a:cubicBezTo>
                    <a:cubicBezTo>
                      <a:pt x="2908" y="17439"/>
                      <a:pt x="3053" y="17443"/>
                      <a:pt x="3198" y="17443"/>
                    </a:cubicBezTo>
                    <a:cubicBezTo>
                      <a:pt x="4301" y="17443"/>
                      <a:pt x="5369" y="17064"/>
                      <a:pt x="6327" y="16587"/>
                    </a:cubicBezTo>
                    <a:cubicBezTo>
                      <a:pt x="6670" y="16409"/>
                      <a:pt x="6994" y="16230"/>
                      <a:pt x="7318" y="16029"/>
                    </a:cubicBezTo>
                    <a:cubicBezTo>
                      <a:pt x="7250" y="16765"/>
                      <a:pt x="7274" y="17524"/>
                      <a:pt x="7381" y="18259"/>
                    </a:cubicBezTo>
                    <a:cubicBezTo>
                      <a:pt x="7598" y="19593"/>
                      <a:pt x="8222" y="21065"/>
                      <a:pt x="9605" y="21484"/>
                    </a:cubicBezTo>
                    <a:cubicBezTo>
                      <a:pt x="9857" y="21564"/>
                      <a:pt x="10113" y="21600"/>
                      <a:pt x="10374" y="21600"/>
                    </a:cubicBezTo>
                    <a:cubicBezTo>
                      <a:pt x="11336" y="21600"/>
                      <a:pt x="12303" y="21087"/>
                      <a:pt x="12864" y="20351"/>
                    </a:cubicBezTo>
                    <a:cubicBezTo>
                      <a:pt x="13594" y="19432"/>
                      <a:pt x="13831" y="18219"/>
                      <a:pt x="13875" y="17064"/>
                    </a:cubicBezTo>
                    <a:cubicBezTo>
                      <a:pt x="13875" y="16707"/>
                      <a:pt x="13875" y="16368"/>
                      <a:pt x="13856" y="16012"/>
                    </a:cubicBezTo>
                    <a:cubicBezTo>
                      <a:pt x="14523" y="16449"/>
                      <a:pt x="15238" y="16805"/>
                      <a:pt x="16012" y="17086"/>
                    </a:cubicBezTo>
                    <a:cubicBezTo>
                      <a:pt x="16684" y="17341"/>
                      <a:pt x="17458" y="17519"/>
                      <a:pt x="18203" y="17519"/>
                    </a:cubicBezTo>
                    <a:cubicBezTo>
                      <a:pt x="18913" y="17519"/>
                      <a:pt x="19595" y="17354"/>
                      <a:pt x="20137" y="16926"/>
                    </a:cubicBezTo>
                    <a:cubicBezTo>
                      <a:pt x="21060" y="16168"/>
                      <a:pt x="21191" y="14798"/>
                      <a:pt x="20698" y="13724"/>
                    </a:cubicBezTo>
                    <a:cubicBezTo>
                      <a:pt x="20200" y="12689"/>
                      <a:pt x="19184" y="11913"/>
                      <a:pt x="18106" y="11315"/>
                    </a:cubicBezTo>
                    <a:cubicBezTo>
                      <a:pt x="17763" y="11114"/>
                      <a:pt x="17414" y="10936"/>
                      <a:pt x="17047" y="10775"/>
                    </a:cubicBezTo>
                    <a:cubicBezTo>
                      <a:pt x="17806" y="10437"/>
                      <a:pt x="18517" y="10022"/>
                      <a:pt x="19165" y="9562"/>
                    </a:cubicBezTo>
                    <a:cubicBezTo>
                      <a:pt x="20306" y="8728"/>
                      <a:pt x="21365" y="7471"/>
                      <a:pt x="21060" y="6159"/>
                    </a:cubicBezTo>
                    <a:cubicBezTo>
                      <a:pt x="20804" y="5044"/>
                      <a:pt x="19571" y="4268"/>
                      <a:pt x="18343" y="4130"/>
                    </a:cubicBezTo>
                    <a:cubicBezTo>
                      <a:pt x="18203" y="4117"/>
                      <a:pt x="18062" y="4108"/>
                      <a:pt x="17922" y="4108"/>
                    </a:cubicBezTo>
                    <a:cubicBezTo>
                      <a:pt x="16820" y="4108"/>
                      <a:pt x="15741" y="4509"/>
                      <a:pt x="14784" y="5004"/>
                    </a:cubicBezTo>
                    <a:cubicBezTo>
                      <a:pt x="14436" y="5165"/>
                      <a:pt x="14112" y="5343"/>
                      <a:pt x="13812" y="5562"/>
                    </a:cubicBezTo>
                    <a:cubicBezTo>
                      <a:pt x="13831" y="4803"/>
                      <a:pt x="13812" y="4068"/>
                      <a:pt x="13706" y="3314"/>
                    </a:cubicBezTo>
                    <a:cubicBezTo>
                      <a:pt x="13512" y="1998"/>
                      <a:pt x="12864" y="526"/>
                      <a:pt x="11481" y="107"/>
                    </a:cubicBezTo>
                    <a:cubicBezTo>
                      <a:pt x="11240" y="36"/>
                      <a:pt x="10988" y="0"/>
                      <a:pt x="10741" y="0"/>
                    </a:cubicBezTo>
                    <a:close/>
                  </a:path>
                </a:pathLst>
              </a:custGeom>
              <a:solidFill>
                <a:srgbClr val="B8A5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326" name="IMG_8028.jpeg" descr="IMG_802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4146057" y="3730879"/>
              <a:ext cx="1153972" cy="668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G_8029.jpeg" descr="IMG_80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34925" b="0"/>
            <a:stretch>
              <a:fillRect/>
            </a:stretch>
          </p:blipFill>
          <p:spPr>
            <a:xfrm>
              <a:off x="4410376" y="2149125"/>
              <a:ext cx="625379" cy="456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IMG_8023.jpeg" descr="IMG_8023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6636" t="23733" r="32910" b="0"/>
            <a:stretch>
              <a:fillRect/>
            </a:stretch>
          </p:blipFill>
          <p:spPr>
            <a:xfrm>
              <a:off x="3978179" y="4606332"/>
              <a:ext cx="1057566" cy="50984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30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80755" y="9185097"/>
            <a:ext cx="10245988" cy="1849502"/>
          </a:xfrm>
          <a:prstGeom prst="rect">
            <a:avLst/>
          </a:prstGeom>
        </p:spPr>
      </p:pic>
      <p:sp>
        <p:nvSpPr>
          <p:cNvPr id="332" name="بحث"/>
          <p:cNvSpPr/>
          <p:nvPr/>
        </p:nvSpPr>
        <p:spPr>
          <a:xfrm>
            <a:off x="16701698" y="7479975"/>
            <a:ext cx="1743164" cy="204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33" name="IMG_8030.jpeg" descr="IMG_8030.jpeg"/>
          <p:cNvPicPr>
            <a:picLocks noChangeAspect="1"/>
          </p:cNvPicPr>
          <p:nvPr/>
        </p:nvPicPr>
        <p:blipFill>
          <a:blip r:embed="rId9">
            <a:extLst/>
          </a:blip>
          <a:srcRect l="13402" t="20547" r="14483" b="26120"/>
          <a:stretch>
            <a:fillRect/>
          </a:stretch>
        </p:blipFill>
        <p:spPr>
          <a:xfrm>
            <a:off x="19919923" y="9973408"/>
            <a:ext cx="2869852" cy="212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8" fill="norm" stroke="1" extrusionOk="0">
                <a:moveTo>
                  <a:pt x="16676" y="0"/>
                </a:moveTo>
                <a:cubicBezTo>
                  <a:pt x="16345" y="0"/>
                  <a:pt x="15259" y="614"/>
                  <a:pt x="14260" y="1365"/>
                </a:cubicBezTo>
                <a:cubicBezTo>
                  <a:pt x="12488" y="2696"/>
                  <a:pt x="12397" y="2709"/>
                  <a:pt x="10564" y="1862"/>
                </a:cubicBezTo>
                <a:cubicBezTo>
                  <a:pt x="8825" y="1058"/>
                  <a:pt x="8530" y="1064"/>
                  <a:pt x="6622" y="1954"/>
                </a:cubicBezTo>
                <a:cubicBezTo>
                  <a:pt x="5362" y="2541"/>
                  <a:pt x="4051" y="3671"/>
                  <a:pt x="3254" y="4856"/>
                </a:cubicBezTo>
                <a:cubicBezTo>
                  <a:pt x="2131" y="6528"/>
                  <a:pt x="1982" y="7065"/>
                  <a:pt x="2175" y="8747"/>
                </a:cubicBezTo>
                <a:cubicBezTo>
                  <a:pt x="2366" y="10408"/>
                  <a:pt x="2221" y="10958"/>
                  <a:pt x="1204" y="12442"/>
                </a:cubicBezTo>
                <a:cubicBezTo>
                  <a:pt x="-757" y="15302"/>
                  <a:pt x="-254" y="19491"/>
                  <a:pt x="2223" y="20925"/>
                </a:cubicBezTo>
                <a:cubicBezTo>
                  <a:pt x="3157" y="21465"/>
                  <a:pt x="6159" y="21600"/>
                  <a:pt x="5795" y="21085"/>
                </a:cubicBezTo>
                <a:cubicBezTo>
                  <a:pt x="5654" y="20886"/>
                  <a:pt x="5732" y="20390"/>
                  <a:pt x="5970" y="19984"/>
                </a:cubicBezTo>
                <a:cubicBezTo>
                  <a:pt x="6257" y="19497"/>
                  <a:pt x="7320" y="19248"/>
                  <a:pt x="9103" y="19248"/>
                </a:cubicBezTo>
                <a:cubicBezTo>
                  <a:pt x="10587" y="19248"/>
                  <a:pt x="11708" y="19034"/>
                  <a:pt x="11595" y="18775"/>
                </a:cubicBezTo>
                <a:cubicBezTo>
                  <a:pt x="11482" y="18517"/>
                  <a:pt x="11839" y="17714"/>
                  <a:pt x="12388" y="16990"/>
                </a:cubicBezTo>
                <a:cubicBezTo>
                  <a:pt x="12937" y="16265"/>
                  <a:pt x="13621" y="15030"/>
                  <a:pt x="13909" y="14248"/>
                </a:cubicBezTo>
                <a:cubicBezTo>
                  <a:pt x="14400" y="12913"/>
                  <a:pt x="14573" y="12841"/>
                  <a:pt x="16693" y="13079"/>
                </a:cubicBezTo>
                <a:cubicBezTo>
                  <a:pt x="17936" y="13218"/>
                  <a:pt x="18821" y="13136"/>
                  <a:pt x="18658" y="12894"/>
                </a:cubicBezTo>
                <a:cubicBezTo>
                  <a:pt x="18496" y="12653"/>
                  <a:pt x="18738" y="11886"/>
                  <a:pt x="19199" y="11193"/>
                </a:cubicBezTo>
                <a:cubicBezTo>
                  <a:pt x="20237" y="9631"/>
                  <a:pt x="20843" y="4881"/>
                  <a:pt x="20241" y="3014"/>
                </a:cubicBezTo>
                <a:cubicBezTo>
                  <a:pt x="19817" y="1699"/>
                  <a:pt x="17806" y="0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" name="المصدر : كتاب الربط بالدين والوطن والواقع لمجموعة رِفعة"/>
          <p:cNvSpPr txBox="1"/>
          <p:nvPr/>
        </p:nvSpPr>
        <p:spPr>
          <a:xfrm rot="121809">
            <a:off x="3731497" y="7796208"/>
            <a:ext cx="3924932" cy="321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5E5E5E"/>
                </a:solidFill>
              </a:defRPr>
            </a:lvl1pPr>
          </a:lstStyle>
          <a:p>
            <a:pPr rtl="0">
              <a:defRPr/>
            </a:pPr>
            <a:r>
              <a:t>المصدر : كتاب الربط بالدين والوطن والواقع لمجموعة رِفعة </a:t>
            </a:r>
          </a:p>
        </p:txBody>
      </p:sp>
      <p:pic>
        <p:nvPicPr>
          <p:cNvPr id="335" name="IMG_8567.png" descr="IMG_8567.png"/>
          <p:cNvPicPr>
            <a:picLocks noChangeAspect="1"/>
          </p:cNvPicPr>
          <p:nvPr/>
        </p:nvPicPr>
        <p:blipFill>
          <a:blip r:embed="rId4">
            <a:extLst/>
          </a:blip>
          <a:srcRect l="9722" t="31325" r="64142" b="39304"/>
          <a:stretch>
            <a:fillRect/>
          </a:stretch>
        </p:blipFill>
        <p:spPr>
          <a:xfrm>
            <a:off x="12227685" y="3764908"/>
            <a:ext cx="3159453" cy="2662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8607.png" descr="IMG_8607.png"/>
          <p:cNvPicPr>
            <a:picLocks noChangeAspect="1"/>
          </p:cNvPicPr>
          <p:nvPr/>
        </p:nvPicPr>
        <p:blipFill>
          <a:blip r:embed="rId10">
            <a:extLst/>
          </a:blip>
          <a:srcRect l="18950" t="22469" r="12901" b="63786"/>
          <a:stretch>
            <a:fillRect/>
          </a:stretch>
        </p:blipFill>
        <p:spPr>
          <a:xfrm>
            <a:off x="2822625" y="5544395"/>
            <a:ext cx="4599944" cy="695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37" name="IMG_8607.png" descr="IMG_8607.png"/>
          <p:cNvPicPr>
            <a:picLocks noChangeAspect="1"/>
          </p:cNvPicPr>
          <p:nvPr/>
        </p:nvPicPr>
        <p:blipFill>
          <a:blip r:embed="rId10">
            <a:extLst/>
          </a:blip>
          <a:srcRect l="11577" t="50000" r="11577" b="29285"/>
          <a:stretch>
            <a:fillRect/>
          </a:stretch>
        </p:blipFill>
        <p:spPr>
          <a:xfrm>
            <a:off x="2822625" y="6427542"/>
            <a:ext cx="3544545" cy="7166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38" name="IMG_8607.png" descr="IMG_8607.png"/>
          <p:cNvPicPr>
            <a:picLocks noChangeAspect="1"/>
          </p:cNvPicPr>
          <p:nvPr/>
        </p:nvPicPr>
        <p:blipFill>
          <a:blip r:embed="rId10">
            <a:extLst/>
          </a:blip>
          <a:srcRect l="62670" t="92489" r="10657" b="0"/>
          <a:stretch>
            <a:fillRect/>
          </a:stretch>
        </p:blipFill>
        <p:spPr>
          <a:xfrm>
            <a:off x="4222432" y="7331724"/>
            <a:ext cx="1800300" cy="3802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11" dur="7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Class="exit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3"/>
      <p:bldP build="whole" bldLvl="1" animBg="1" rev="0" advAuto="0" spid="332" grpId="1"/>
      <p:bldP build="whole" bldLvl="1" animBg="1" rev="0" advAuto="0" spid="330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G_8568.png" descr="IMG_8568.png"/>
          <p:cNvPicPr>
            <a:picLocks noChangeAspect="1"/>
          </p:cNvPicPr>
          <p:nvPr/>
        </p:nvPicPr>
        <p:blipFill>
          <a:blip r:embed="rId2">
            <a:extLst/>
          </a:blip>
          <a:srcRect l="47482" t="30306" r="19703" b="61984"/>
          <a:stretch>
            <a:fillRect/>
          </a:stretch>
        </p:blipFill>
        <p:spPr>
          <a:xfrm>
            <a:off x="6098216" y="5366621"/>
            <a:ext cx="13451526" cy="2370302"/>
          </a:xfrm>
          <a:prstGeom prst="rect">
            <a:avLst/>
          </a:prstGeom>
          <a:ln w="381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