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N3pgLRVBsL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٣…"/>
          <p:cNvSpPr txBox="1"/>
          <p:nvPr/>
        </p:nvSpPr>
        <p:spPr>
          <a:xfrm>
            <a:off x="8599020" y="5232400"/>
            <a:ext cx="767497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٣</a:t>
            </a:r>
            <a:endParaRPr sz="12400"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خطة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صفحة ١٢١ صفحة ١٢١" descr="صفحة ١٢١ صفحة ١٢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41899" y="2763506"/>
            <a:ext cx="11245660" cy="107323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86039" y="4665397"/>
            <a:ext cx="12769964" cy="560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صفحة ١٢١ صفحة ١٢١" descr="صفحة ١٢١ صفحة ١٢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49" name="خطط"/>
          <p:cNvGrpSpPr/>
          <p:nvPr/>
        </p:nvGrpSpPr>
        <p:grpSpPr>
          <a:xfrm>
            <a:off x="19069591" y="1189994"/>
            <a:ext cx="3776891" cy="1841501"/>
            <a:chOff x="0" y="0"/>
            <a:chExt cx="3776890" cy="1841500"/>
          </a:xfrm>
        </p:grpSpPr>
        <p:sp>
          <p:nvSpPr>
            <p:cNvPr id="248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47" name="خطط خطط " descr="خطط خطط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52" name="حل"/>
          <p:cNvGrpSpPr/>
          <p:nvPr/>
        </p:nvGrpSpPr>
        <p:grpSpPr>
          <a:xfrm>
            <a:off x="19069591" y="4265791"/>
            <a:ext cx="3776891" cy="1841501"/>
            <a:chOff x="0" y="0"/>
            <a:chExt cx="3776890" cy="1841500"/>
          </a:xfrm>
        </p:grpSpPr>
        <p:sp>
          <p:nvSpPr>
            <p:cNvPr id="251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50" name="حل حل " descr="حل حل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55" name="تحقق"/>
          <p:cNvGrpSpPr/>
          <p:nvPr/>
        </p:nvGrpSpPr>
        <p:grpSpPr>
          <a:xfrm>
            <a:off x="19310025" y="9760583"/>
            <a:ext cx="3776892" cy="1841501"/>
            <a:chOff x="0" y="0"/>
            <a:chExt cx="3776890" cy="1841500"/>
          </a:xfrm>
        </p:grpSpPr>
        <p:sp>
          <p:nvSpPr>
            <p:cNvPr id="254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53" name="تحقق تحقق " descr="تحقق تحقق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sp>
        <p:nvSpPr>
          <p:cNvPr id="256" name="خط"/>
          <p:cNvSpPr/>
          <p:nvPr/>
        </p:nvSpPr>
        <p:spPr>
          <a:xfrm>
            <a:off x="8325838" y="2123444"/>
            <a:ext cx="1004683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57" name="خط"/>
          <p:cNvSpPr/>
          <p:nvPr/>
        </p:nvSpPr>
        <p:spPr>
          <a:xfrm>
            <a:off x="4927610" y="5173841"/>
            <a:ext cx="1335772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58" name="خط"/>
          <p:cNvSpPr/>
          <p:nvPr/>
        </p:nvSpPr>
        <p:spPr>
          <a:xfrm flipV="1">
            <a:off x="3670401" y="6730999"/>
            <a:ext cx="18749046" cy="2540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59" name="خط"/>
          <p:cNvSpPr/>
          <p:nvPr/>
        </p:nvSpPr>
        <p:spPr>
          <a:xfrm>
            <a:off x="4092450" y="8520864"/>
            <a:ext cx="18994450" cy="2529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60" name="خط"/>
          <p:cNvSpPr/>
          <p:nvPr/>
        </p:nvSpPr>
        <p:spPr>
          <a:xfrm flipV="1">
            <a:off x="4511947" y="10554333"/>
            <a:ext cx="14557423" cy="25400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61" name="خط"/>
          <p:cNvSpPr/>
          <p:nvPr/>
        </p:nvSpPr>
        <p:spPr>
          <a:xfrm flipV="1">
            <a:off x="5050108" y="12442810"/>
            <a:ext cx="14515874" cy="45096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3" name="صفحة ١١٩ صفحة ١١٩" descr="صفحة ١١٩ صفحة ١١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08247" y="6788150"/>
            <a:ext cx="14816357" cy="1773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2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27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8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1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28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6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29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1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29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6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0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1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07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6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1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9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1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1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9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24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28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25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2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27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29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3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34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31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3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33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38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3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36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3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40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8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4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47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20703684" y="4525463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6893" y="4016930"/>
            <a:ext cx="12914873" cy="7960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5" b="20308"/>
          <a:stretch>
            <a:fillRect/>
          </a:stretch>
        </p:blipFill>
        <p:spPr>
          <a:xfrm>
            <a:off x="18977312" y="11296524"/>
            <a:ext cx="1299369" cy="1362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1" h="21249" fill="norm" stroke="1" extrusionOk="0">
                <a:moveTo>
                  <a:pt x="11331" y="0"/>
                </a:moveTo>
                <a:cubicBezTo>
                  <a:pt x="9844" y="0"/>
                  <a:pt x="9322" y="504"/>
                  <a:pt x="8950" y="2296"/>
                </a:cubicBezTo>
                <a:cubicBezTo>
                  <a:pt x="8331" y="5277"/>
                  <a:pt x="7627" y="5613"/>
                  <a:pt x="5899" y="3775"/>
                </a:cubicBezTo>
                <a:cubicBezTo>
                  <a:pt x="5123" y="2950"/>
                  <a:pt x="4190" y="2278"/>
                  <a:pt x="3824" y="2278"/>
                </a:cubicBezTo>
                <a:cubicBezTo>
                  <a:pt x="2440" y="2278"/>
                  <a:pt x="0" y="5389"/>
                  <a:pt x="0" y="7154"/>
                </a:cubicBezTo>
                <a:cubicBezTo>
                  <a:pt x="0" y="8578"/>
                  <a:pt x="530" y="9102"/>
                  <a:pt x="2355" y="9488"/>
                </a:cubicBezTo>
                <a:cubicBezTo>
                  <a:pt x="5807" y="10218"/>
                  <a:pt x="5949" y="11194"/>
                  <a:pt x="2790" y="12465"/>
                </a:cubicBezTo>
                <a:cubicBezTo>
                  <a:pt x="-452" y="13768"/>
                  <a:pt x="-699" y="15081"/>
                  <a:pt x="1775" y="17849"/>
                </a:cubicBezTo>
                <a:cubicBezTo>
                  <a:pt x="3831" y="20150"/>
                  <a:pt x="5645" y="19851"/>
                  <a:pt x="6997" y="16995"/>
                </a:cubicBezTo>
                <a:cubicBezTo>
                  <a:pt x="8102" y="14661"/>
                  <a:pt x="9467" y="15295"/>
                  <a:pt x="9467" y="18140"/>
                </a:cubicBezTo>
                <a:cubicBezTo>
                  <a:pt x="9467" y="19298"/>
                  <a:pt x="9702" y="20473"/>
                  <a:pt x="9991" y="20752"/>
                </a:cubicBezTo>
                <a:cubicBezTo>
                  <a:pt x="10872" y="21600"/>
                  <a:pt x="13812" y="21318"/>
                  <a:pt x="15347" y="20238"/>
                </a:cubicBezTo>
                <a:cubicBezTo>
                  <a:pt x="16461" y="19454"/>
                  <a:pt x="16663" y="18708"/>
                  <a:pt x="16222" y="17014"/>
                </a:cubicBezTo>
                <a:cubicBezTo>
                  <a:pt x="15439" y="14011"/>
                  <a:pt x="15387" y="14093"/>
                  <a:pt x="18309" y="13665"/>
                </a:cubicBezTo>
                <a:cubicBezTo>
                  <a:pt x="20744" y="13309"/>
                  <a:pt x="20901" y="13100"/>
                  <a:pt x="20901" y="10249"/>
                </a:cubicBezTo>
                <a:cubicBezTo>
                  <a:pt x="20901" y="7302"/>
                  <a:pt x="20822" y="7207"/>
                  <a:pt x="18143" y="7117"/>
                </a:cubicBezTo>
                <a:cubicBezTo>
                  <a:pt x="14045" y="6980"/>
                  <a:pt x="14053" y="6994"/>
                  <a:pt x="15519" y="4840"/>
                </a:cubicBezTo>
                <a:cubicBezTo>
                  <a:pt x="16835" y="2907"/>
                  <a:pt x="16818" y="2799"/>
                  <a:pt x="15053" y="1423"/>
                </a:cubicBezTo>
                <a:cubicBezTo>
                  <a:pt x="14051" y="642"/>
                  <a:pt x="12379" y="0"/>
                  <a:pt x="1133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3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5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0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1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2" name="الفصل ٨-٣ خطة حل المسألة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٨-٣ خطة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7" name="صفحة ١٢٠ صفحة ١٢٠" descr="صفحة ١٢٠ صفحة ١٢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188" name="الفصل ٨-٣ خطة حل المسألة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٨-٣ خطة حل المسألة </a:t>
            </a:r>
          </a:p>
        </p:txBody>
      </p:sp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12328" y="2620278"/>
            <a:ext cx="6838865" cy="819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04769" y="6362932"/>
            <a:ext cx="11305920" cy="357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7318" t="13291" r="10811" b="9234"/>
          <a:stretch>
            <a:fillRect/>
          </a:stretch>
        </p:blipFill>
        <p:spPr>
          <a:xfrm>
            <a:off x="2646645" y="6277947"/>
            <a:ext cx="8133557" cy="2722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fill="norm" stroke="1" extrusionOk="0">
                <a:moveTo>
                  <a:pt x="21182" y="0"/>
                </a:moveTo>
                <a:lnTo>
                  <a:pt x="20291" y="84"/>
                </a:lnTo>
                <a:cubicBezTo>
                  <a:pt x="19184" y="189"/>
                  <a:pt x="18867" y="402"/>
                  <a:pt x="18867" y="1038"/>
                </a:cubicBezTo>
                <a:cubicBezTo>
                  <a:pt x="18867" y="1887"/>
                  <a:pt x="18617" y="2040"/>
                  <a:pt x="18546" y="1235"/>
                </a:cubicBezTo>
                <a:cubicBezTo>
                  <a:pt x="18496" y="671"/>
                  <a:pt x="18412" y="521"/>
                  <a:pt x="18226" y="653"/>
                </a:cubicBezTo>
                <a:cubicBezTo>
                  <a:pt x="18088" y="751"/>
                  <a:pt x="17588" y="938"/>
                  <a:pt x="17114" y="1072"/>
                </a:cubicBezTo>
                <a:lnTo>
                  <a:pt x="16252" y="1316"/>
                </a:lnTo>
                <a:lnTo>
                  <a:pt x="16258" y="2585"/>
                </a:lnTo>
                <a:cubicBezTo>
                  <a:pt x="16262" y="3282"/>
                  <a:pt x="16347" y="5034"/>
                  <a:pt x="16448" y="6479"/>
                </a:cubicBezTo>
                <a:cubicBezTo>
                  <a:pt x="16671" y="9667"/>
                  <a:pt x="16709" y="11689"/>
                  <a:pt x="16549" y="11814"/>
                </a:cubicBezTo>
                <a:cubicBezTo>
                  <a:pt x="16484" y="11866"/>
                  <a:pt x="16413" y="11457"/>
                  <a:pt x="16391" y="10908"/>
                </a:cubicBezTo>
                <a:cubicBezTo>
                  <a:pt x="16354" y="9950"/>
                  <a:pt x="16333" y="9919"/>
                  <a:pt x="15857" y="10108"/>
                </a:cubicBezTo>
                <a:cubicBezTo>
                  <a:pt x="15584" y="10216"/>
                  <a:pt x="15056" y="10408"/>
                  <a:pt x="14684" y="10533"/>
                </a:cubicBezTo>
                <a:cubicBezTo>
                  <a:pt x="14007" y="10760"/>
                  <a:pt x="14007" y="10758"/>
                  <a:pt x="13971" y="12033"/>
                </a:cubicBezTo>
                <a:cubicBezTo>
                  <a:pt x="13932" y="13424"/>
                  <a:pt x="13719" y="13650"/>
                  <a:pt x="13662" y="12361"/>
                </a:cubicBezTo>
                <a:cubicBezTo>
                  <a:pt x="13642" y="11920"/>
                  <a:pt x="13594" y="11322"/>
                  <a:pt x="13554" y="11033"/>
                </a:cubicBezTo>
                <a:cubicBezTo>
                  <a:pt x="13514" y="10744"/>
                  <a:pt x="13491" y="10327"/>
                  <a:pt x="13502" y="10108"/>
                </a:cubicBezTo>
                <a:cubicBezTo>
                  <a:pt x="13534" y="9510"/>
                  <a:pt x="13186" y="2930"/>
                  <a:pt x="13111" y="2710"/>
                </a:cubicBezTo>
                <a:cubicBezTo>
                  <a:pt x="13076" y="2605"/>
                  <a:pt x="12578" y="2661"/>
                  <a:pt x="12005" y="2835"/>
                </a:cubicBezTo>
                <a:lnTo>
                  <a:pt x="10963" y="3154"/>
                </a:lnTo>
                <a:lnTo>
                  <a:pt x="10904" y="4729"/>
                </a:lnTo>
                <a:cubicBezTo>
                  <a:pt x="10833" y="6618"/>
                  <a:pt x="10631" y="6675"/>
                  <a:pt x="10548" y="4829"/>
                </a:cubicBezTo>
                <a:cubicBezTo>
                  <a:pt x="10481" y="3333"/>
                  <a:pt x="10512" y="3352"/>
                  <a:pt x="8959" y="3838"/>
                </a:cubicBezTo>
                <a:lnTo>
                  <a:pt x="8142" y="4091"/>
                </a:lnTo>
                <a:lnTo>
                  <a:pt x="8222" y="6601"/>
                </a:lnTo>
                <a:cubicBezTo>
                  <a:pt x="8266" y="7980"/>
                  <a:pt x="8356" y="10066"/>
                  <a:pt x="8423" y="11239"/>
                </a:cubicBezTo>
                <a:cubicBezTo>
                  <a:pt x="8561" y="13659"/>
                  <a:pt x="8526" y="15797"/>
                  <a:pt x="8350" y="15684"/>
                </a:cubicBezTo>
                <a:cubicBezTo>
                  <a:pt x="8284" y="15642"/>
                  <a:pt x="8204" y="15012"/>
                  <a:pt x="8171" y="14284"/>
                </a:cubicBezTo>
                <a:cubicBezTo>
                  <a:pt x="8139" y="13555"/>
                  <a:pt x="8058" y="12965"/>
                  <a:pt x="7992" y="12971"/>
                </a:cubicBezTo>
                <a:cubicBezTo>
                  <a:pt x="7927" y="12977"/>
                  <a:pt x="7400" y="13110"/>
                  <a:pt x="6820" y="13268"/>
                </a:cubicBezTo>
                <a:lnTo>
                  <a:pt x="5767" y="13555"/>
                </a:lnTo>
                <a:lnTo>
                  <a:pt x="5853" y="17284"/>
                </a:lnTo>
                <a:cubicBezTo>
                  <a:pt x="5900" y="19336"/>
                  <a:pt x="5965" y="21151"/>
                  <a:pt x="5999" y="21316"/>
                </a:cubicBezTo>
                <a:cubicBezTo>
                  <a:pt x="6058" y="21600"/>
                  <a:pt x="7576" y="21344"/>
                  <a:pt x="8135" y="20957"/>
                </a:cubicBezTo>
                <a:cubicBezTo>
                  <a:pt x="8299" y="20842"/>
                  <a:pt x="8409" y="20458"/>
                  <a:pt x="8432" y="19919"/>
                </a:cubicBezTo>
                <a:cubicBezTo>
                  <a:pt x="8481" y="18778"/>
                  <a:pt x="8696" y="18830"/>
                  <a:pt x="8745" y="19994"/>
                </a:cubicBezTo>
                <a:cubicBezTo>
                  <a:pt x="8781" y="20850"/>
                  <a:pt x="8817" y="20907"/>
                  <a:pt x="9220" y="20725"/>
                </a:cubicBezTo>
                <a:cubicBezTo>
                  <a:pt x="9460" y="20617"/>
                  <a:pt x="9990" y="20419"/>
                  <a:pt x="10397" y="20288"/>
                </a:cubicBezTo>
                <a:cubicBezTo>
                  <a:pt x="10805" y="20157"/>
                  <a:pt x="11199" y="19833"/>
                  <a:pt x="11274" y="19566"/>
                </a:cubicBezTo>
                <a:cubicBezTo>
                  <a:pt x="11361" y="19258"/>
                  <a:pt x="11460" y="19198"/>
                  <a:pt x="11544" y="19403"/>
                </a:cubicBezTo>
                <a:cubicBezTo>
                  <a:pt x="11727" y="19848"/>
                  <a:pt x="13766" y="19114"/>
                  <a:pt x="14002" y="18519"/>
                </a:cubicBezTo>
                <a:cubicBezTo>
                  <a:pt x="14128" y="18201"/>
                  <a:pt x="14227" y="18163"/>
                  <a:pt x="14309" y="18403"/>
                </a:cubicBezTo>
                <a:cubicBezTo>
                  <a:pt x="14390" y="18643"/>
                  <a:pt x="14801" y="18622"/>
                  <a:pt x="15579" y="18341"/>
                </a:cubicBezTo>
                <a:cubicBezTo>
                  <a:pt x="16549" y="17989"/>
                  <a:pt x="16728" y="17829"/>
                  <a:pt x="16728" y="17303"/>
                </a:cubicBezTo>
                <a:cubicBezTo>
                  <a:pt x="16728" y="16352"/>
                  <a:pt x="16972" y="16112"/>
                  <a:pt x="17050" y="16987"/>
                </a:cubicBezTo>
                <a:cubicBezTo>
                  <a:pt x="17113" y="17701"/>
                  <a:pt x="17167" y="17741"/>
                  <a:pt x="17785" y="17534"/>
                </a:cubicBezTo>
                <a:cubicBezTo>
                  <a:pt x="19330" y="17017"/>
                  <a:pt x="19461" y="16921"/>
                  <a:pt x="19462" y="16334"/>
                </a:cubicBezTo>
                <a:cubicBezTo>
                  <a:pt x="19462" y="15124"/>
                  <a:pt x="19069" y="9437"/>
                  <a:pt x="18957" y="9020"/>
                </a:cubicBezTo>
                <a:cubicBezTo>
                  <a:pt x="18803" y="8452"/>
                  <a:pt x="19078" y="7392"/>
                  <a:pt x="19269" y="7817"/>
                </a:cubicBezTo>
                <a:cubicBezTo>
                  <a:pt x="19342" y="7979"/>
                  <a:pt x="19896" y="7955"/>
                  <a:pt x="20501" y="7761"/>
                </a:cubicBezTo>
                <a:lnTo>
                  <a:pt x="21600" y="7407"/>
                </a:lnTo>
                <a:lnTo>
                  <a:pt x="21588" y="6329"/>
                </a:lnTo>
                <a:cubicBezTo>
                  <a:pt x="21582" y="5737"/>
                  <a:pt x="21489" y="4070"/>
                  <a:pt x="21380" y="2625"/>
                </a:cubicBezTo>
                <a:lnTo>
                  <a:pt x="21182" y="0"/>
                </a:lnTo>
                <a:close/>
                <a:moveTo>
                  <a:pt x="4674" y="5351"/>
                </a:moveTo>
                <a:cubicBezTo>
                  <a:pt x="4612" y="5351"/>
                  <a:pt x="4541" y="5364"/>
                  <a:pt x="4460" y="5379"/>
                </a:cubicBezTo>
                <a:cubicBezTo>
                  <a:pt x="4160" y="5433"/>
                  <a:pt x="3656" y="5587"/>
                  <a:pt x="3340" y="5720"/>
                </a:cubicBezTo>
                <a:cubicBezTo>
                  <a:pt x="2820" y="5939"/>
                  <a:pt x="2759" y="6059"/>
                  <a:pt x="2703" y="7007"/>
                </a:cubicBezTo>
                <a:cubicBezTo>
                  <a:pt x="2629" y="8274"/>
                  <a:pt x="2422" y="8257"/>
                  <a:pt x="2368" y="6979"/>
                </a:cubicBezTo>
                <a:cubicBezTo>
                  <a:pt x="2332" y="6111"/>
                  <a:pt x="2301" y="6069"/>
                  <a:pt x="1834" y="6254"/>
                </a:cubicBezTo>
                <a:cubicBezTo>
                  <a:pt x="1561" y="6362"/>
                  <a:pt x="1036" y="6553"/>
                  <a:pt x="668" y="6676"/>
                </a:cubicBezTo>
                <a:lnTo>
                  <a:pt x="0" y="6901"/>
                </a:lnTo>
                <a:lnTo>
                  <a:pt x="50" y="9230"/>
                </a:lnTo>
                <a:cubicBezTo>
                  <a:pt x="77" y="10511"/>
                  <a:pt x="127" y="12227"/>
                  <a:pt x="161" y="13046"/>
                </a:cubicBezTo>
                <a:cubicBezTo>
                  <a:pt x="220" y="14459"/>
                  <a:pt x="243" y="14537"/>
                  <a:pt x="614" y="14537"/>
                </a:cubicBezTo>
                <a:cubicBezTo>
                  <a:pt x="830" y="14537"/>
                  <a:pt x="1338" y="14434"/>
                  <a:pt x="1745" y="14309"/>
                </a:cubicBezTo>
                <a:cubicBezTo>
                  <a:pt x="2383" y="14112"/>
                  <a:pt x="2501" y="13963"/>
                  <a:pt x="2595" y="13237"/>
                </a:cubicBezTo>
                <a:cubicBezTo>
                  <a:pt x="2709" y="12350"/>
                  <a:pt x="2942" y="12439"/>
                  <a:pt x="2942" y="13371"/>
                </a:cubicBezTo>
                <a:cubicBezTo>
                  <a:pt x="2942" y="13931"/>
                  <a:pt x="3152" y="13916"/>
                  <a:pt x="4819" y="13252"/>
                </a:cubicBezTo>
                <a:lnTo>
                  <a:pt x="5329" y="13049"/>
                </a:lnTo>
                <a:lnTo>
                  <a:pt x="5246" y="10027"/>
                </a:lnTo>
                <a:cubicBezTo>
                  <a:pt x="5133" y="5908"/>
                  <a:pt x="5111" y="5348"/>
                  <a:pt x="4674" y="535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6" name="صفحة ١٢٠ صفحة ١٢٠" descr="صفحة ١٢٠ صفحة ١٢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197" name="الفصل ٨-٣ خطة حل المسألة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٨-٣ خطة حل المسألة </a:t>
            </a:r>
          </a:p>
        </p:txBody>
      </p:sp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12328" y="2620278"/>
            <a:ext cx="6838865" cy="819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70890" y="4794866"/>
            <a:ext cx="16680303" cy="4615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صفحة ١٢٠ صفحة ١٢٠" descr="صفحة ١٢٠ صفحة ١٢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05" name="الفصل ٨-٣ خطة حل المسألة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٨-٣ خطة حل المسألة </a:t>
            </a:r>
          </a:p>
        </p:txBody>
      </p: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12328" y="2620278"/>
            <a:ext cx="6838865" cy="819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81096" y="4283174"/>
            <a:ext cx="11650665" cy="8518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صفحة ١٢١ صفحة ١٢١" descr="صفحة ١٢١ صفحة ١٢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41899" y="2763506"/>
            <a:ext cx="11245660" cy="107323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9560" y="5645881"/>
            <a:ext cx="14571561" cy="5006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صفحة ١٢١ صفحة ١٢١" descr="صفحة ١٢١ صفحة ١٢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2" name="خطط"/>
          <p:cNvGrpSpPr/>
          <p:nvPr/>
        </p:nvGrpSpPr>
        <p:grpSpPr>
          <a:xfrm>
            <a:off x="19069591" y="1189994"/>
            <a:ext cx="3776891" cy="1841501"/>
            <a:chOff x="0" y="0"/>
            <a:chExt cx="3776890" cy="1841500"/>
          </a:xfrm>
        </p:grpSpPr>
        <p:sp>
          <p:nvSpPr>
            <p:cNvPr id="221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20" name="خطط خطط " descr="خطط خطط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25" name="حل"/>
          <p:cNvGrpSpPr/>
          <p:nvPr/>
        </p:nvGrpSpPr>
        <p:grpSpPr>
          <a:xfrm>
            <a:off x="19069591" y="4265791"/>
            <a:ext cx="3776891" cy="1841501"/>
            <a:chOff x="0" y="0"/>
            <a:chExt cx="3776890" cy="1841500"/>
          </a:xfrm>
        </p:grpSpPr>
        <p:sp>
          <p:nvSpPr>
            <p:cNvPr id="224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23" name="حل حل " descr="حل حل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28" name="تحقق"/>
          <p:cNvGrpSpPr/>
          <p:nvPr/>
        </p:nvGrpSpPr>
        <p:grpSpPr>
          <a:xfrm>
            <a:off x="19310025" y="9760583"/>
            <a:ext cx="3776892" cy="1841501"/>
            <a:chOff x="0" y="0"/>
            <a:chExt cx="3776890" cy="1841500"/>
          </a:xfrm>
        </p:grpSpPr>
        <p:sp>
          <p:nvSpPr>
            <p:cNvPr id="227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26" name="تحقق تحقق " descr="تحقق تحقق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sp>
        <p:nvSpPr>
          <p:cNvPr id="229" name="خط"/>
          <p:cNvSpPr/>
          <p:nvPr/>
        </p:nvSpPr>
        <p:spPr>
          <a:xfrm>
            <a:off x="8325838" y="2123444"/>
            <a:ext cx="1004683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30" name="خط"/>
          <p:cNvSpPr/>
          <p:nvPr/>
        </p:nvSpPr>
        <p:spPr>
          <a:xfrm>
            <a:off x="4927610" y="5173841"/>
            <a:ext cx="1335772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31" name="خط"/>
          <p:cNvSpPr/>
          <p:nvPr/>
        </p:nvSpPr>
        <p:spPr>
          <a:xfrm flipV="1">
            <a:off x="3670401" y="6730999"/>
            <a:ext cx="18749046" cy="2540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32" name="خط"/>
          <p:cNvSpPr/>
          <p:nvPr/>
        </p:nvSpPr>
        <p:spPr>
          <a:xfrm>
            <a:off x="4092450" y="8520864"/>
            <a:ext cx="18994450" cy="2529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33" name="خط"/>
          <p:cNvSpPr/>
          <p:nvPr/>
        </p:nvSpPr>
        <p:spPr>
          <a:xfrm flipV="1">
            <a:off x="4511947" y="10554333"/>
            <a:ext cx="14557423" cy="25400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34" name="خط"/>
          <p:cNvSpPr/>
          <p:nvPr/>
        </p:nvSpPr>
        <p:spPr>
          <a:xfrm flipV="1">
            <a:off x="5050108" y="12442810"/>
            <a:ext cx="14515874" cy="45096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