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696"/>
    <a:srgbClr val="883994"/>
    <a:srgbClr val="624097"/>
    <a:srgbClr val="9704C7"/>
    <a:srgbClr val="CC00FF"/>
    <a:srgbClr val="E6DA61"/>
    <a:srgbClr val="9900CC"/>
    <a:srgbClr val="9966FF"/>
    <a:srgbClr val="CC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09/07/44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emf"/><Relationship Id="rId7" Type="http://schemas.microsoft.com/office/2007/relationships/hdphoto" Target="../media/hdphoto2.wdp"/><Relationship Id="rId12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1.emf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JP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emf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80" y="1894094"/>
            <a:ext cx="5712648" cy="227484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313" y="1741557"/>
            <a:ext cx="5755218" cy="3503269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9481933" y="3120685"/>
            <a:ext cx="7205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6872128" y="3124575"/>
            <a:ext cx="7107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٦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0542405" y="3501983"/>
            <a:ext cx="473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7931522" y="3510775"/>
            <a:ext cx="473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265888" y="388611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bg2">
                    <a:lumMod val="25000"/>
                  </a:schemeClr>
                </a:solidFill>
              </a:rPr>
              <a:t>اختبار منتصف الفصل  </a:t>
            </a:r>
            <a:endParaRPr lang="ar-SA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6350968" y="1013500"/>
            <a:ext cx="2717954" cy="336272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الدروس من </a:t>
            </a:r>
            <a:r>
              <a:rPr lang="ku-Arab-IQ" sz="2000" b="1" dirty="0" smtClean="0">
                <a:solidFill>
                  <a:schemeClr val="accent1">
                    <a:lumMod val="50000"/>
                  </a:schemeClr>
                </a:solidFill>
              </a:rPr>
              <a:t>٧-١ </a:t>
            </a:r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إلى </a:t>
            </a:r>
            <a:r>
              <a:rPr lang="ku-Arab-IQ" sz="2000" b="1" dirty="0" smtClean="0">
                <a:solidFill>
                  <a:schemeClr val="accent1">
                    <a:lumMod val="50000"/>
                  </a:schemeClr>
                </a:solidFill>
              </a:rPr>
              <a:t>٧-٣  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9576626" y="4605909"/>
            <a:ext cx="7205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980566" y="4614701"/>
            <a:ext cx="7205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554795" y="2650217"/>
            <a:ext cx="6808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1283979" y="2641425"/>
            <a:ext cx="473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4029225" y="3443839"/>
            <a:ext cx="473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910589" y="3443839"/>
            <a:ext cx="473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8"/>
          <a:stretch/>
        </p:blipFill>
        <p:spPr>
          <a:xfrm>
            <a:off x="2383915" y="4080623"/>
            <a:ext cx="2546842" cy="27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0" grpId="0"/>
      <p:bldP spid="31" grpId="0"/>
      <p:bldP spid="32" grpId="0"/>
      <p:bldP spid="26" grpId="0"/>
      <p:bldP spid="27" grpId="0"/>
      <p:bldP spid="28" grpId="0"/>
      <p:bldP spid="29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034" y="1634902"/>
            <a:ext cx="5790388" cy="309829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4265888" y="388611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اختبار منتصف الفصل  </a:t>
            </a:r>
            <a:endParaRPr lang="ar-S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6350968" y="1013500"/>
            <a:ext cx="2717954" cy="336272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٧-١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٧-٣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869" y="5694520"/>
            <a:ext cx="1095011" cy="109501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395" y="1634902"/>
            <a:ext cx="5286181" cy="3216933"/>
          </a:xfrm>
          <a:prstGeom prst="rect">
            <a:avLst/>
          </a:prstGeom>
        </p:spPr>
      </p:pic>
      <p:sp>
        <p:nvSpPr>
          <p:cNvPr id="19" name="مستطيل مستدير الزوايا 18"/>
          <p:cNvSpPr/>
          <p:nvPr/>
        </p:nvSpPr>
        <p:spPr>
          <a:xfrm>
            <a:off x="10113464" y="3607938"/>
            <a:ext cx="947732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063774"/>
              </p:ext>
            </p:extLst>
          </p:nvPr>
        </p:nvGraphicFramePr>
        <p:xfrm>
          <a:off x="286070" y="5038296"/>
          <a:ext cx="5801950" cy="853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28850">
                  <a:extLst>
                    <a:ext uri="{9D8B030D-6E8A-4147-A177-3AD203B41FA5}">
                      <a16:colId xmlns:a16="http://schemas.microsoft.com/office/drawing/2014/main" val="205515342"/>
                    </a:ext>
                  </a:extLst>
                </a:gridCol>
                <a:gridCol w="828850">
                  <a:extLst>
                    <a:ext uri="{9D8B030D-6E8A-4147-A177-3AD203B41FA5}">
                      <a16:colId xmlns:a16="http://schemas.microsoft.com/office/drawing/2014/main" val="2639511883"/>
                    </a:ext>
                  </a:extLst>
                </a:gridCol>
                <a:gridCol w="828850">
                  <a:extLst>
                    <a:ext uri="{9D8B030D-6E8A-4147-A177-3AD203B41FA5}">
                      <a16:colId xmlns:a16="http://schemas.microsoft.com/office/drawing/2014/main" val="1281565165"/>
                    </a:ext>
                  </a:extLst>
                </a:gridCol>
                <a:gridCol w="828850">
                  <a:extLst>
                    <a:ext uri="{9D8B030D-6E8A-4147-A177-3AD203B41FA5}">
                      <a16:colId xmlns:a16="http://schemas.microsoft.com/office/drawing/2014/main" val="819364791"/>
                    </a:ext>
                  </a:extLst>
                </a:gridCol>
                <a:gridCol w="828850">
                  <a:extLst>
                    <a:ext uri="{9D8B030D-6E8A-4147-A177-3AD203B41FA5}">
                      <a16:colId xmlns:a16="http://schemas.microsoft.com/office/drawing/2014/main" val="3209706980"/>
                    </a:ext>
                  </a:extLst>
                </a:gridCol>
                <a:gridCol w="828850">
                  <a:extLst>
                    <a:ext uri="{9D8B030D-6E8A-4147-A177-3AD203B41FA5}">
                      <a16:colId xmlns:a16="http://schemas.microsoft.com/office/drawing/2014/main" val="584860146"/>
                    </a:ext>
                  </a:extLst>
                </a:gridCol>
                <a:gridCol w="828850">
                  <a:extLst>
                    <a:ext uri="{9D8B030D-6E8A-4147-A177-3AD203B41FA5}">
                      <a16:colId xmlns:a16="http://schemas.microsoft.com/office/drawing/2014/main" val="3900298111"/>
                    </a:ext>
                  </a:extLst>
                </a:gridCol>
              </a:tblGrid>
              <a:tr h="24398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اليوم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00B050"/>
                          </a:solidFill>
                        </a:rPr>
                        <a:t>الأحد </a:t>
                      </a:r>
                      <a:endParaRPr lang="ar-SA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الاثنين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الثلاثاء</a:t>
                      </a:r>
                      <a:endParaRPr lang="ar-SA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الاربعاء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الخميس</a:t>
                      </a:r>
                      <a:endParaRPr lang="ar-SA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>
                          <a:solidFill>
                            <a:srgbClr val="C00000"/>
                          </a:solidFill>
                        </a:rPr>
                        <a:t>الجمعة</a:t>
                      </a:r>
                      <a:endParaRPr lang="ar-SA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80507"/>
                  </a:ext>
                </a:extLst>
              </a:tr>
              <a:tr h="24398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كلم </a:t>
                      </a:r>
                      <a:endParaRPr lang="ar-SA" sz="2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400" b="1" dirty="0" smtClean="0">
                          <a:solidFill>
                            <a:srgbClr val="00B050"/>
                          </a:solidFill>
                        </a:rPr>
                        <a:t>٦</a:t>
                      </a:r>
                      <a:endParaRPr lang="ar-SA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400" b="1" dirty="0" smtClean="0">
                          <a:solidFill>
                            <a:srgbClr val="C00000"/>
                          </a:solidFill>
                        </a:rPr>
                        <a:t>٣</a:t>
                      </a:r>
                      <a:endParaRPr lang="ar-SA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٢</a:t>
                      </a:r>
                      <a:endParaRPr lang="ar-SA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400" b="1" dirty="0" smtClean="0">
                          <a:solidFill>
                            <a:srgbClr val="C00000"/>
                          </a:solidFill>
                        </a:rPr>
                        <a:t>٣</a:t>
                      </a:r>
                      <a:endParaRPr lang="ar-SA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٢</a:t>
                      </a:r>
                      <a:endParaRPr lang="ar-SA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ku-Arab-IQ" sz="2400" b="1" dirty="0" smtClean="0">
                          <a:solidFill>
                            <a:srgbClr val="C00000"/>
                          </a:solidFill>
                        </a:rPr>
                        <a:t>٣</a:t>
                      </a:r>
                      <a:endParaRPr lang="ar-SA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910310"/>
                  </a:ext>
                </a:extLst>
              </a:tr>
            </a:tbl>
          </a:graphicData>
        </a:graphic>
      </p:graphicFrame>
      <p:sp>
        <p:nvSpPr>
          <p:cNvPr id="20" name="مربع نص 19"/>
          <p:cNvSpPr txBox="1"/>
          <p:nvPr/>
        </p:nvSpPr>
        <p:spPr>
          <a:xfrm>
            <a:off x="5869031" y="5038296"/>
            <a:ext cx="19401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= 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858893" y="5439032"/>
            <a:ext cx="194012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= ٤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421644" y="5962252"/>
            <a:ext cx="35308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+ ٤ + ٦ = ١٩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كلم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632" y="3892698"/>
            <a:ext cx="5745330" cy="204637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4265888" y="388611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اختبار منتصف الفصل  </a:t>
            </a:r>
            <a:endParaRPr lang="ar-S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6350968" y="1013500"/>
            <a:ext cx="2717954" cy="336272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٧-١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٧-٣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2848" y="1633518"/>
            <a:ext cx="5663412" cy="1763636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869" y="5694520"/>
            <a:ext cx="1095011" cy="109501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078" y="1633518"/>
            <a:ext cx="5173934" cy="2738414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8326403" y="3354645"/>
            <a:ext cx="14850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حافلات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0023231" y="4610317"/>
            <a:ext cx="4843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9291904" y="5415856"/>
            <a:ext cx="4843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7315199" y="4627901"/>
            <a:ext cx="627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6716941" y="5415326"/>
            <a:ext cx="627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751994" y="3766256"/>
            <a:ext cx="627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217158" y="3766256"/>
            <a:ext cx="4665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653074" y="3748672"/>
            <a:ext cx="3846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37883" y="3748672"/>
            <a:ext cx="4449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400" b="93800" l="6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31" b="5277"/>
          <a:stretch/>
        </p:blipFill>
        <p:spPr>
          <a:xfrm>
            <a:off x="5991608" y="2766599"/>
            <a:ext cx="2483339" cy="22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5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35287 0.23658 " pathEditMode="relative" rAng="0" ptsTypes="AA">
                                      <p:cBhvr>
                                        <p:cTn id="5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45" y="4238680"/>
            <a:ext cx="5303841" cy="171330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السابع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115977" y="6389421"/>
            <a:ext cx="68412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500" b="74000" l="0" r="4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54" r="53579" b="25384"/>
          <a:stretch/>
        </p:blipFill>
        <p:spPr>
          <a:xfrm flipH="1">
            <a:off x="10683668" y="76569"/>
            <a:ext cx="1495417" cy="113174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4265888" y="388611"/>
            <a:ext cx="32062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اختبار منتصف الفصل  </a:t>
            </a:r>
            <a:endParaRPr lang="ar-S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6350968" y="1013500"/>
            <a:ext cx="2717954" cy="336272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الدروس من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٧-١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إلى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٧-٣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869" y="5694520"/>
            <a:ext cx="1095011" cy="109501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1773" y="1709455"/>
            <a:ext cx="5454297" cy="310432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028" y="1612849"/>
            <a:ext cx="5516935" cy="2149024"/>
          </a:xfrm>
          <a:prstGeom prst="rect">
            <a:avLst/>
          </a:prstGeom>
        </p:spPr>
      </p:pic>
      <p:sp>
        <p:nvSpPr>
          <p:cNvPr id="13" name="مستطيل مستدير الزوايا 12"/>
          <p:cNvSpPr/>
          <p:nvPr/>
        </p:nvSpPr>
        <p:spPr>
          <a:xfrm>
            <a:off x="10289311" y="4316891"/>
            <a:ext cx="947732" cy="4220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372357" y="3669576"/>
            <a:ext cx="32283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= 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حبات زبيب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4" b="25128"/>
          <a:stretch/>
        </p:blipFill>
        <p:spPr>
          <a:xfrm>
            <a:off x="5835453" y="4942213"/>
            <a:ext cx="4453858" cy="172823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7971165" y="5776482"/>
            <a:ext cx="21501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إلى اللقاء يا رائعون </a:t>
            </a:r>
            <a:endParaRPr lang="ar-SA" sz="2000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2734473" y="5951984"/>
            <a:ext cx="18662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= 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7" grpId="0"/>
      <p:bldP spid="1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128</Words>
  <Application>Microsoft Office PowerPoint</Application>
  <PresentationFormat>شاشة عريضة</PresentationFormat>
  <Paragraphs>55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84</cp:revision>
  <dcterms:created xsi:type="dcterms:W3CDTF">2022-12-02T21:48:32Z</dcterms:created>
  <dcterms:modified xsi:type="dcterms:W3CDTF">2023-01-30T08:11:57Z</dcterms:modified>
</cp:coreProperties>
</file>