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uj2853612nt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12.xml"/><Relationship Id="rId4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20.xml"/><Relationship Id="rId4" Type="http://schemas.openxmlformats.org/officeDocument/2006/relationships/image" Target="../media/image2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2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3039852"/>
            <a:ext cx="10371318" cy="43594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الثامن</a:t>
            </a:r>
            <a:endParaRPr b="1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7901.jpeg" descr="IMG_7901.jpeg"/>
          <p:cNvPicPr>
            <a:picLocks noChangeAspect="1"/>
          </p:cNvPicPr>
          <p:nvPr/>
        </p:nvPicPr>
        <p:blipFill>
          <a:blip r:embed="rId3">
            <a:extLst/>
          </a:blip>
          <a:srcRect l="0" t="650" r="0" b="650"/>
          <a:stretch>
            <a:fillRect/>
          </a:stretch>
        </p:blipFill>
        <p:spPr>
          <a:xfrm>
            <a:off x="16053672" y="5047855"/>
            <a:ext cx="1619360" cy="162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839581"/>
            <a:ext cx="4823341" cy="103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8289527" y="-1"/>
            <a:ext cx="6094473" cy="1953666"/>
            <a:chOff x="0" y="0"/>
            <a:chExt cx="6094471" cy="1953664"/>
          </a:xfrm>
        </p:grpSpPr>
        <p:sp>
          <p:nvSpPr>
            <p:cNvPr id="104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4275608" y="508515"/>
              <a:ext cx="981042" cy="1445150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٨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108" name="القواسم والمضاعفات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121408">
                <a:lnSpc>
                  <a:spcPct val="90000"/>
                </a:lnSpc>
                <a:spcBef>
                  <a:spcPts val="2300"/>
                </a:spcBef>
                <a:defRPr sz="348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القواسم والمضاعفات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42" y="6873544"/>
            <a:ext cx="5231215" cy="581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60362" y="11196965"/>
            <a:ext cx="1075165" cy="72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7893.png" descr="IMG_7893.png"/>
          <p:cNvPicPr>
            <a:picLocks noChangeAspect="1"/>
          </p:cNvPicPr>
          <p:nvPr/>
        </p:nvPicPr>
        <p:blipFill>
          <a:blip r:embed="rId4">
            <a:extLst/>
          </a:blip>
          <a:srcRect l="0" t="4792" r="3206" b="0"/>
          <a:stretch>
            <a:fillRect/>
          </a:stretch>
        </p:blipFill>
        <p:spPr>
          <a:xfrm>
            <a:off x="4724800" y="939667"/>
            <a:ext cx="18506508" cy="9076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63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64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66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1940" y="9100711"/>
            <a:ext cx="4682061" cy="4682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7893.png" descr="IMG_7893.png"/>
          <p:cNvPicPr>
            <a:picLocks noChangeAspect="1"/>
          </p:cNvPicPr>
          <p:nvPr/>
        </p:nvPicPr>
        <p:blipFill>
          <a:blip r:embed="rId4">
            <a:extLst/>
          </a:blip>
          <a:srcRect l="69101" t="42624" r="5030" b="35562"/>
          <a:stretch>
            <a:fillRect/>
          </a:stretch>
        </p:blipFill>
        <p:spPr>
          <a:xfrm>
            <a:off x="13416541" y="1138501"/>
            <a:ext cx="4945949" cy="2079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7893.png" descr="IMG_7893.png"/>
          <p:cNvPicPr>
            <a:picLocks noChangeAspect="1"/>
          </p:cNvPicPr>
          <p:nvPr/>
        </p:nvPicPr>
        <p:blipFill>
          <a:blip r:embed="rId4">
            <a:extLst/>
          </a:blip>
          <a:srcRect l="21315" t="41018" r="52816" b="36034"/>
          <a:stretch>
            <a:fillRect/>
          </a:stretch>
        </p:blipFill>
        <p:spPr>
          <a:xfrm>
            <a:off x="13416541" y="3910240"/>
            <a:ext cx="4945950" cy="218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7893.png" descr="IMG_7893.png"/>
          <p:cNvPicPr>
            <a:picLocks noChangeAspect="1"/>
          </p:cNvPicPr>
          <p:nvPr/>
        </p:nvPicPr>
        <p:blipFill>
          <a:blip r:embed="rId4">
            <a:extLst/>
          </a:blip>
          <a:srcRect l="70171" t="72519" r="3959" b="4533"/>
          <a:stretch>
            <a:fillRect/>
          </a:stretch>
        </p:blipFill>
        <p:spPr>
          <a:xfrm>
            <a:off x="13416540" y="6913136"/>
            <a:ext cx="4945950" cy="218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7893.png" descr="IMG_7893.png"/>
          <p:cNvPicPr>
            <a:picLocks noChangeAspect="1"/>
          </p:cNvPicPr>
          <p:nvPr/>
        </p:nvPicPr>
        <p:blipFill>
          <a:blip r:embed="rId4">
            <a:extLst/>
          </a:blip>
          <a:srcRect l="22511" t="72519" r="51620" b="4533"/>
          <a:stretch>
            <a:fillRect/>
          </a:stretch>
        </p:blipFill>
        <p:spPr>
          <a:xfrm>
            <a:off x="13416541" y="10090722"/>
            <a:ext cx="4945950" cy="21875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10728315" y="926259"/>
            <a:ext cx="2927370" cy="2503714"/>
            <a:chOff x="0" y="0"/>
            <a:chExt cx="2927368" cy="2503713"/>
          </a:xfrm>
        </p:grpSpPr>
        <p:grpSp>
          <p:nvGrpSpPr>
            <p:cNvPr id="174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171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172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173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75" name="Google Shape;532;p34"/>
            <p:cNvSpPr txBox="1"/>
            <p:nvPr/>
          </p:nvSpPr>
          <p:spPr>
            <a:xfrm>
              <a:off x="1811143" y="591663"/>
              <a:ext cx="1116226" cy="13203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  <p:grpSp>
        <p:nvGrpSpPr>
          <p:cNvPr id="182" name="تجميع"/>
          <p:cNvGrpSpPr/>
          <p:nvPr/>
        </p:nvGrpSpPr>
        <p:grpSpPr>
          <a:xfrm>
            <a:off x="10728315" y="3752170"/>
            <a:ext cx="2927370" cy="2503715"/>
            <a:chOff x="0" y="0"/>
            <a:chExt cx="2927368" cy="2503713"/>
          </a:xfrm>
        </p:grpSpPr>
        <p:grpSp>
          <p:nvGrpSpPr>
            <p:cNvPr id="180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177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٨</a:t>
                </a:r>
              </a:p>
            </p:txBody>
          </p:sp>
          <p:sp>
            <p:nvSpPr>
              <p:cNvPr id="178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٧</a:t>
                </a:r>
              </a:p>
            </p:txBody>
          </p:sp>
          <p:sp>
            <p:nvSpPr>
              <p:cNvPr id="179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81" name="Google Shape;532;p34"/>
            <p:cNvSpPr txBox="1"/>
            <p:nvPr/>
          </p:nvSpPr>
          <p:spPr>
            <a:xfrm>
              <a:off x="1811143" y="591663"/>
              <a:ext cx="1116226" cy="13203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  <p:grpSp>
        <p:nvGrpSpPr>
          <p:cNvPr id="188" name="تجميع"/>
          <p:cNvGrpSpPr/>
          <p:nvPr/>
        </p:nvGrpSpPr>
        <p:grpSpPr>
          <a:xfrm>
            <a:off x="10728315" y="9916032"/>
            <a:ext cx="2927370" cy="2503714"/>
            <a:chOff x="0" y="0"/>
            <a:chExt cx="2927368" cy="2503713"/>
          </a:xfrm>
        </p:grpSpPr>
        <p:grpSp>
          <p:nvGrpSpPr>
            <p:cNvPr id="186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183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٩</a:t>
                </a:r>
              </a:p>
            </p:txBody>
          </p:sp>
          <p:sp>
            <p:nvSpPr>
              <p:cNvPr id="184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185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187" name="Google Shape;532;p34"/>
            <p:cNvSpPr txBox="1"/>
            <p:nvPr/>
          </p:nvSpPr>
          <p:spPr>
            <a:xfrm>
              <a:off x="1811143" y="591663"/>
              <a:ext cx="1116226" cy="13203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  <p:sp>
        <p:nvSpPr>
          <p:cNvPr id="189" name="Google Shape;532;p34"/>
          <p:cNvSpPr txBox="1"/>
          <p:nvPr/>
        </p:nvSpPr>
        <p:spPr>
          <a:xfrm>
            <a:off x="7704026" y="7345305"/>
            <a:ext cx="6048579" cy="14979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438400" rtl="0">
              <a:defRPr b="1" sz="4900">
                <a:solidFill>
                  <a:srgbClr val="0061FE"/>
                </a:solidFill>
              </a:defRPr>
            </a:lvl1pPr>
          </a:lstStyle>
          <a:p>
            <a:pPr/>
            <a:r>
              <a:t>الكسر في أبسط صورة</a:t>
            </a:r>
          </a:p>
        </p:txBody>
      </p:sp>
      <p:sp>
        <p:nvSpPr>
          <p:cNvPr id="190" name="Google Shape;532;p34"/>
          <p:cNvSpPr txBox="1"/>
          <p:nvPr/>
        </p:nvSpPr>
        <p:spPr>
          <a:xfrm>
            <a:off x="6461090" y="1429152"/>
            <a:ext cx="3871546" cy="14979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438400" rtl="0">
              <a:defRPr b="1" sz="4300">
                <a:solidFill>
                  <a:srgbClr val="B92D5D"/>
                </a:solidFill>
              </a:defRPr>
            </a:lvl1pPr>
          </a:lstStyle>
          <a:p>
            <a:pPr/>
            <a:r>
              <a:t>بالقسمة على ٩</a:t>
            </a:r>
          </a:p>
        </p:txBody>
      </p:sp>
      <p:sp>
        <p:nvSpPr>
          <p:cNvPr id="191" name="Google Shape;532;p34"/>
          <p:cNvSpPr txBox="1"/>
          <p:nvPr/>
        </p:nvSpPr>
        <p:spPr>
          <a:xfrm>
            <a:off x="6461090" y="4255063"/>
            <a:ext cx="3871546" cy="14979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438400">
              <a:defRPr b="1" sz="4300">
                <a:solidFill>
                  <a:srgbClr val="B92D5D"/>
                </a:solidFill>
              </a:defRPr>
            </a:lvl1pPr>
          </a:lstStyle>
          <a:p>
            <a:pPr rtl="0">
              <a:defRPr/>
            </a:pPr>
            <a:r>
              <a:t>بالقسمة على ٤</a:t>
            </a:r>
          </a:p>
        </p:txBody>
      </p:sp>
      <p:sp>
        <p:nvSpPr>
          <p:cNvPr id="192" name="Google Shape;532;p34"/>
          <p:cNvSpPr txBox="1"/>
          <p:nvPr/>
        </p:nvSpPr>
        <p:spPr>
          <a:xfrm>
            <a:off x="6461090" y="10362092"/>
            <a:ext cx="3871546" cy="14979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438400">
              <a:defRPr b="1" sz="4300">
                <a:solidFill>
                  <a:srgbClr val="B92D5D"/>
                </a:solidFill>
              </a:defRPr>
            </a:lvl1pPr>
          </a:lstStyle>
          <a:p>
            <a:pPr rtl="0">
              <a:defRPr/>
            </a:pPr>
            <a:r>
              <a:t>بالقسمة على 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388265" y="3280414"/>
            <a:ext cx="1044601" cy="706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7894.png" descr="IMG_7894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5209"/>
          <a:stretch>
            <a:fillRect/>
          </a:stretch>
        </p:blipFill>
        <p:spPr>
          <a:xfrm>
            <a:off x="4977083" y="939667"/>
            <a:ext cx="17796420" cy="4771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199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00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2" name="IMG_7894.png" descr="IMG_7894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5209"/>
          <a:stretch>
            <a:fillRect/>
          </a:stretch>
        </p:blipFill>
        <p:spPr>
          <a:xfrm>
            <a:off x="4977083" y="939667"/>
            <a:ext cx="17796420" cy="477180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Google Shape;532;p34"/>
          <p:cNvSpPr txBox="1"/>
          <p:nvPr/>
        </p:nvSpPr>
        <p:spPr>
          <a:xfrm>
            <a:off x="10677826" y="5232823"/>
            <a:ext cx="10220134" cy="14979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389632" rtl="0">
              <a:defRPr b="1" sz="4802">
                <a:solidFill>
                  <a:srgbClr val="0061FE"/>
                </a:solidFill>
              </a:defRPr>
            </a:lvl1pPr>
          </a:lstStyle>
          <a:p>
            <a:pPr/>
            <a:r>
              <a:t>بإيجاد المقام المشترك لجميع الكسور وهو ١٥٠</a:t>
            </a:r>
          </a:p>
        </p:txBody>
      </p:sp>
      <p:grpSp>
        <p:nvGrpSpPr>
          <p:cNvPr id="232" name="تجميع"/>
          <p:cNvGrpSpPr/>
          <p:nvPr/>
        </p:nvGrpSpPr>
        <p:grpSpPr>
          <a:xfrm>
            <a:off x="7318087" y="6730750"/>
            <a:ext cx="12149850" cy="2503714"/>
            <a:chOff x="0" y="0"/>
            <a:chExt cx="12149849" cy="2503713"/>
          </a:xfrm>
        </p:grpSpPr>
        <p:grpSp>
          <p:nvGrpSpPr>
            <p:cNvPr id="209" name="تجميع"/>
            <p:cNvGrpSpPr/>
            <p:nvPr/>
          </p:nvGrpSpPr>
          <p:grpSpPr>
            <a:xfrm>
              <a:off x="9205753" y="0"/>
              <a:ext cx="2944097" cy="2503714"/>
              <a:chOff x="0" y="0"/>
              <a:chExt cx="2944095" cy="2503713"/>
            </a:xfrm>
          </p:grpSpPr>
          <p:grpSp>
            <p:nvGrpSpPr>
              <p:cNvPr id="207" name="تجميع"/>
              <p:cNvGrpSpPr/>
              <p:nvPr/>
            </p:nvGrpSpPr>
            <p:grpSpPr>
              <a:xfrm>
                <a:off x="881733" y="0"/>
                <a:ext cx="2062363" cy="2503714"/>
                <a:chOff x="0" y="0"/>
                <a:chExt cx="2062362" cy="2503713"/>
              </a:xfrm>
            </p:grpSpPr>
            <p:sp>
              <p:nvSpPr>
                <p:cNvPr id="204" name="Google Shape;532;p34"/>
                <p:cNvSpPr txBox="1"/>
                <p:nvPr/>
              </p:nvSpPr>
              <p:spPr>
                <a:xfrm>
                  <a:off x="0" y="1082510"/>
                  <a:ext cx="1969954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١٥٠</a:t>
                  </a:r>
                </a:p>
              </p:txBody>
            </p:sp>
            <p:sp>
              <p:nvSpPr>
                <p:cNvPr id="205" name="Google Shape;532;p34"/>
                <p:cNvSpPr txBox="1"/>
                <p:nvPr/>
              </p:nvSpPr>
              <p:spPr>
                <a:xfrm>
                  <a:off x="114300" y="0"/>
                  <a:ext cx="1948063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١٢٠</a:t>
                  </a:r>
                </a:p>
              </p:txBody>
            </p:sp>
            <p:sp>
              <p:nvSpPr>
                <p:cNvPr id="206" name="خط"/>
                <p:cNvSpPr/>
                <p:nvPr/>
              </p:nvSpPr>
              <p:spPr>
                <a:xfrm flipH="1" flipV="1">
                  <a:off x="235345" y="1289733"/>
                  <a:ext cx="1586484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208" name="Google Shape;532;p34"/>
              <p:cNvSpPr txBox="1"/>
              <p:nvPr/>
            </p:nvSpPr>
            <p:spPr>
              <a:xfrm>
                <a:off x="0" y="591663"/>
                <a:ext cx="1116226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،</a:t>
                </a:r>
              </a:p>
            </p:txBody>
          </p:sp>
        </p:grpSp>
        <p:grpSp>
          <p:nvGrpSpPr>
            <p:cNvPr id="215" name="تجميع"/>
            <p:cNvGrpSpPr/>
            <p:nvPr/>
          </p:nvGrpSpPr>
          <p:grpSpPr>
            <a:xfrm>
              <a:off x="6631712" y="0"/>
              <a:ext cx="2944097" cy="2503714"/>
              <a:chOff x="0" y="0"/>
              <a:chExt cx="2944095" cy="2503713"/>
            </a:xfrm>
          </p:grpSpPr>
          <p:grpSp>
            <p:nvGrpSpPr>
              <p:cNvPr id="213" name="تجميع"/>
              <p:cNvGrpSpPr/>
              <p:nvPr/>
            </p:nvGrpSpPr>
            <p:grpSpPr>
              <a:xfrm>
                <a:off x="881733" y="0"/>
                <a:ext cx="2062363" cy="2503714"/>
                <a:chOff x="0" y="0"/>
                <a:chExt cx="2062362" cy="2503713"/>
              </a:xfrm>
            </p:grpSpPr>
            <p:sp>
              <p:nvSpPr>
                <p:cNvPr id="210" name="Google Shape;532;p34"/>
                <p:cNvSpPr txBox="1"/>
                <p:nvPr/>
              </p:nvSpPr>
              <p:spPr>
                <a:xfrm>
                  <a:off x="0" y="1082510"/>
                  <a:ext cx="1969954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١٥٠</a:t>
                  </a:r>
                </a:p>
              </p:txBody>
            </p:sp>
            <p:sp>
              <p:nvSpPr>
                <p:cNvPr id="211" name="Google Shape;532;p34"/>
                <p:cNvSpPr txBox="1"/>
                <p:nvPr/>
              </p:nvSpPr>
              <p:spPr>
                <a:xfrm>
                  <a:off x="114300" y="0"/>
                  <a:ext cx="1948063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٩٠</a:t>
                  </a:r>
                </a:p>
              </p:txBody>
            </p:sp>
            <p:sp>
              <p:nvSpPr>
                <p:cNvPr id="212" name="خط"/>
                <p:cNvSpPr/>
                <p:nvPr/>
              </p:nvSpPr>
              <p:spPr>
                <a:xfrm flipH="1" flipV="1">
                  <a:off x="235345" y="1289733"/>
                  <a:ext cx="1586484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214" name="Google Shape;532;p34"/>
              <p:cNvSpPr txBox="1"/>
              <p:nvPr/>
            </p:nvSpPr>
            <p:spPr>
              <a:xfrm>
                <a:off x="0" y="591663"/>
                <a:ext cx="1116226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،</a:t>
                </a:r>
              </a:p>
            </p:txBody>
          </p:sp>
        </p:grpSp>
        <p:grpSp>
          <p:nvGrpSpPr>
            <p:cNvPr id="221" name="تجميع"/>
            <p:cNvGrpSpPr/>
            <p:nvPr/>
          </p:nvGrpSpPr>
          <p:grpSpPr>
            <a:xfrm>
              <a:off x="4162009" y="0"/>
              <a:ext cx="2944097" cy="2503714"/>
              <a:chOff x="0" y="0"/>
              <a:chExt cx="2944095" cy="2503713"/>
            </a:xfrm>
          </p:grpSpPr>
          <p:grpSp>
            <p:nvGrpSpPr>
              <p:cNvPr id="219" name="تجميع"/>
              <p:cNvGrpSpPr/>
              <p:nvPr/>
            </p:nvGrpSpPr>
            <p:grpSpPr>
              <a:xfrm>
                <a:off x="881733" y="0"/>
                <a:ext cx="2062363" cy="2503714"/>
                <a:chOff x="0" y="0"/>
                <a:chExt cx="2062362" cy="2503713"/>
              </a:xfrm>
            </p:grpSpPr>
            <p:sp>
              <p:nvSpPr>
                <p:cNvPr id="216" name="Google Shape;532;p34"/>
                <p:cNvSpPr txBox="1"/>
                <p:nvPr/>
              </p:nvSpPr>
              <p:spPr>
                <a:xfrm>
                  <a:off x="0" y="1082510"/>
                  <a:ext cx="1969954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١٥٠</a:t>
                  </a:r>
                </a:p>
              </p:txBody>
            </p:sp>
            <p:sp>
              <p:nvSpPr>
                <p:cNvPr id="217" name="Google Shape;532;p34"/>
                <p:cNvSpPr txBox="1"/>
                <p:nvPr/>
              </p:nvSpPr>
              <p:spPr>
                <a:xfrm>
                  <a:off x="114300" y="0"/>
                  <a:ext cx="1948063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١٢٠</a:t>
                  </a:r>
                </a:p>
              </p:txBody>
            </p:sp>
            <p:sp>
              <p:nvSpPr>
                <p:cNvPr id="218" name="خط"/>
                <p:cNvSpPr/>
                <p:nvPr/>
              </p:nvSpPr>
              <p:spPr>
                <a:xfrm flipH="1" flipV="1">
                  <a:off x="235345" y="1289733"/>
                  <a:ext cx="1586484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220" name="Google Shape;532;p34"/>
              <p:cNvSpPr txBox="1"/>
              <p:nvPr/>
            </p:nvSpPr>
            <p:spPr>
              <a:xfrm>
                <a:off x="0" y="591663"/>
                <a:ext cx="1116226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،</a:t>
                </a:r>
              </a:p>
            </p:txBody>
          </p:sp>
        </p:grpSp>
        <p:grpSp>
          <p:nvGrpSpPr>
            <p:cNvPr id="227" name="تجميع"/>
            <p:cNvGrpSpPr/>
            <p:nvPr/>
          </p:nvGrpSpPr>
          <p:grpSpPr>
            <a:xfrm>
              <a:off x="1521646" y="0"/>
              <a:ext cx="2944096" cy="2503714"/>
              <a:chOff x="0" y="0"/>
              <a:chExt cx="2944095" cy="2503713"/>
            </a:xfrm>
          </p:grpSpPr>
          <p:grpSp>
            <p:nvGrpSpPr>
              <p:cNvPr id="225" name="تجميع"/>
              <p:cNvGrpSpPr/>
              <p:nvPr/>
            </p:nvGrpSpPr>
            <p:grpSpPr>
              <a:xfrm>
                <a:off x="881733" y="0"/>
                <a:ext cx="2062363" cy="2503714"/>
                <a:chOff x="0" y="0"/>
                <a:chExt cx="2062362" cy="2503713"/>
              </a:xfrm>
            </p:grpSpPr>
            <p:sp>
              <p:nvSpPr>
                <p:cNvPr id="222" name="Google Shape;532;p34"/>
                <p:cNvSpPr txBox="1"/>
                <p:nvPr/>
              </p:nvSpPr>
              <p:spPr>
                <a:xfrm>
                  <a:off x="0" y="1082510"/>
                  <a:ext cx="1969954" cy="14212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١٥٠</a:t>
                  </a:r>
                </a:p>
              </p:txBody>
            </p:sp>
            <p:sp>
              <p:nvSpPr>
                <p:cNvPr id="223" name="Google Shape;532;p34"/>
                <p:cNvSpPr txBox="1"/>
                <p:nvPr/>
              </p:nvSpPr>
              <p:spPr>
                <a:xfrm>
                  <a:off x="114300" y="0"/>
                  <a:ext cx="1948063" cy="149792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438400" rtl="0">
                    <a:defRPr sz="5600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٦٠</a:t>
                  </a:r>
                </a:p>
              </p:txBody>
            </p:sp>
            <p:sp>
              <p:nvSpPr>
                <p:cNvPr id="224" name="خط"/>
                <p:cNvSpPr/>
                <p:nvPr/>
              </p:nvSpPr>
              <p:spPr>
                <a:xfrm flipH="1" flipV="1">
                  <a:off x="235345" y="1289733"/>
                  <a:ext cx="1586484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2438400" rtl="0">
                    <a:defRPr sz="3600">
                      <a:solidFill>
                        <a:srgbClr val="143E6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226" name="Google Shape;532;p34"/>
              <p:cNvSpPr txBox="1"/>
              <p:nvPr/>
            </p:nvSpPr>
            <p:spPr>
              <a:xfrm>
                <a:off x="0" y="591663"/>
                <a:ext cx="1116226" cy="13203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97023" rtl="0">
                  <a:defRPr sz="5418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،</a:t>
                </a:r>
              </a:p>
            </p:txBody>
          </p:sp>
        </p:grpSp>
        <p:grpSp>
          <p:nvGrpSpPr>
            <p:cNvPr id="231" name="تجميع"/>
            <p:cNvGrpSpPr/>
            <p:nvPr/>
          </p:nvGrpSpPr>
          <p:grpSpPr>
            <a:xfrm>
              <a:off x="0" y="0"/>
              <a:ext cx="2062363" cy="2503714"/>
              <a:chOff x="0" y="0"/>
              <a:chExt cx="2062362" cy="2503713"/>
            </a:xfrm>
          </p:grpSpPr>
          <p:sp>
            <p:nvSpPr>
              <p:cNvPr id="228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١٥٠</a:t>
                </a:r>
              </a:p>
            </p:txBody>
          </p:sp>
          <p:sp>
            <p:nvSpPr>
              <p:cNvPr id="229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٩٦</a:t>
                </a:r>
              </a:p>
            </p:txBody>
          </p:sp>
          <p:sp>
            <p:nvSpPr>
              <p:cNvPr id="230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233" name="Google Shape;532;p34"/>
          <p:cNvSpPr txBox="1"/>
          <p:nvPr/>
        </p:nvSpPr>
        <p:spPr>
          <a:xfrm>
            <a:off x="11836053" y="9859199"/>
            <a:ext cx="7154582" cy="14979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438400" rtl="0">
              <a:defRPr b="1" sz="4900">
                <a:solidFill>
                  <a:srgbClr val="0061FE"/>
                </a:solidFill>
              </a:defRPr>
            </a:lvl1pPr>
          </a:lstStyle>
          <a:p>
            <a:pPr/>
            <a:r>
              <a:t>إذن الكسور المتكافئة هي:</a:t>
            </a:r>
          </a:p>
        </p:txBody>
      </p:sp>
      <p:grpSp>
        <p:nvGrpSpPr>
          <p:cNvPr id="239" name="تجميع"/>
          <p:cNvGrpSpPr/>
          <p:nvPr/>
        </p:nvGrpSpPr>
        <p:grpSpPr>
          <a:xfrm>
            <a:off x="9205778" y="9356306"/>
            <a:ext cx="2944097" cy="2503714"/>
            <a:chOff x="0" y="0"/>
            <a:chExt cx="2944095" cy="2503713"/>
          </a:xfrm>
        </p:grpSpPr>
        <p:grpSp>
          <p:nvGrpSpPr>
            <p:cNvPr id="237" name="تجميع"/>
            <p:cNvGrpSpPr/>
            <p:nvPr/>
          </p:nvGrpSpPr>
          <p:grpSpPr>
            <a:xfrm>
              <a:off x="881733" y="0"/>
              <a:ext cx="2062363" cy="2503714"/>
              <a:chOff x="0" y="0"/>
              <a:chExt cx="2062362" cy="2503713"/>
            </a:xfrm>
          </p:grpSpPr>
          <p:sp>
            <p:nvSpPr>
              <p:cNvPr id="234" name="Google Shape;532;p34"/>
              <p:cNvSpPr txBox="1"/>
              <p:nvPr/>
            </p:nvSpPr>
            <p:spPr>
              <a:xfrm>
                <a:off x="0" y="1082510"/>
                <a:ext cx="1969954" cy="14212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  <p:sp>
            <p:nvSpPr>
              <p:cNvPr id="235" name="Google Shape;532;p34"/>
              <p:cNvSpPr txBox="1"/>
              <p:nvPr/>
            </p:nvSpPr>
            <p:spPr>
              <a:xfrm>
                <a:off x="114300" y="0"/>
                <a:ext cx="1948063" cy="149792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5600">
                    <a:solidFill>
                      <a:srgbClr val="0061FE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٤</a:t>
                </a:r>
              </a:p>
            </p:txBody>
          </p:sp>
          <p:sp>
            <p:nvSpPr>
              <p:cNvPr id="236" name="خط"/>
              <p:cNvSpPr/>
              <p:nvPr/>
            </p:nvSpPr>
            <p:spPr>
              <a:xfrm flipH="1" flipV="1">
                <a:off x="235345" y="1289733"/>
                <a:ext cx="158648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38" name="Google Shape;532;p34"/>
            <p:cNvSpPr txBox="1"/>
            <p:nvPr/>
          </p:nvSpPr>
          <p:spPr>
            <a:xfrm>
              <a:off x="0" y="591663"/>
              <a:ext cx="1116226" cy="132038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97023" rtl="0">
                <a:defRPr sz="5418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،</a:t>
              </a:r>
            </a:p>
          </p:txBody>
        </p:sp>
      </p:grpSp>
      <p:grpSp>
        <p:nvGrpSpPr>
          <p:cNvPr id="243" name="تجميع"/>
          <p:cNvGrpSpPr/>
          <p:nvPr/>
        </p:nvGrpSpPr>
        <p:grpSpPr>
          <a:xfrm>
            <a:off x="7318087" y="9356306"/>
            <a:ext cx="2062363" cy="2503714"/>
            <a:chOff x="0" y="0"/>
            <a:chExt cx="2062362" cy="2503713"/>
          </a:xfrm>
        </p:grpSpPr>
        <p:sp>
          <p:nvSpPr>
            <p:cNvPr id="240" name="Google Shape;532;p34"/>
            <p:cNvSpPr txBox="1"/>
            <p:nvPr/>
          </p:nvSpPr>
          <p:spPr>
            <a:xfrm>
              <a:off x="0" y="1082510"/>
              <a:ext cx="1969954" cy="14212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438400" rtl="0">
                <a:defRPr sz="56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٣٠</a:t>
              </a:r>
            </a:p>
          </p:txBody>
        </p:sp>
        <p:sp>
          <p:nvSpPr>
            <p:cNvPr id="241" name="Google Shape;532;p34"/>
            <p:cNvSpPr txBox="1"/>
            <p:nvPr/>
          </p:nvSpPr>
          <p:spPr>
            <a:xfrm>
              <a:off x="114300" y="0"/>
              <a:ext cx="1948063" cy="14979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438400" rtl="0">
                <a:defRPr sz="56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٢٤</a:t>
              </a:r>
            </a:p>
          </p:txBody>
        </p:sp>
        <p:sp>
          <p:nvSpPr>
            <p:cNvPr id="242" name="خط"/>
            <p:cNvSpPr/>
            <p:nvPr/>
          </p:nvSpPr>
          <p:spPr>
            <a:xfrm flipH="1" flipV="1">
              <a:off x="235345" y="1289733"/>
              <a:ext cx="1586484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solidFill>
                    <a:srgbClr val="143E6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53180" y="11467899"/>
            <a:ext cx="1180209" cy="798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7894.png" descr="IMG_7894.png"/>
          <p:cNvPicPr>
            <a:picLocks noChangeAspect="1"/>
          </p:cNvPicPr>
          <p:nvPr/>
        </p:nvPicPr>
        <p:blipFill>
          <a:blip r:embed="rId4">
            <a:extLst/>
          </a:blip>
          <a:srcRect l="1621" t="38039" r="0" b="0"/>
          <a:stretch>
            <a:fillRect/>
          </a:stretch>
        </p:blipFill>
        <p:spPr>
          <a:xfrm>
            <a:off x="4977083" y="939667"/>
            <a:ext cx="17507897" cy="8498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2373948" cy="1015412"/>
            <a:chOff x="-2" y="-2"/>
            <a:chExt cx="2373946" cy="1015410"/>
          </a:xfrm>
        </p:grpSpPr>
        <p:sp>
          <p:nvSpPr>
            <p:cNvPr id="249" name="Freeform 13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50" name="Freeform 15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52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rcRect l="4010" t="18485" r="4010" b="18485"/>
          <a:stretch>
            <a:fillRect/>
          </a:stretch>
        </p:blipFill>
        <p:spPr>
          <a:xfrm>
            <a:off x="18428223" y="9404714"/>
            <a:ext cx="6340595" cy="43449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تجميع"/>
          <p:cNvGrpSpPr/>
          <p:nvPr/>
        </p:nvGrpSpPr>
        <p:grpSpPr>
          <a:xfrm>
            <a:off x="10223139" y="792068"/>
            <a:ext cx="3937721" cy="2667717"/>
            <a:chOff x="0" y="0"/>
            <a:chExt cx="3937720" cy="2667715"/>
          </a:xfrm>
        </p:grpSpPr>
        <p:sp>
          <p:nvSpPr>
            <p:cNvPr id="253" name="Google Shape;532;p34"/>
            <p:cNvSpPr txBox="1"/>
            <p:nvPr/>
          </p:nvSpPr>
          <p:spPr>
            <a:xfrm>
              <a:off x="0" y="870510"/>
              <a:ext cx="2393513" cy="17972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438400" rtl="0">
                <a:defRPr sz="6600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١٠</a:t>
              </a:r>
            </a:p>
          </p:txBody>
        </p:sp>
        <p:sp>
          <p:nvSpPr>
            <p:cNvPr id="254" name="خط"/>
            <p:cNvSpPr/>
            <p:nvPr/>
          </p:nvSpPr>
          <p:spPr>
            <a:xfrm>
              <a:off x="500382" y="1289494"/>
              <a:ext cx="1576886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solidFill>
                    <a:srgbClr val="143E6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5" name="Google Shape;532;p34"/>
            <p:cNvSpPr txBox="1"/>
            <p:nvPr/>
          </p:nvSpPr>
          <p:spPr>
            <a:xfrm>
              <a:off x="92069" y="0"/>
              <a:ext cx="2393513" cy="154365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438400" rtl="0">
                <a:defRPr sz="6600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٧</a:t>
              </a:r>
            </a:p>
          </p:txBody>
        </p:sp>
        <p:sp>
          <p:nvSpPr>
            <p:cNvPr id="256" name="Google Shape;532;p34"/>
            <p:cNvSpPr txBox="1"/>
            <p:nvPr/>
          </p:nvSpPr>
          <p:spPr>
            <a:xfrm>
              <a:off x="1544208" y="409716"/>
              <a:ext cx="2393513" cy="154365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438400" rtl="0">
                <a:defRPr sz="6600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=</a:t>
              </a:r>
            </a:p>
          </p:txBody>
        </p:sp>
      </p:grpSp>
      <p:pic>
        <p:nvPicPr>
          <p:cNvPr id="258" name="IMG_7894.png" descr="IMG_7894.png"/>
          <p:cNvPicPr>
            <a:picLocks noChangeAspect="1"/>
          </p:cNvPicPr>
          <p:nvPr/>
        </p:nvPicPr>
        <p:blipFill>
          <a:blip r:embed="rId4">
            <a:extLst/>
          </a:blip>
          <a:srcRect l="76806" t="65268" r="0" b="18811"/>
          <a:stretch>
            <a:fillRect/>
          </a:stretch>
        </p:blipFill>
        <p:spPr>
          <a:xfrm>
            <a:off x="13740949" y="1034123"/>
            <a:ext cx="4127665" cy="218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7894.png" descr="IMG_7894.png"/>
          <p:cNvPicPr>
            <a:picLocks noChangeAspect="1"/>
          </p:cNvPicPr>
          <p:nvPr/>
        </p:nvPicPr>
        <p:blipFill>
          <a:blip r:embed="rId4">
            <a:extLst/>
          </a:blip>
          <a:srcRect l="27898" t="64918" r="47286" b="19162"/>
          <a:stretch>
            <a:fillRect/>
          </a:stretch>
        </p:blipFill>
        <p:spPr>
          <a:xfrm>
            <a:off x="13740949" y="3553020"/>
            <a:ext cx="4416189" cy="218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7894.png" descr="IMG_7894.png"/>
          <p:cNvPicPr>
            <a:picLocks noChangeAspect="1"/>
          </p:cNvPicPr>
          <p:nvPr/>
        </p:nvPicPr>
        <p:blipFill>
          <a:blip r:embed="rId4">
            <a:extLst/>
          </a:blip>
          <a:srcRect l="75184" t="84080" r="0" b="0"/>
          <a:stretch>
            <a:fillRect/>
          </a:stretch>
        </p:blipFill>
        <p:spPr>
          <a:xfrm>
            <a:off x="13524559" y="6478867"/>
            <a:ext cx="4416189" cy="218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G_7894.png" descr="IMG_7894.png"/>
          <p:cNvPicPr>
            <a:picLocks noChangeAspect="1"/>
          </p:cNvPicPr>
          <p:nvPr/>
        </p:nvPicPr>
        <p:blipFill>
          <a:blip r:embed="rId4">
            <a:extLst/>
          </a:blip>
          <a:srcRect l="25184" t="84524" r="49326" b="2015"/>
          <a:stretch>
            <a:fillRect/>
          </a:stretch>
        </p:blipFill>
        <p:spPr>
          <a:xfrm>
            <a:off x="13187947" y="9404714"/>
            <a:ext cx="4536134" cy="18460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1" name="تجميع"/>
          <p:cNvGrpSpPr/>
          <p:nvPr/>
        </p:nvGrpSpPr>
        <p:grpSpPr>
          <a:xfrm>
            <a:off x="7903086" y="3553020"/>
            <a:ext cx="5078243" cy="2667717"/>
            <a:chOff x="0" y="0"/>
            <a:chExt cx="5078242" cy="2667716"/>
          </a:xfrm>
        </p:grpSpPr>
        <p:grpSp>
          <p:nvGrpSpPr>
            <p:cNvPr id="266" name="تجميع"/>
            <p:cNvGrpSpPr/>
            <p:nvPr/>
          </p:nvGrpSpPr>
          <p:grpSpPr>
            <a:xfrm>
              <a:off x="1395905" y="-1"/>
              <a:ext cx="3682338" cy="2667718"/>
              <a:chOff x="0" y="0"/>
              <a:chExt cx="3682337" cy="2667715"/>
            </a:xfrm>
          </p:grpSpPr>
          <p:sp>
            <p:nvSpPr>
              <p:cNvPr id="262" name="Google Shape;532;p34"/>
              <p:cNvSpPr txBox="1"/>
              <p:nvPr/>
            </p:nvSpPr>
            <p:spPr>
              <a:xfrm>
                <a:off x="1196755" y="870510"/>
                <a:ext cx="2393514" cy="17972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١٠٠</a:t>
                </a:r>
              </a:p>
            </p:txBody>
          </p:sp>
          <p:sp>
            <p:nvSpPr>
              <p:cNvPr id="263" name="خط"/>
              <p:cNvSpPr/>
              <p:nvPr/>
            </p:nvSpPr>
            <p:spPr>
              <a:xfrm>
                <a:off x="1697138" y="1289494"/>
                <a:ext cx="1576886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4" name="Google Shape;532;p34"/>
              <p:cNvSpPr txBox="1"/>
              <p:nvPr/>
            </p:nvSpPr>
            <p:spPr>
              <a:xfrm>
                <a:off x="1288825" y="0"/>
                <a:ext cx="2393513" cy="15436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٢٤</a:t>
                </a:r>
              </a:p>
            </p:txBody>
          </p:sp>
          <p:sp>
            <p:nvSpPr>
              <p:cNvPr id="265" name="Google Shape;532;p34"/>
              <p:cNvSpPr txBox="1"/>
              <p:nvPr/>
            </p:nvSpPr>
            <p:spPr>
              <a:xfrm>
                <a:off x="0" y="485916"/>
                <a:ext cx="2393513" cy="15436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270" name="تجميع"/>
            <p:cNvGrpSpPr/>
            <p:nvPr/>
          </p:nvGrpSpPr>
          <p:grpSpPr>
            <a:xfrm>
              <a:off x="-1" y="-1"/>
              <a:ext cx="2485583" cy="2667718"/>
              <a:chOff x="0" y="0"/>
              <a:chExt cx="2485581" cy="2667715"/>
            </a:xfrm>
          </p:grpSpPr>
          <p:sp>
            <p:nvSpPr>
              <p:cNvPr id="267" name="Google Shape;532;p34"/>
              <p:cNvSpPr txBox="1"/>
              <p:nvPr/>
            </p:nvSpPr>
            <p:spPr>
              <a:xfrm>
                <a:off x="0" y="870510"/>
                <a:ext cx="2393513" cy="17972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٢٥</a:t>
                </a:r>
              </a:p>
            </p:txBody>
          </p:sp>
          <p:sp>
            <p:nvSpPr>
              <p:cNvPr id="268" name="خط"/>
              <p:cNvSpPr/>
              <p:nvPr/>
            </p:nvSpPr>
            <p:spPr>
              <a:xfrm>
                <a:off x="500382" y="1289494"/>
                <a:ext cx="1576886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69" name="Google Shape;532;p34"/>
              <p:cNvSpPr txBox="1"/>
              <p:nvPr/>
            </p:nvSpPr>
            <p:spPr>
              <a:xfrm>
                <a:off x="92069" y="0"/>
                <a:ext cx="2393513" cy="15436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</p:grpSp>
      </p:grpSp>
      <p:grpSp>
        <p:nvGrpSpPr>
          <p:cNvPr id="281" name="تجميع"/>
          <p:cNvGrpSpPr/>
          <p:nvPr/>
        </p:nvGrpSpPr>
        <p:grpSpPr>
          <a:xfrm>
            <a:off x="7725008" y="6478867"/>
            <a:ext cx="5564540" cy="2667717"/>
            <a:chOff x="0" y="0"/>
            <a:chExt cx="5564538" cy="2667716"/>
          </a:xfrm>
        </p:grpSpPr>
        <p:grpSp>
          <p:nvGrpSpPr>
            <p:cNvPr id="276" name="تجميع"/>
            <p:cNvGrpSpPr/>
            <p:nvPr/>
          </p:nvGrpSpPr>
          <p:grpSpPr>
            <a:xfrm>
              <a:off x="1937773" y="-1"/>
              <a:ext cx="3626766" cy="2667718"/>
              <a:chOff x="0" y="0"/>
              <a:chExt cx="3626765" cy="2667715"/>
            </a:xfrm>
          </p:grpSpPr>
          <p:sp>
            <p:nvSpPr>
              <p:cNvPr id="272" name="Google Shape;532;p34"/>
              <p:cNvSpPr txBox="1"/>
              <p:nvPr/>
            </p:nvSpPr>
            <p:spPr>
              <a:xfrm>
                <a:off x="1204684" y="870510"/>
                <a:ext cx="2393513" cy="17972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١٠٠٠</a:t>
                </a:r>
              </a:p>
            </p:txBody>
          </p:sp>
          <p:sp>
            <p:nvSpPr>
              <p:cNvPr id="273" name="خط"/>
              <p:cNvSpPr/>
              <p:nvPr/>
            </p:nvSpPr>
            <p:spPr>
              <a:xfrm>
                <a:off x="1539966" y="1289494"/>
                <a:ext cx="1913534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4" name="Google Shape;532;p34"/>
              <p:cNvSpPr txBox="1"/>
              <p:nvPr/>
            </p:nvSpPr>
            <p:spPr>
              <a:xfrm>
                <a:off x="1233253" y="0"/>
                <a:ext cx="2393513" cy="15436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٨٧٥</a:t>
                </a:r>
              </a:p>
            </p:txBody>
          </p:sp>
          <p:sp>
            <p:nvSpPr>
              <p:cNvPr id="275" name="Google Shape;532;p34"/>
              <p:cNvSpPr txBox="1"/>
              <p:nvPr/>
            </p:nvSpPr>
            <p:spPr>
              <a:xfrm>
                <a:off x="0" y="485916"/>
                <a:ext cx="1539967" cy="15436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280" name="تجميع"/>
            <p:cNvGrpSpPr/>
            <p:nvPr/>
          </p:nvGrpSpPr>
          <p:grpSpPr>
            <a:xfrm>
              <a:off x="-1" y="-1"/>
              <a:ext cx="2485583" cy="2667718"/>
              <a:chOff x="0" y="0"/>
              <a:chExt cx="2485581" cy="2667715"/>
            </a:xfrm>
          </p:grpSpPr>
          <p:sp>
            <p:nvSpPr>
              <p:cNvPr id="277" name="Google Shape;532;p34"/>
              <p:cNvSpPr txBox="1"/>
              <p:nvPr/>
            </p:nvSpPr>
            <p:spPr>
              <a:xfrm>
                <a:off x="0" y="870510"/>
                <a:ext cx="2393513" cy="17972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٨</a:t>
                </a:r>
              </a:p>
            </p:txBody>
          </p:sp>
          <p:sp>
            <p:nvSpPr>
              <p:cNvPr id="278" name="خط"/>
              <p:cNvSpPr/>
              <p:nvPr/>
            </p:nvSpPr>
            <p:spPr>
              <a:xfrm>
                <a:off x="500382" y="1289494"/>
                <a:ext cx="1576886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79" name="Google Shape;532;p34"/>
              <p:cNvSpPr txBox="1"/>
              <p:nvPr/>
            </p:nvSpPr>
            <p:spPr>
              <a:xfrm>
                <a:off x="92069" y="0"/>
                <a:ext cx="2393513" cy="15436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٧</a:t>
                </a:r>
              </a:p>
            </p:txBody>
          </p:sp>
        </p:grpSp>
      </p:grpSp>
      <p:grpSp>
        <p:nvGrpSpPr>
          <p:cNvPr id="291" name="تجميع"/>
          <p:cNvGrpSpPr/>
          <p:nvPr/>
        </p:nvGrpSpPr>
        <p:grpSpPr>
          <a:xfrm>
            <a:off x="7968157" y="8993988"/>
            <a:ext cx="5078243" cy="2667717"/>
            <a:chOff x="0" y="0"/>
            <a:chExt cx="5078242" cy="2667716"/>
          </a:xfrm>
        </p:grpSpPr>
        <p:grpSp>
          <p:nvGrpSpPr>
            <p:cNvPr id="286" name="تجميع"/>
            <p:cNvGrpSpPr/>
            <p:nvPr/>
          </p:nvGrpSpPr>
          <p:grpSpPr>
            <a:xfrm>
              <a:off x="1395905" y="-1"/>
              <a:ext cx="3682338" cy="2667718"/>
              <a:chOff x="0" y="0"/>
              <a:chExt cx="3682337" cy="2667715"/>
            </a:xfrm>
          </p:grpSpPr>
          <p:sp>
            <p:nvSpPr>
              <p:cNvPr id="282" name="Google Shape;532;p34"/>
              <p:cNvSpPr txBox="1"/>
              <p:nvPr/>
            </p:nvSpPr>
            <p:spPr>
              <a:xfrm>
                <a:off x="1196755" y="870510"/>
                <a:ext cx="2393514" cy="17972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١٠٠</a:t>
                </a:r>
              </a:p>
            </p:txBody>
          </p:sp>
          <p:sp>
            <p:nvSpPr>
              <p:cNvPr id="283" name="خط"/>
              <p:cNvSpPr/>
              <p:nvPr/>
            </p:nvSpPr>
            <p:spPr>
              <a:xfrm>
                <a:off x="1697138" y="1289494"/>
                <a:ext cx="1576886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4" name="Google Shape;532;p34"/>
              <p:cNvSpPr txBox="1"/>
              <p:nvPr/>
            </p:nvSpPr>
            <p:spPr>
              <a:xfrm>
                <a:off x="1288825" y="0"/>
                <a:ext cx="2393513" cy="15436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285" name="Google Shape;532;p34"/>
              <p:cNvSpPr txBox="1"/>
              <p:nvPr/>
            </p:nvSpPr>
            <p:spPr>
              <a:xfrm>
                <a:off x="0" y="485916"/>
                <a:ext cx="2393513" cy="15436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290" name="تجميع"/>
            <p:cNvGrpSpPr/>
            <p:nvPr/>
          </p:nvGrpSpPr>
          <p:grpSpPr>
            <a:xfrm>
              <a:off x="-1" y="-1"/>
              <a:ext cx="2485583" cy="2667718"/>
              <a:chOff x="0" y="0"/>
              <a:chExt cx="2485581" cy="2667715"/>
            </a:xfrm>
          </p:grpSpPr>
          <p:sp>
            <p:nvSpPr>
              <p:cNvPr id="287" name="Google Shape;532;p34"/>
              <p:cNvSpPr txBox="1"/>
              <p:nvPr/>
            </p:nvSpPr>
            <p:spPr>
              <a:xfrm>
                <a:off x="0" y="870510"/>
                <a:ext cx="2393513" cy="17972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٥٠</a:t>
                </a:r>
              </a:p>
            </p:txBody>
          </p:sp>
          <p:sp>
            <p:nvSpPr>
              <p:cNvPr id="288" name="خط"/>
              <p:cNvSpPr/>
              <p:nvPr/>
            </p:nvSpPr>
            <p:spPr>
              <a:xfrm>
                <a:off x="500382" y="1289494"/>
                <a:ext cx="1576886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9" name="Google Shape;532;p34"/>
              <p:cNvSpPr txBox="1"/>
              <p:nvPr/>
            </p:nvSpPr>
            <p:spPr>
              <a:xfrm>
                <a:off x="92069" y="0"/>
                <a:ext cx="2393513" cy="15436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473837" y="3386891"/>
            <a:ext cx="975462" cy="659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7895.png" descr="IMG_7895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9556"/>
          <a:stretch>
            <a:fillRect/>
          </a:stretch>
        </p:blipFill>
        <p:spPr>
          <a:xfrm>
            <a:off x="4044633" y="775496"/>
            <a:ext cx="18566027" cy="2941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297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98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00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75178" y="9971657"/>
            <a:ext cx="3744344" cy="374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7895.png" descr="IMG_7895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69556"/>
          <a:stretch>
            <a:fillRect/>
          </a:stretch>
        </p:blipFill>
        <p:spPr>
          <a:xfrm>
            <a:off x="4044633" y="775496"/>
            <a:ext cx="18566027" cy="2941288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Google Shape;532;p34"/>
          <p:cNvSpPr txBox="1"/>
          <p:nvPr/>
        </p:nvSpPr>
        <p:spPr>
          <a:xfrm>
            <a:off x="6540185" y="5232823"/>
            <a:ext cx="14221113" cy="14979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defTabSz="2438400" rtl="0">
              <a:defRPr b="1" sz="6200">
                <a:solidFill>
                  <a:srgbClr val="0061FE"/>
                </a:solidFill>
              </a:defRPr>
            </a:pPr>
            <a:r>
              <a:t>المضاعف المشترك الأصغر للعددين هو : </a:t>
            </a:r>
            <a:r>
              <a:rPr>
                <a:solidFill>
                  <a:srgbClr val="B92D5D"/>
                </a:solidFill>
              </a:rPr>
              <a:t>٦٠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42" y="6873544"/>
            <a:ext cx="5231215" cy="581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671840" y="2854216"/>
            <a:ext cx="1075165" cy="72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G_7895.png" descr="IMG_7895.png"/>
          <p:cNvPicPr>
            <a:picLocks noChangeAspect="1"/>
          </p:cNvPicPr>
          <p:nvPr/>
        </p:nvPicPr>
        <p:blipFill>
          <a:blip r:embed="rId4">
            <a:extLst/>
          </a:blip>
          <a:srcRect l="6410" t="32600" r="518" b="5972"/>
          <a:stretch>
            <a:fillRect/>
          </a:stretch>
        </p:blipFill>
        <p:spPr>
          <a:xfrm>
            <a:off x="5581950" y="795881"/>
            <a:ext cx="17279698" cy="5934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308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09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11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1940" y="9100711"/>
            <a:ext cx="4682061" cy="4682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G_7895.png" descr="IMG_7895.png"/>
          <p:cNvPicPr>
            <a:picLocks noChangeAspect="1"/>
          </p:cNvPicPr>
          <p:nvPr/>
        </p:nvPicPr>
        <p:blipFill>
          <a:blip r:embed="rId4">
            <a:extLst/>
          </a:blip>
          <a:srcRect l="6410" t="32600" r="518" b="5972"/>
          <a:stretch>
            <a:fillRect/>
          </a:stretch>
        </p:blipFill>
        <p:spPr>
          <a:xfrm>
            <a:off x="5581950" y="795881"/>
            <a:ext cx="17279698" cy="5934709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Google Shape;532;p34"/>
          <p:cNvSpPr txBox="1"/>
          <p:nvPr/>
        </p:nvSpPr>
        <p:spPr>
          <a:xfrm>
            <a:off x="5581950" y="7602783"/>
            <a:ext cx="14221113" cy="14979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defTabSz="2438400" rtl="0">
              <a:defRPr b="1" sz="6500">
                <a:solidFill>
                  <a:srgbClr val="0061FE"/>
                </a:solidFill>
              </a:defRPr>
            </a:pPr>
            <a:r>
              <a:t>المسافة التي قطعها = ٦٠ ×  ١٫٤ = </a:t>
            </a:r>
            <a:r>
              <a:rPr>
                <a:solidFill>
                  <a:srgbClr val="B92D5D"/>
                </a:solidFill>
              </a:rPr>
              <a:t>٨٤ مترً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7890.png" descr="IMG_7890.png"/>
          <p:cNvPicPr>
            <a:picLocks noChangeAspect="1"/>
          </p:cNvPicPr>
          <p:nvPr/>
        </p:nvPicPr>
        <p:blipFill>
          <a:blip r:embed="rId4">
            <a:extLst/>
          </a:blip>
          <a:srcRect l="0" t="5052" r="8443" b="37891"/>
          <a:stretch>
            <a:fillRect/>
          </a:stretch>
        </p:blipFill>
        <p:spPr>
          <a:xfrm>
            <a:off x="7339249" y="735159"/>
            <a:ext cx="15604579" cy="5995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075699" y="2864548"/>
            <a:ext cx="1044601" cy="706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G_7896.png" descr="IMG_789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85332" y="521313"/>
            <a:ext cx="16273274" cy="1020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320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21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23" name="IMG_7896.png" descr="IMG_789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6763" y="473226"/>
            <a:ext cx="16273274" cy="1020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مستطيل"/>
          <p:cNvSpPr/>
          <p:nvPr/>
        </p:nvSpPr>
        <p:spPr>
          <a:xfrm>
            <a:off x="15318409" y="6622800"/>
            <a:ext cx="3408839" cy="1838101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4" b="18517"/>
          <a:stretch>
            <a:fillRect/>
          </a:stretch>
        </p:blipFill>
        <p:spPr>
          <a:xfrm flipH="1" rot="16200000">
            <a:off x="21529028" y="2676406"/>
            <a:ext cx="978369" cy="661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G_7897.png" descr="IMG_7897.png"/>
          <p:cNvPicPr>
            <a:picLocks noChangeAspect="1"/>
          </p:cNvPicPr>
          <p:nvPr/>
        </p:nvPicPr>
        <p:blipFill>
          <a:blip r:embed="rId4">
            <a:extLst/>
          </a:blip>
          <a:srcRect l="0" t="8109" r="0" b="0"/>
          <a:stretch>
            <a:fillRect/>
          </a:stretch>
        </p:blipFill>
        <p:spPr>
          <a:xfrm>
            <a:off x="8127804" y="976163"/>
            <a:ext cx="14814671" cy="5040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2373948" cy="1015412"/>
            <a:chOff x="-2" y="-2"/>
            <a:chExt cx="2373946" cy="1015410"/>
          </a:xfrm>
        </p:grpSpPr>
        <p:sp>
          <p:nvSpPr>
            <p:cNvPr id="330" name="Freeform 13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31" name="Freeform 15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33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rcRect l="4010" t="18485" r="4010" b="18485"/>
          <a:stretch>
            <a:fillRect/>
          </a:stretch>
        </p:blipFill>
        <p:spPr>
          <a:xfrm>
            <a:off x="18428223" y="9404714"/>
            <a:ext cx="6340595" cy="4344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G_7897.png" descr="IMG_7897.png"/>
          <p:cNvPicPr>
            <a:picLocks noChangeAspect="1"/>
          </p:cNvPicPr>
          <p:nvPr/>
        </p:nvPicPr>
        <p:blipFill>
          <a:blip r:embed="rId4">
            <a:extLst/>
          </a:blip>
          <a:srcRect l="0" t="8109" r="0" b="0"/>
          <a:stretch>
            <a:fillRect/>
          </a:stretch>
        </p:blipFill>
        <p:spPr>
          <a:xfrm>
            <a:off x="8127804" y="976163"/>
            <a:ext cx="14814671" cy="5040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G_7900.png" descr="IMG_7900.png"/>
          <p:cNvPicPr>
            <a:picLocks noChangeAspect="1"/>
          </p:cNvPicPr>
          <p:nvPr/>
        </p:nvPicPr>
        <p:blipFill>
          <a:blip r:embed="rId5">
            <a:extLst/>
          </a:blip>
          <a:srcRect l="3521" t="0" r="4629" b="0"/>
          <a:stretch>
            <a:fillRect/>
          </a:stretch>
        </p:blipFill>
        <p:spPr>
          <a:xfrm>
            <a:off x="2757669" y="6016476"/>
            <a:ext cx="16933155" cy="4211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7890.png" descr="IMG_7890.png"/>
          <p:cNvPicPr>
            <a:picLocks noChangeAspect="1"/>
          </p:cNvPicPr>
          <p:nvPr/>
        </p:nvPicPr>
        <p:blipFill>
          <a:blip r:embed="rId4">
            <a:extLst/>
          </a:blip>
          <a:srcRect l="60730" t="36398" r="8443" b="42353"/>
          <a:stretch>
            <a:fillRect/>
          </a:stretch>
        </p:blipFill>
        <p:spPr>
          <a:xfrm>
            <a:off x="16269988" y="939667"/>
            <a:ext cx="5253832" cy="223287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قواسم ١٥ هي: ١ ، ٣ ،٥ ،١٥…"/>
          <p:cNvSpPr txBox="1"/>
          <p:nvPr/>
        </p:nvSpPr>
        <p:spPr>
          <a:xfrm>
            <a:off x="7059955" y="1671059"/>
            <a:ext cx="9418719" cy="300285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١٥ هي: </a:t>
            </a:r>
            <a:r>
              <a:rPr>
                <a:solidFill>
                  <a:srgbClr val="B92D5D"/>
                </a:solidFill>
              </a:rPr>
              <a:t>١ ، ٣ ،٥ ،١٥</a:t>
            </a:r>
            <a:r>
              <a:t> </a:t>
            </a: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٤٥هي: </a:t>
            </a:r>
            <a:r>
              <a:rPr>
                <a:solidFill>
                  <a:srgbClr val="B92D5D"/>
                </a:solidFill>
              </a:rPr>
              <a:t>١ ، ٣ ، ٥ ، ٩ ، ١٥ ، ٤٥</a:t>
            </a:r>
            <a:endParaRPr>
              <a:solidFill>
                <a:srgbClr val="B92D5D"/>
              </a:solidFill>
            </a:endParaRP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rPr>
                <a:solidFill>
                  <a:srgbClr val="B92D5D"/>
                </a:solidFill>
              </a:rPr>
              <a:t>القواسم المشتركة هي : </a:t>
            </a:r>
            <a:r>
              <a:t>١، ٣ ، ٥ ، ١٥</a:t>
            </a:r>
          </a:p>
        </p:txBody>
      </p:sp>
      <p:pic>
        <p:nvPicPr>
          <p:cNvPr id="121" name="IMG_7890.png" descr="IMG_7890.png"/>
          <p:cNvPicPr>
            <a:picLocks noChangeAspect="1"/>
          </p:cNvPicPr>
          <p:nvPr/>
        </p:nvPicPr>
        <p:blipFill>
          <a:blip r:embed="rId4">
            <a:extLst/>
          </a:blip>
          <a:srcRect l="5501" t="39375" r="57676" b="43379"/>
          <a:stretch>
            <a:fillRect/>
          </a:stretch>
        </p:blipFill>
        <p:spPr>
          <a:xfrm>
            <a:off x="12387854" y="7158608"/>
            <a:ext cx="6275683" cy="181211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قواسم ٢٤ هي: ١ ،٢ ، ٣ ،٤ ،٦ ، ٨ ،١٢ ، ٢٤…"/>
          <p:cNvSpPr txBox="1"/>
          <p:nvPr/>
        </p:nvSpPr>
        <p:spPr>
          <a:xfrm>
            <a:off x="3100350" y="6858000"/>
            <a:ext cx="9306139" cy="39290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٢٤ هي: </a:t>
            </a:r>
            <a:r>
              <a:rPr>
                <a:solidFill>
                  <a:srgbClr val="B92D5D"/>
                </a:solidFill>
              </a:rPr>
              <a:t>١ ،٢ ، ٣ ،٤ ،٦ ، ٨ ،١٢ ، ٢٤</a:t>
            </a: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٣٢ هي: </a:t>
            </a:r>
            <a:r>
              <a:rPr>
                <a:solidFill>
                  <a:srgbClr val="B92D5D"/>
                </a:solidFill>
              </a:rPr>
              <a:t>١ ، ٢ ،٤ ، ٨ ،١٦ ،٣٢</a:t>
            </a:r>
            <a:endParaRPr>
              <a:solidFill>
                <a:srgbClr val="B92D5D"/>
              </a:solidFill>
            </a:endParaRP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قواسم ٤٠ هي: </a:t>
            </a:r>
            <a:r>
              <a:rPr>
                <a:solidFill>
                  <a:srgbClr val="B92D5D"/>
                </a:solidFill>
              </a:rPr>
              <a:t>١ ، ٢ ،٤  ،٥ ، ٨ ،١٠ ،٢٠ ،٤٠</a:t>
            </a:r>
            <a:endParaRPr>
              <a:solidFill>
                <a:srgbClr val="B92D5D"/>
              </a:solidFill>
            </a:endParaRPr>
          </a:p>
          <a:p>
            <a:pPr algn="r" defTabSz="2438400" rtl="0">
              <a:lnSpc>
                <a:spcPct val="150000"/>
              </a:lnSpc>
              <a:defRPr sz="52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rPr>
                <a:solidFill>
                  <a:srgbClr val="B92D5D"/>
                </a:solidFill>
              </a:rPr>
              <a:t>القواسم المشتركة هي : </a:t>
            </a:r>
            <a:r>
              <a:t>١، ٢ ،٤ ، 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747039" y="11221345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G_7890.png" descr="IMG_7890.png"/>
          <p:cNvPicPr>
            <a:picLocks noChangeAspect="1"/>
          </p:cNvPicPr>
          <p:nvPr/>
        </p:nvPicPr>
        <p:blipFill>
          <a:blip r:embed="rId4">
            <a:extLst/>
          </a:blip>
          <a:srcRect l="0" t="58935" r="8443" b="0"/>
          <a:stretch>
            <a:fillRect/>
          </a:stretch>
        </p:blipFill>
        <p:spPr>
          <a:xfrm>
            <a:off x="7339250" y="1276139"/>
            <a:ext cx="15604577" cy="4315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28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29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31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G_7890.png" descr="IMG_7890.png"/>
          <p:cNvPicPr>
            <a:picLocks noChangeAspect="1"/>
          </p:cNvPicPr>
          <p:nvPr/>
        </p:nvPicPr>
        <p:blipFill>
          <a:blip r:embed="rId4">
            <a:extLst/>
          </a:blip>
          <a:srcRect l="64963" t="78498" r="8443" b="2655"/>
          <a:stretch>
            <a:fillRect/>
          </a:stretch>
        </p:blipFill>
        <p:spPr>
          <a:xfrm>
            <a:off x="15165423" y="1408378"/>
            <a:ext cx="4532526" cy="1980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G_7890.png" descr="IMG_7890.png"/>
          <p:cNvPicPr>
            <a:picLocks noChangeAspect="1"/>
          </p:cNvPicPr>
          <p:nvPr/>
        </p:nvPicPr>
        <p:blipFill>
          <a:blip r:embed="rId4">
            <a:extLst/>
          </a:blip>
          <a:srcRect l="5572" t="78269" r="57112" b="2884"/>
          <a:stretch>
            <a:fillRect/>
          </a:stretch>
        </p:blipFill>
        <p:spPr>
          <a:xfrm>
            <a:off x="9978893" y="5262123"/>
            <a:ext cx="6359835" cy="198041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(ق.م.أ) هو ٤"/>
          <p:cNvSpPr txBox="1"/>
          <p:nvPr/>
        </p:nvSpPr>
        <p:spPr>
          <a:xfrm>
            <a:off x="9466274" y="2078698"/>
            <a:ext cx="4571069" cy="13966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defTabSz="2438400" rtl="0">
              <a:lnSpc>
                <a:spcPct val="150000"/>
              </a:lnSpc>
              <a:defRPr sz="63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(ق.م.أ) هو </a:t>
            </a:r>
            <a:r>
              <a:rPr>
                <a:solidFill>
                  <a:srgbClr val="99244F"/>
                </a:solidFill>
              </a:rPr>
              <a:t>٤</a:t>
            </a:r>
          </a:p>
        </p:txBody>
      </p:sp>
      <p:sp>
        <p:nvSpPr>
          <p:cNvPr id="135" name="(ق.م.أ) هو ٣"/>
          <p:cNvSpPr txBox="1"/>
          <p:nvPr/>
        </p:nvSpPr>
        <p:spPr>
          <a:xfrm>
            <a:off x="5407826" y="5845845"/>
            <a:ext cx="4571068" cy="13966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 algn="ctr" defTabSz="2438400" rtl="0">
              <a:lnSpc>
                <a:spcPct val="150000"/>
              </a:lnSpc>
              <a:defRPr sz="6300">
                <a:solidFill>
                  <a:srgbClr val="008CB4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(ق.م.أ) هو </a:t>
            </a:r>
            <a:r>
              <a:rPr>
                <a:solidFill>
                  <a:srgbClr val="99244F"/>
                </a:solidFill>
              </a:rPr>
              <a:t>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529955" y="2877590"/>
            <a:ext cx="1006262" cy="680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7891.png" descr="IMG_7891.png"/>
          <p:cNvPicPr>
            <a:picLocks noChangeAspect="1"/>
          </p:cNvPicPr>
          <p:nvPr/>
        </p:nvPicPr>
        <p:blipFill>
          <a:blip r:embed="rId4">
            <a:extLst/>
          </a:blip>
          <a:srcRect l="7658" t="1996" r="7658" b="9697"/>
          <a:stretch>
            <a:fillRect/>
          </a:stretch>
        </p:blipFill>
        <p:spPr>
          <a:xfrm>
            <a:off x="7355427" y="939667"/>
            <a:ext cx="15419225" cy="7443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41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42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44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8448" y="9517922"/>
            <a:ext cx="4411195" cy="441119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مستطيل"/>
          <p:cNvSpPr/>
          <p:nvPr/>
        </p:nvSpPr>
        <p:spPr>
          <a:xfrm>
            <a:off x="15419637" y="5272037"/>
            <a:ext cx="3757470" cy="1426964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146" name="IMG_7891.png" descr="IMG_7891.png"/>
          <p:cNvPicPr>
            <a:picLocks noChangeAspect="1"/>
          </p:cNvPicPr>
          <p:nvPr/>
        </p:nvPicPr>
        <p:blipFill>
          <a:blip r:embed="rId4">
            <a:extLst/>
          </a:blip>
          <a:srcRect l="7658" t="1996" r="7658" b="9697"/>
          <a:stretch>
            <a:fillRect/>
          </a:stretch>
        </p:blipFill>
        <p:spPr>
          <a:xfrm>
            <a:off x="5672378" y="1300320"/>
            <a:ext cx="15419226" cy="7443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0824661" y="2501317"/>
            <a:ext cx="975462" cy="659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G_7892.png" descr="IMG_789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05688" y="939667"/>
            <a:ext cx="12210759" cy="1058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152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3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55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75178" y="9971657"/>
            <a:ext cx="3744344" cy="374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7892.png" descr="IMG_789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10074" y="775496"/>
            <a:ext cx="12210759" cy="1058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مستطيل"/>
          <p:cNvSpPr/>
          <p:nvPr/>
        </p:nvSpPr>
        <p:spPr>
          <a:xfrm>
            <a:off x="10875407" y="5656733"/>
            <a:ext cx="7844873" cy="1607291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