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fz2852994is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slide" Target="slide12.xml"/><Relationship Id="rId4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2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7.png"/><Relationship Id="rId4" Type="http://schemas.openxmlformats.org/officeDocument/2006/relationships/image" Target="../media/image2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8.xml"/><Relationship Id="rId3" Type="http://schemas.openxmlformats.org/officeDocument/2006/relationships/image" Target="../media/image9.png"/><Relationship Id="rId4" Type="http://schemas.openxmlformats.org/officeDocument/2006/relationships/image" Target="../media/image2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2909152"/>
            <a:ext cx="10371318" cy="39192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الثامن</a:t>
            </a:r>
            <a:endParaRPr b="1">
              <a:latin typeface="+mj-lt"/>
              <a:ea typeface="+mj-ea"/>
              <a:cs typeface="+mj-cs"/>
              <a:sym typeface="Calibri"/>
            </a:endParaRPr>
          </a:p>
          <a:p>
            <a:pPr algn="ctr" rtl="0">
              <a:defRPr sz="2600"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الدروس من ٨-١ الى ٨-٤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7881.jpeg" descr="IMG_7881.jpeg"/>
          <p:cNvPicPr>
            <a:picLocks noChangeAspect="1"/>
          </p:cNvPicPr>
          <p:nvPr/>
        </p:nvPicPr>
        <p:blipFill>
          <a:blip r:embed="rId3">
            <a:extLst/>
          </a:blip>
          <a:srcRect l="226" t="0" r="226" b="0"/>
          <a:stretch>
            <a:fillRect/>
          </a:stretch>
        </p:blipFill>
        <p:spPr>
          <a:xfrm>
            <a:off x="16053673" y="5047855"/>
            <a:ext cx="1619359" cy="1621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8350270" y="5122333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965251"/>
            <a:ext cx="4238813" cy="9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8481877" y="-1"/>
            <a:ext cx="6094472" cy="1953666"/>
            <a:chOff x="0" y="0"/>
            <a:chExt cx="6094471" cy="1953664"/>
          </a:xfrm>
        </p:grpSpPr>
        <p:sp>
          <p:nvSpPr>
            <p:cNvPr id="104" name="الفصل"/>
            <p:cNvSpPr txBox="1"/>
            <p:nvPr/>
          </p:nvSpPr>
          <p:spPr>
            <a:xfrm>
              <a:off x="3408782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4275608" y="508515"/>
              <a:ext cx="981042" cy="1445150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٨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08" name="القواسم والمضاعفات"/>
            <p:cNvSpPr txBox="1"/>
            <p:nvPr/>
          </p:nvSpPr>
          <p:spPr>
            <a:xfrm>
              <a:off x="0" y="644323"/>
              <a:ext cx="4275609" cy="117353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121408">
                <a:lnSpc>
                  <a:spcPct val="90000"/>
                </a:lnSpc>
                <a:spcBef>
                  <a:spcPts val="2300"/>
                </a:spcBef>
                <a:defRPr sz="348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القواسم والمضاعفات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242" y="8047411"/>
            <a:ext cx="4174734" cy="4638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6"/>
          <a:stretch>
            <a:fillRect/>
          </a:stretch>
        </p:blipFill>
        <p:spPr>
          <a:xfrm flipH="1" rot="16200000">
            <a:off x="21597153" y="2838077"/>
            <a:ext cx="1122564" cy="75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7872.png" descr="IMG_7872.png"/>
          <p:cNvPicPr>
            <a:picLocks noChangeAspect="1"/>
          </p:cNvPicPr>
          <p:nvPr/>
        </p:nvPicPr>
        <p:blipFill>
          <a:blip r:embed="rId4">
            <a:extLst/>
          </a:blip>
          <a:srcRect l="7411" t="12308" r="8374" b="6406"/>
          <a:stretch>
            <a:fillRect/>
          </a:stretch>
        </p:blipFill>
        <p:spPr>
          <a:xfrm>
            <a:off x="7237105" y="939667"/>
            <a:ext cx="15565319" cy="6603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180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81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83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01940" y="9100711"/>
            <a:ext cx="4682061" cy="4682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7872.png" descr="IMG_7872.png"/>
          <p:cNvPicPr>
            <a:picLocks noChangeAspect="1"/>
          </p:cNvPicPr>
          <p:nvPr/>
        </p:nvPicPr>
        <p:blipFill>
          <a:blip r:embed="rId4">
            <a:extLst/>
          </a:blip>
          <a:srcRect l="7411" t="12308" r="8374" b="6406"/>
          <a:stretch>
            <a:fillRect/>
          </a:stretch>
        </p:blipFill>
        <p:spPr>
          <a:xfrm>
            <a:off x="7309257" y="939667"/>
            <a:ext cx="15565319" cy="660391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فكر: ما العدد الذي حاصل ضربه في ٤ = ١٦…"/>
          <p:cNvSpPr txBox="1"/>
          <p:nvPr/>
        </p:nvSpPr>
        <p:spPr>
          <a:xfrm>
            <a:off x="4926060" y="8183488"/>
            <a:ext cx="11248171" cy="2869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lnSpc>
                <a:spcPct val="50000"/>
              </a:lnSpc>
              <a:defRPr b="1" sz="5600">
                <a:solidFill>
                  <a:srgbClr val="0056D6"/>
                </a:solidFill>
              </a:defRPr>
            </a:pPr>
            <a:r>
              <a:t>فكر: ما العدد الذي حاصل ضربه في ٤ = ١٦</a:t>
            </a:r>
          </a:p>
          <a:p>
            <a:pPr algn="ctr" rtl="0">
              <a:lnSpc>
                <a:spcPct val="50000"/>
              </a:lnSpc>
              <a:defRPr b="1" sz="5600">
                <a:solidFill>
                  <a:srgbClr val="0056D6"/>
                </a:solidFill>
              </a:defRPr>
            </a:pPr>
          </a:p>
          <a:p>
            <a:pPr algn="ctr" rtl="0">
              <a:lnSpc>
                <a:spcPct val="50000"/>
              </a:lnSpc>
              <a:defRPr b="1" sz="5600">
                <a:solidFill>
                  <a:srgbClr val="0056D6"/>
                </a:solidFill>
              </a:defRPr>
            </a:pPr>
            <a:r>
              <a:t>٤×٤ = ١٦</a:t>
            </a:r>
          </a:p>
          <a:p>
            <a:pPr algn="ctr" rtl="0">
              <a:lnSpc>
                <a:spcPct val="50000"/>
              </a:lnSpc>
              <a:defRPr b="1" sz="5600">
                <a:solidFill>
                  <a:srgbClr val="0056D6"/>
                </a:solidFill>
              </a:defRPr>
            </a:pPr>
            <a:r>
              <a:t> </a:t>
            </a:r>
          </a:p>
          <a:p>
            <a:pPr algn="ctr" rtl="0">
              <a:lnSpc>
                <a:spcPct val="50000"/>
              </a:lnSpc>
              <a:defRPr b="1" sz="5600">
                <a:solidFill>
                  <a:srgbClr val="0056D6"/>
                </a:solidFill>
              </a:defRPr>
            </a:pPr>
            <a:r>
              <a:t>إذن اضرب المقام × ٤</a:t>
            </a:r>
          </a:p>
        </p:txBody>
      </p:sp>
      <p:sp>
        <p:nvSpPr>
          <p:cNvPr id="186" name="٣٦"/>
          <p:cNvSpPr txBox="1"/>
          <p:nvPr/>
        </p:nvSpPr>
        <p:spPr>
          <a:xfrm>
            <a:off x="9562278" y="4241667"/>
            <a:ext cx="2334307" cy="9275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lnSpc>
                <a:spcPct val="150000"/>
              </a:lnSpc>
              <a:defRPr sz="63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٣٦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17113" y="11470690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7873.png" descr="IMG_7873.png"/>
          <p:cNvPicPr>
            <a:picLocks noChangeAspect="1"/>
          </p:cNvPicPr>
          <p:nvPr/>
        </p:nvPicPr>
        <p:blipFill>
          <a:blip r:embed="rId4">
            <a:extLst/>
          </a:blip>
          <a:srcRect l="14979" t="3088" r="0" b="0"/>
          <a:stretch>
            <a:fillRect/>
          </a:stretch>
        </p:blipFill>
        <p:spPr>
          <a:xfrm>
            <a:off x="7701867" y="919679"/>
            <a:ext cx="15215750" cy="98070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68481" y="9004138"/>
            <a:ext cx="5000220" cy="50002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193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94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5" name="تجميع"/>
          <p:cNvGrpSpPr/>
          <p:nvPr/>
        </p:nvGrpSpPr>
        <p:grpSpPr>
          <a:xfrm>
            <a:off x="8050247" y="939667"/>
            <a:ext cx="4356241" cy="2503714"/>
            <a:chOff x="0" y="0"/>
            <a:chExt cx="4356240" cy="2503713"/>
          </a:xfrm>
        </p:grpSpPr>
        <p:grpSp>
          <p:nvGrpSpPr>
            <p:cNvPr id="199" name="تجميع"/>
            <p:cNvGrpSpPr/>
            <p:nvPr/>
          </p:nvGrpSpPr>
          <p:grpSpPr>
            <a:xfrm>
              <a:off x="2293878" y="0"/>
              <a:ext cx="2062363" cy="2503714"/>
              <a:chOff x="0" y="0"/>
              <a:chExt cx="2062362" cy="2503713"/>
            </a:xfrm>
          </p:grpSpPr>
          <p:sp>
            <p:nvSpPr>
              <p:cNvPr id="196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١٤</a:t>
                </a:r>
              </a:p>
            </p:txBody>
          </p:sp>
          <p:sp>
            <p:nvSpPr>
              <p:cNvPr id="197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٤</a:t>
                </a:r>
              </a:p>
            </p:txBody>
          </p:sp>
          <p:sp>
            <p:nvSpPr>
              <p:cNvPr id="198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200" name="Google Shape;532;p34"/>
            <p:cNvSpPr txBox="1"/>
            <p:nvPr/>
          </p:nvSpPr>
          <p:spPr>
            <a:xfrm>
              <a:off x="1580449" y="490739"/>
              <a:ext cx="1116227" cy="13203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5418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،</a:t>
              </a:r>
            </a:p>
          </p:txBody>
        </p:sp>
        <p:grpSp>
          <p:nvGrpSpPr>
            <p:cNvPr id="204" name="تجميع"/>
            <p:cNvGrpSpPr/>
            <p:nvPr/>
          </p:nvGrpSpPr>
          <p:grpSpPr>
            <a:xfrm>
              <a:off x="0" y="0"/>
              <a:ext cx="2062363" cy="2503714"/>
              <a:chOff x="0" y="0"/>
              <a:chExt cx="2062362" cy="2503713"/>
            </a:xfrm>
          </p:grpSpPr>
          <p:sp>
            <p:nvSpPr>
              <p:cNvPr id="201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٢١</a:t>
                </a:r>
              </a:p>
            </p:txBody>
          </p:sp>
          <p:sp>
            <p:nvSpPr>
              <p:cNvPr id="202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203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pic>
        <p:nvPicPr>
          <p:cNvPr id="206" name="IMG_7873.png" descr="IMG_7873.png"/>
          <p:cNvPicPr>
            <a:picLocks noChangeAspect="1"/>
          </p:cNvPicPr>
          <p:nvPr/>
        </p:nvPicPr>
        <p:blipFill>
          <a:blip r:embed="rId4">
            <a:extLst/>
          </a:blip>
          <a:srcRect l="77316" t="41816" r="0" b="33263"/>
          <a:stretch>
            <a:fillRect/>
          </a:stretch>
        </p:blipFill>
        <p:spPr>
          <a:xfrm>
            <a:off x="13035492" y="1112028"/>
            <a:ext cx="4059546" cy="2521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7873.png" descr="IMG_7873.png"/>
          <p:cNvPicPr>
            <a:picLocks noChangeAspect="1"/>
          </p:cNvPicPr>
          <p:nvPr/>
        </p:nvPicPr>
        <p:blipFill>
          <a:blip r:embed="rId4">
            <a:extLst/>
          </a:blip>
          <a:srcRect l="22637" t="42529" r="54679" b="32550"/>
          <a:stretch>
            <a:fillRect/>
          </a:stretch>
        </p:blipFill>
        <p:spPr>
          <a:xfrm>
            <a:off x="13035492" y="4209006"/>
            <a:ext cx="4059546" cy="2521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7873.png" descr="IMG_7873.png"/>
          <p:cNvPicPr>
            <a:picLocks noChangeAspect="1"/>
          </p:cNvPicPr>
          <p:nvPr/>
        </p:nvPicPr>
        <p:blipFill>
          <a:blip r:embed="rId4">
            <a:extLst/>
          </a:blip>
          <a:srcRect l="78660" t="75079" r="0" b="0"/>
          <a:stretch>
            <a:fillRect/>
          </a:stretch>
        </p:blipFill>
        <p:spPr>
          <a:xfrm>
            <a:off x="13066433" y="7234809"/>
            <a:ext cx="3819111" cy="2521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7873.png" descr="IMG_7873.png"/>
          <p:cNvPicPr>
            <a:picLocks noChangeAspect="1"/>
          </p:cNvPicPr>
          <p:nvPr/>
        </p:nvPicPr>
        <p:blipFill>
          <a:blip r:embed="rId4">
            <a:extLst/>
          </a:blip>
          <a:srcRect l="21831" t="72466" r="55485" b="2613"/>
          <a:stretch>
            <a:fillRect/>
          </a:stretch>
        </p:blipFill>
        <p:spPr>
          <a:xfrm>
            <a:off x="12825927" y="9935402"/>
            <a:ext cx="4059546" cy="25218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" name="تجميع"/>
          <p:cNvGrpSpPr/>
          <p:nvPr/>
        </p:nvGrpSpPr>
        <p:grpSpPr>
          <a:xfrm>
            <a:off x="8469687" y="4024023"/>
            <a:ext cx="4356242" cy="2503714"/>
            <a:chOff x="0" y="0"/>
            <a:chExt cx="4356240" cy="2503713"/>
          </a:xfrm>
        </p:grpSpPr>
        <p:grpSp>
          <p:nvGrpSpPr>
            <p:cNvPr id="213" name="تجميع"/>
            <p:cNvGrpSpPr/>
            <p:nvPr/>
          </p:nvGrpSpPr>
          <p:grpSpPr>
            <a:xfrm>
              <a:off x="2293878" y="0"/>
              <a:ext cx="2062363" cy="2503714"/>
              <a:chOff x="0" y="0"/>
              <a:chExt cx="2062362" cy="2503713"/>
            </a:xfrm>
          </p:grpSpPr>
          <p:sp>
            <p:nvSpPr>
              <p:cNvPr id="210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١٠</a:t>
                </a:r>
              </a:p>
            </p:txBody>
          </p:sp>
          <p:sp>
            <p:nvSpPr>
              <p:cNvPr id="211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212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214" name="Google Shape;532;p34"/>
            <p:cNvSpPr txBox="1"/>
            <p:nvPr/>
          </p:nvSpPr>
          <p:spPr>
            <a:xfrm>
              <a:off x="1580449" y="490739"/>
              <a:ext cx="1116227" cy="13203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5418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،</a:t>
              </a:r>
            </a:p>
          </p:txBody>
        </p:sp>
        <p:grpSp>
          <p:nvGrpSpPr>
            <p:cNvPr id="218" name="تجميع"/>
            <p:cNvGrpSpPr/>
            <p:nvPr/>
          </p:nvGrpSpPr>
          <p:grpSpPr>
            <a:xfrm>
              <a:off x="0" y="0"/>
              <a:ext cx="2062363" cy="2503714"/>
              <a:chOff x="0" y="0"/>
              <a:chExt cx="2062362" cy="2503713"/>
            </a:xfrm>
          </p:grpSpPr>
          <p:sp>
            <p:nvSpPr>
              <p:cNvPr id="215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١٥</a:t>
                </a:r>
              </a:p>
            </p:txBody>
          </p:sp>
          <p:sp>
            <p:nvSpPr>
              <p:cNvPr id="216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٣</a:t>
                </a:r>
              </a:p>
            </p:txBody>
          </p:sp>
          <p:sp>
            <p:nvSpPr>
              <p:cNvPr id="217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229" name="تجميع"/>
          <p:cNvGrpSpPr/>
          <p:nvPr/>
        </p:nvGrpSpPr>
        <p:grpSpPr>
          <a:xfrm>
            <a:off x="8469687" y="7108379"/>
            <a:ext cx="4356242" cy="2503714"/>
            <a:chOff x="0" y="0"/>
            <a:chExt cx="4356240" cy="2503713"/>
          </a:xfrm>
        </p:grpSpPr>
        <p:grpSp>
          <p:nvGrpSpPr>
            <p:cNvPr id="223" name="تجميع"/>
            <p:cNvGrpSpPr/>
            <p:nvPr/>
          </p:nvGrpSpPr>
          <p:grpSpPr>
            <a:xfrm>
              <a:off x="2293878" y="0"/>
              <a:ext cx="2062363" cy="2503714"/>
              <a:chOff x="0" y="0"/>
              <a:chExt cx="2062362" cy="2503713"/>
            </a:xfrm>
          </p:grpSpPr>
          <p:sp>
            <p:nvSpPr>
              <p:cNvPr id="220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٢٠</a:t>
                </a:r>
              </a:p>
            </p:txBody>
          </p:sp>
          <p:sp>
            <p:nvSpPr>
              <p:cNvPr id="221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٨</a:t>
                </a:r>
              </a:p>
            </p:txBody>
          </p:sp>
          <p:sp>
            <p:nvSpPr>
              <p:cNvPr id="222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224" name="Google Shape;532;p34"/>
            <p:cNvSpPr txBox="1"/>
            <p:nvPr/>
          </p:nvSpPr>
          <p:spPr>
            <a:xfrm>
              <a:off x="1580449" y="490739"/>
              <a:ext cx="1116227" cy="13203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5418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،</a:t>
              </a:r>
            </a:p>
          </p:txBody>
        </p:sp>
        <p:grpSp>
          <p:nvGrpSpPr>
            <p:cNvPr id="228" name="تجميع"/>
            <p:cNvGrpSpPr/>
            <p:nvPr/>
          </p:nvGrpSpPr>
          <p:grpSpPr>
            <a:xfrm>
              <a:off x="0" y="0"/>
              <a:ext cx="2062363" cy="2503714"/>
              <a:chOff x="0" y="0"/>
              <a:chExt cx="2062362" cy="2503713"/>
            </a:xfrm>
          </p:grpSpPr>
          <p:sp>
            <p:nvSpPr>
              <p:cNvPr id="225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٣٠</a:t>
                </a:r>
              </a:p>
            </p:txBody>
          </p:sp>
          <p:sp>
            <p:nvSpPr>
              <p:cNvPr id="226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١٢</a:t>
                </a:r>
              </a:p>
            </p:txBody>
          </p:sp>
          <p:sp>
            <p:nvSpPr>
              <p:cNvPr id="227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239" name="تجميع"/>
          <p:cNvGrpSpPr/>
          <p:nvPr/>
        </p:nvGrpSpPr>
        <p:grpSpPr>
          <a:xfrm>
            <a:off x="8469687" y="9953433"/>
            <a:ext cx="4356242" cy="2503714"/>
            <a:chOff x="0" y="0"/>
            <a:chExt cx="4356240" cy="2503713"/>
          </a:xfrm>
        </p:grpSpPr>
        <p:grpSp>
          <p:nvGrpSpPr>
            <p:cNvPr id="233" name="تجميع"/>
            <p:cNvGrpSpPr/>
            <p:nvPr/>
          </p:nvGrpSpPr>
          <p:grpSpPr>
            <a:xfrm>
              <a:off x="2293878" y="0"/>
              <a:ext cx="2062363" cy="2503714"/>
              <a:chOff x="0" y="0"/>
              <a:chExt cx="2062362" cy="2503713"/>
            </a:xfrm>
          </p:grpSpPr>
          <p:sp>
            <p:nvSpPr>
              <p:cNvPr id="230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١٦</a:t>
                </a:r>
              </a:p>
            </p:txBody>
          </p:sp>
          <p:sp>
            <p:nvSpPr>
              <p:cNvPr id="231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232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234" name="Google Shape;532;p34"/>
            <p:cNvSpPr txBox="1"/>
            <p:nvPr/>
          </p:nvSpPr>
          <p:spPr>
            <a:xfrm>
              <a:off x="1580449" y="490739"/>
              <a:ext cx="1116227" cy="13203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5418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،</a:t>
              </a:r>
            </a:p>
          </p:txBody>
        </p:sp>
        <p:grpSp>
          <p:nvGrpSpPr>
            <p:cNvPr id="238" name="تجميع"/>
            <p:cNvGrpSpPr/>
            <p:nvPr/>
          </p:nvGrpSpPr>
          <p:grpSpPr>
            <a:xfrm>
              <a:off x="0" y="0"/>
              <a:ext cx="2062363" cy="2503714"/>
              <a:chOff x="0" y="0"/>
              <a:chExt cx="2062362" cy="2503713"/>
            </a:xfrm>
          </p:grpSpPr>
          <p:sp>
            <p:nvSpPr>
              <p:cNvPr id="235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٢٤</a:t>
                </a:r>
              </a:p>
            </p:txBody>
          </p:sp>
          <p:sp>
            <p:nvSpPr>
              <p:cNvPr id="236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٩</a:t>
                </a:r>
              </a:p>
            </p:txBody>
          </p:sp>
          <p:sp>
            <p:nvSpPr>
              <p:cNvPr id="237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54" y="6016476"/>
            <a:ext cx="7290367" cy="729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138828" y="2789974"/>
            <a:ext cx="1044838" cy="706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7874.png" descr="IMG_7874.png"/>
          <p:cNvPicPr>
            <a:picLocks noChangeAspect="1"/>
          </p:cNvPicPr>
          <p:nvPr/>
        </p:nvPicPr>
        <p:blipFill>
          <a:blip r:embed="rId4">
            <a:extLst/>
          </a:blip>
          <a:srcRect l="14970" t="0" r="2897" b="3629"/>
          <a:stretch>
            <a:fillRect/>
          </a:stretch>
        </p:blipFill>
        <p:spPr>
          <a:xfrm>
            <a:off x="9847809" y="939667"/>
            <a:ext cx="12267268" cy="10215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2373948" cy="1015412"/>
            <a:chOff x="-2" y="-2"/>
            <a:chExt cx="2373946" cy="1015410"/>
          </a:xfrm>
        </p:grpSpPr>
        <p:sp>
          <p:nvSpPr>
            <p:cNvPr id="245" name="Freeform 13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46" name="Freeform 15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48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rcRect l="4010" t="18485" r="4010" b="18485"/>
          <a:stretch>
            <a:fillRect/>
          </a:stretch>
        </p:blipFill>
        <p:spPr>
          <a:xfrm>
            <a:off x="18428223" y="9404714"/>
            <a:ext cx="6340595" cy="4344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G_7874.png" descr="IMG_7874.png"/>
          <p:cNvPicPr>
            <a:picLocks noChangeAspect="1"/>
          </p:cNvPicPr>
          <p:nvPr/>
        </p:nvPicPr>
        <p:blipFill>
          <a:blip r:embed="rId4">
            <a:extLst/>
          </a:blip>
          <a:srcRect l="14970" t="0" r="2897" b="3629"/>
          <a:stretch>
            <a:fillRect/>
          </a:stretch>
        </p:blipFill>
        <p:spPr>
          <a:xfrm>
            <a:off x="6601931" y="939667"/>
            <a:ext cx="12267268" cy="10215926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مستطيل"/>
          <p:cNvSpPr/>
          <p:nvPr/>
        </p:nvSpPr>
        <p:spPr>
          <a:xfrm>
            <a:off x="10454121" y="6079397"/>
            <a:ext cx="7701271" cy="1302707"/>
          </a:xfrm>
          <a:prstGeom prst="rect">
            <a:avLst/>
          </a:prstGeom>
          <a:ln w="63500">
            <a:solidFill>
              <a:srgbClr val="FF4015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G_3573.png" descr="IMG_3573.png"/>
          <p:cNvPicPr>
            <a:picLocks noChangeAspect="1"/>
          </p:cNvPicPr>
          <p:nvPr/>
        </p:nvPicPr>
        <p:blipFill>
          <a:blip r:embed="rId2">
            <a:extLst/>
          </a:blip>
          <a:srcRect l="0" t="20327" r="0" b="19768"/>
          <a:stretch>
            <a:fillRect/>
          </a:stretch>
        </p:blipFill>
        <p:spPr>
          <a:xfrm>
            <a:off x="0" y="8426087"/>
            <a:ext cx="7603195" cy="4554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صورة 10" descr="صورة 10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4" b="18517"/>
          <a:stretch>
            <a:fillRect/>
          </a:stretch>
        </p:blipFill>
        <p:spPr>
          <a:xfrm flipH="1" rot="16200000">
            <a:off x="21603202" y="2547795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7875.png" descr="IMG_7875.png"/>
          <p:cNvPicPr>
            <a:picLocks noChangeAspect="1"/>
          </p:cNvPicPr>
          <p:nvPr/>
        </p:nvPicPr>
        <p:blipFill>
          <a:blip r:embed="rId4">
            <a:extLst/>
          </a:blip>
          <a:srcRect l="14158" t="3291" r="2262" b="0"/>
          <a:stretch>
            <a:fillRect/>
          </a:stretch>
        </p:blipFill>
        <p:spPr>
          <a:xfrm>
            <a:off x="10207314" y="939667"/>
            <a:ext cx="11992800" cy="11304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256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57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59" name="IMG_3560.png" descr="IMG_35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50790" y="8577323"/>
            <a:ext cx="5433211" cy="5433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7875.png" descr="IMG_7875.png"/>
          <p:cNvPicPr>
            <a:picLocks noChangeAspect="1"/>
          </p:cNvPicPr>
          <p:nvPr/>
        </p:nvPicPr>
        <p:blipFill>
          <a:blip r:embed="rId4">
            <a:extLst/>
          </a:blip>
          <a:srcRect l="14158" t="3291" r="2262" b="0"/>
          <a:stretch>
            <a:fillRect/>
          </a:stretch>
        </p:blipFill>
        <p:spPr>
          <a:xfrm>
            <a:off x="6958021" y="939667"/>
            <a:ext cx="11992800" cy="1130415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مستطيل"/>
          <p:cNvSpPr/>
          <p:nvPr/>
        </p:nvSpPr>
        <p:spPr>
          <a:xfrm>
            <a:off x="9771955" y="9670954"/>
            <a:ext cx="4064356" cy="1148418"/>
          </a:xfrm>
          <a:prstGeom prst="rect">
            <a:avLst/>
          </a:prstGeom>
          <a:ln w="63500">
            <a:solidFill>
              <a:srgbClr val="FF4015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242" y="8047411"/>
            <a:ext cx="4174734" cy="4638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6"/>
          <a:stretch>
            <a:fillRect/>
          </a:stretch>
        </p:blipFill>
        <p:spPr>
          <a:xfrm flipH="1" rot="16200000">
            <a:off x="21704670" y="2994779"/>
            <a:ext cx="1122564" cy="759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G_7876.png" descr="IMG_7876.png"/>
          <p:cNvPicPr>
            <a:picLocks noChangeAspect="1"/>
          </p:cNvPicPr>
          <p:nvPr/>
        </p:nvPicPr>
        <p:blipFill>
          <a:blip r:embed="rId4">
            <a:extLst/>
          </a:blip>
          <a:srcRect l="10902" t="14388" r="2249" b="10093"/>
          <a:stretch>
            <a:fillRect/>
          </a:stretch>
        </p:blipFill>
        <p:spPr>
          <a:xfrm>
            <a:off x="4723452" y="775496"/>
            <a:ext cx="18098822" cy="4227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67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68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70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01940" y="9100711"/>
            <a:ext cx="4682061" cy="468206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١- بما أن كان هنا عوامل مشتركة بين البسط والمقام، يمكن إيجاد الكسر المكافئ بقسمة البسط والمقام على العامل المشترك بينهما.…"/>
          <p:cNvSpPr txBox="1"/>
          <p:nvPr/>
        </p:nvSpPr>
        <p:spPr>
          <a:xfrm>
            <a:off x="5284699" y="6233398"/>
            <a:ext cx="13814603" cy="31827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lnSpc>
                <a:spcPct val="150000"/>
              </a:lnSpc>
              <a:defRPr sz="4400">
                <a:solidFill>
                  <a:srgbClr val="0061FE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١- بما أن كان هنا عوامل مشتركة بين البسط والمقام، يمكن إيجاد الكسر المكافئ بقسمة البسط والمقام على العامل المشترك بينهما.</a:t>
            </a:r>
          </a:p>
          <a:p>
            <a:pPr algn="ctr" defTabSz="2438400" rtl="0">
              <a:lnSpc>
                <a:spcPct val="150000"/>
              </a:lnSpc>
              <a:defRPr sz="4400">
                <a:solidFill>
                  <a:srgbClr val="0061FE"/>
                </a:solidFill>
                <a:latin typeface="29LTAzer"/>
                <a:ea typeface="29LTAzer"/>
                <a:cs typeface="29LTAzer"/>
                <a:sym typeface="29LTAzer"/>
              </a:defRPr>
            </a:pPr>
          </a:p>
          <a:p>
            <a:pPr algn="ctr" defTabSz="2438400" rtl="0">
              <a:lnSpc>
                <a:spcPct val="150000"/>
              </a:lnSpc>
              <a:defRPr sz="4400">
                <a:solidFill>
                  <a:srgbClr val="0061FE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٢-  يمكن ضرب البسط والمقام في نفس العدد لإيجاد الكسر المكافئ.</a:t>
            </a:r>
          </a:p>
        </p:txBody>
      </p:sp>
      <p:pic>
        <p:nvPicPr>
          <p:cNvPr id="272" name="IMG_7876.png" descr="IMG_7876.png"/>
          <p:cNvPicPr>
            <a:picLocks noChangeAspect="1"/>
          </p:cNvPicPr>
          <p:nvPr/>
        </p:nvPicPr>
        <p:blipFill>
          <a:blip r:embed="rId4">
            <a:extLst/>
          </a:blip>
          <a:srcRect l="10902" t="14388" r="2249" b="10093"/>
          <a:stretch>
            <a:fillRect/>
          </a:stretch>
        </p:blipFill>
        <p:spPr>
          <a:xfrm>
            <a:off x="4723452" y="775496"/>
            <a:ext cx="18098822" cy="4227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43023" y="1148089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7868.png" descr="IMG_7868.png"/>
          <p:cNvPicPr>
            <a:picLocks noChangeAspect="1"/>
          </p:cNvPicPr>
          <p:nvPr/>
        </p:nvPicPr>
        <p:blipFill>
          <a:blip r:embed="rId4">
            <a:extLst/>
          </a:blip>
          <a:srcRect l="4937" t="0" r="4937" b="15768"/>
          <a:stretch>
            <a:fillRect/>
          </a:stretch>
        </p:blipFill>
        <p:spPr>
          <a:xfrm>
            <a:off x="5866623" y="939667"/>
            <a:ext cx="16678047" cy="6935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45521" y="10365623"/>
            <a:ext cx="3138479" cy="313848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قواسم ١٥ هي: ١ ، ٣ ،٥ ،١٥…"/>
          <p:cNvSpPr txBox="1"/>
          <p:nvPr/>
        </p:nvSpPr>
        <p:spPr>
          <a:xfrm>
            <a:off x="15599123" y="2656091"/>
            <a:ext cx="6942234" cy="300285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١٥ هي: </a:t>
            </a:r>
            <a:r>
              <a:rPr>
                <a:solidFill>
                  <a:srgbClr val="B92D5D"/>
                </a:solidFill>
              </a:rPr>
              <a:t>١ ، ٣ ،٥ ،١٥</a:t>
            </a:r>
            <a:r>
              <a:t> </a:t>
            </a: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٥ هي: </a:t>
            </a:r>
            <a:r>
              <a:rPr>
                <a:solidFill>
                  <a:srgbClr val="B92D5D"/>
                </a:solidFill>
              </a:rPr>
              <a:t>١ ، ٥</a:t>
            </a:r>
            <a:endParaRPr>
              <a:solidFill>
                <a:srgbClr val="B92D5D"/>
              </a:solidFill>
            </a:endParaRP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rPr>
                <a:solidFill>
                  <a:srgbClr val="B92D5D"/>
                </a:solidFill>
              </a:rPr>
              <a:t>القواسم المشتركة هي : </a:t>
            </a:r>
            <a:r>
              <a:t>١، ٥</a:t>
            </a:r>
          </a:p>
        </p:txBody>
      </p:sp>
      <p:sp>
        <p:nvSpPr>
          <p:cNvPr id="120" name="خط"/>
          <p:cNvSpPr/>
          <p:nvPr/>
        </p:nvSpPr>
        <p:spPr>
          <a:xfrm flipH="1" flipV="1">
            <a:off x="2403541" y="6210385"/>
            <a:ext cx="20411220" cy="1"/>
          </a:xfrm>
          <a:prstGeom prst="line">
            <a:avLst/>
          </a:prstGeom>
          <a:ln w="63500">
            <a:solidFill>
              <a:schemeClr val="accent1"/>
            </a:solidFill>
            <a:prstDash val="sysDot"/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121917" tIns="121917" rIns="121917" bIns="121917"/>
          <a:lstStyle/>
          <a:p>
            <a:pPr/>
          </a:p>
        </p:txBody>
      </p:sp>
      <p:pic>
        <p:nvPicPr>
          <p:cNvPr id="121" name="IMG_7868.png" descr="IMG_7868.png"/>
          <p:cNvPicPr>
            <a:picLocks noChangeAspect="1"/>
          </p:cNvPicPr>
          <p:nvPr/>
        </p:nvPicPr>
        <p:blipFill>
          <a:blip r:embed="rId4">
            <a:extLst/>
          </a:blip>
          <a:srcRect l="69316" t="37522" r="4937" b="42194"/>
          <a:stretch>
            <a:fillRect/>
          </a:stretch>
        </p:blipFill>
        <p:spPr>
          <a:xfrm>
            <a:off x="18050276" y="804206"/>
            <a:ext cx="4764471" cy="1670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G_7868.png" descr="IMG_7868.png"/>
          <p:cNvPicPr>
            <a:picLocks noChangeAspect="1"/>
          </p:cNvPicPr>
          <p:nvPr/>
        </p:nvPicPr>
        <p:blipFill>
          <a:blip r:embed="rId4">
            <a:extLst/>
          </a:blip>
          <a:srcRect l="21892" t="36062" r="52360" b="43654"/>
          <a:stretch>
            <a:fillRect/>
          </a:stretch>
        </p:blipFill>
        <p:spPr>
          <a:xfrm>
            <a:off x="6963889" y="939667"/>
            <a:ext cx="4764471" cy="1670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G_7868.png" descr="IMG_7868.png"/>
          <p:cNvPicPr>
            <a:picLocks noChangeAspect="1"/>
          </p:cNvPicPr>
          <p:nvPr/>
        </p:nvPicPr>
        <p:blipFill>
          <a:blip r:embed="rId4">
            <a:extLst/>
          </a:blip>
          <a:srcRect l="58922" t="60006" r="5586" b="19710"/>
          <a:stretch>
            <a:fillRect/>
          </a:stretch>
        </p:blipFill>
        <p:spPr>
          <a:xfrm>
            <a:off x="15973471" y="6210385"/>
            <a:ext cx="6567737" cy="1670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G_7868.png" descr="IMG_7868.png"/>
          <p:cNvPicPr>
            <a:picLocks noChangeAspect="1"/>
          </p:cNvPicPr>
          <p:nvPr/>
        </p:nvPicPr>
        <p:blipFill>
          <a:blip r:embed="rId4">
            <a:extLst/>
          </a:blip>
          <a:srcRect l="12797" t="59714" r="51711" b="20002"/>
          <a:stretch>
            <a:fillRect/>
          </a:stretch>
        </p:blipFill>
        <p:spPr>
          <a:xfrm>
            <a:off x="5160489" y="6242135"/>
            <a:ext cx="6567736" cy="1670109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قواسم ١٢ هي: ١ ،٢ ، ٣ ،٤ ،٦ ،١٢…"/>
          <p:cNvSpPr txBox="1"/>
          <p:nvPr/>
        </p:nvSpPr>
        <p:spPr>
          <a:xfrm>
            <a:off x="2598178" y="2872167"/>
            <a:ext cx="9130196" cy="30028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١٢ هي: </a:t>
            </a:r>
            <a:r>
              <a:rPr>
                <a:solidFill>
                  <a:srgbClr val="B92D5D"/>
                </a:solidFill>
              </a:rPr>
              <a:t>١ ،٢ ، ٣ ،٤ ،٦ ،١٢</a:t>
            </a: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٣٠ هي: </a:t>
            </a:r>
            <a:r>
              <a:rPr>
                <a:solidFill>
                  <a:srgbClr val="B92D5D"/>
                </a:solidFill>
              </a:rPr>
              <a:t>١ ، ٢ ،٣ ،٥ ، ٦ ،١٠ ،١٥ ،٣٠</a:t>
            </a:r>
            <a:endParaRPr>
              <a:solidFill>
                <a:srgbClr val="B92D5D"/>
              </a:solidFill>
            </a:endParaRP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rPr>
                <a:solidFill>
                  <a:srgbClr val="B92D5D"/>
                </a:solidFill>
              </a:rPr>
              <a:t>القواسم المشتركة هي : </a:t>
            </a:r>
            <a:r>
              <a:t>١، ٢ ،٣ ،٦ </a:t>
            </a:r>
          </a:p>
        </p:txBody>
      </p:sp>
      <p:sp>
        <p:nvSpPr>
          <p:cNvPr id="126" name="قواسم ٢٤ هي: ١ ،٢ ، ٣ ،٤ ،٦ ، ٨ ،١٢ ، ٢٤…"/>
          <p:cNvSpPr txBox="1"/>
          <p:nvPr/>
        </p:nvSpPr>
        <p:spPr>
          <a:xfrm>
            <a:off x="12609151" y="7688905"/>
            <a:ext cx="9306139" cy="39290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٢٤ هي: </a:t>
            </a:r>
            <a:r>
              <a:rPr>
                <a:solidFill>
                  <a:srgbClr val="B92D5D"/>
                </a:solidFill>
              </a:rPr>
              <a:t>١ ،٢ ، ٣ ،٤ ،٦ ، ٨ ،١٢ ، ٢٤</a:t>
            </a: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٣٢ هي: </a:t>
            </a:r>
            <a:r>
              <a:rPr>
                <a:solidFill>
                  <a:srgbClr val="B92D5D"/>
                </a:solidFill>
              </a:rPr>
              <a:t>١ ، ٢ ،٤ ، ٨ ،١٦ ،٣٢</a:t>
            </a:r>
            <a:endParaRPr>
              <a:solidFill>
                <a:srgbClr val="B92D5D"/>
              </a:solidFill>
            </a:endParaRP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٤٠ هي: </a:t>
            </a:r>
            <a:r>
              <a:rPr>
                <a:solidFill>
                  <a:srgbClr val="B92D5D"/>
                </a:solidFill>
              </a:rPr>
              <a:t>١ ، ٢ ،٤  ،٥ ، ٨ ،١٠ ،٢٠ ،٤٠</a:t>
            </a:r>
            <a:endParaRPr>
              <a:solidFill>
                <a:srgbClr val="B92D5D"/>
              </a:solidFill>
            </a:endParaRP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rPr>
                <a:solidFill>
                  <a:srgbClr val="B92D5D"/>
                </a:solidFill>
              </a:rPr>
              <a:t>القواسم المشتركة هي : </a:t>
            </a:r>
            <a:r>
              <a:t>١، ٢ ،٤ ، ٨ </a:t>
            </a:r>
          </a:p>
        </p:txBody>
      </p:sp>
      <p:sp>
        <p:nvSpPr>
          <p:cNvPr id="127" name="قواسم ١٠ هي: ١ ،٢ ، ٥ ، ١٠…"/>
          <p:cNvSpPr txBox="1"/>
          <p:nvPr/>
        </p:nvSpPr>
        <p:spPr>
          <a:xfrm>
            <a:off x="2139062" y="7688905"/>
            <a:ext cx="9109227" cy="39290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١٠ هي: </a:t>
            </a:r>
            <a:r>
              <a:rPr>
                <a:solidFill>
                  <a:srgbClr val="B92D5D"/>
                </a:solidFill>
              </a:rPr>
              <a:t>١ ،٢ ، ٥ ، ١٠</a:t>
            </a: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٢٢ هي: </a:t>
            </a:r>
            <a:r>
              <a:rPr>
                <a:solidFill>
                  <a:srgbClr val="B92D5D"/>
                </a:solidFill>
              </a:rPr>
              <a:t>١ ، ٢ ، ١١ ،٢٢</a:t>
            </a:r>
            <a:endParaRPr>
              <a:solidFill>
                <a:srgbClr val="B92D5D"/>
              </a:solidFill>
            </a:endParaRP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٣٠ هي: </a:t>
            </a:r>
            <a:r>
              <a:rPr>
                <a:solidFill>
                  <a:srgbClr val="B92D5D"/>
                </a:solidFill>
              </a:rPr>
              <a:t>١ ، ٢ ،٣ ،٥ ، ٦ ،١٠ ،١٥ ،٣٠</a:t>
            </a:r>
            <a:endParaRPr>
              <a:solidFill>
                <a:srgbClr val="B92D5D"/>
              </a:solidFill>
            </a:endParaRP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rPr>
                <a:solidFill>
                  <a:srgbClr val="B92D5D"/>
                </a:solidFill>
              </a:rPr>
              <a:t>القواسم المشتركة هي : </a:t>
            </a:r>
            <a:r>
              <a:t>١، ٢ </a:t>
            </a:r>
          </a:p>
        </p:txBody>
      </p:sp>
      <p:sp>
        <p:nvSpPr>
          <p:cNvPr id="128" name="خط"/>
          <p:cNvSpPr/>
          <p:nvPr/>
        </p:nvSpPr>
        <p:spPr>
          <a:xfrm flipV="1">
            <a:off x="12378854" y="939667"/>
            <a:ext cx="1" cy="11517480"/>
          </a:xfrm>
          <a:prstGeom prst="line">
            <a:avLst/>
          </a:prstGeom>
          <a:ln w="63500">
            <a:solidFill>
              <a:schemeClr val="accent1"/>
            </a:solidFill>
            <a:prstDash val="sysDot"/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121917" tIns="121917" rIns="121917" bIns="121917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152025" y="2673895"/>
            <a:ext cx="962817" cy="651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G_7869.png" descr="IMG_7869.png"/>
          <p:cNvPicPr>
            <a:picLocks noChangeAspect="1"/>
          </p:cNvPicPr>
          <p:nvPr/>
        </p:nvPicPr>
        <p:blipFill>
          <a:blip r:embed="rId4">
            <a:extLst/>
          </a:blip>
          <a:srcRect l="0" t="6238" r="3301" b="4036"/>
          <a:stretch>
            <a:fillRect/>
          </a:stretch>
        </p:blipFill>
        <p:spPr>
          <a:xfrm>
            <a:off x="6782276" y="1054194"/>
            <a:ext cx="15493297" cy="8818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34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35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37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20050841" y="9936130"/>
            <a:ext cx="4577212" cy="384760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مستطيل"/>
          <p:cNvSpPr/>
          <p:nvPr/>
        </p:nvSpPr>
        <p:spPr>
          <a:xfrm>
            <a:off x="9339171" y="6569337"/>
            <a:ext cx="5705657" cy="1340766"/>
          </a:xfrm>
          <a:prstGeom prst="rect">
            <a:avLst/>
          </a:prstGeom>
          <a:ln w="63500">
            <a:solidFill>
              <a:srgbClr val="FF4015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pic>
        <p:nvPicPr>
          <p:cNvPr id="139" name="IMG_7869.png" descr="IMG_7869.png"/>
          <p:cNvPicPr>
            <a:picLocks noChangeAspect="1"/>
          </p:cNvPicPr>
          <p:nvPr/>
        </p:nvPicPr>
        <p:blipFill>
          <a:blip r:embed="rId4">
            <a:extLst/>
          </a:blip>
          <a:srcRect l="0" t="6238" r="3301" b="4036"/>
          <a:stretch>
            <a:fillRect/>
          </a:stretch>
        </p:blipFill>
        <p:spPr>
          <a:xfrm>
            <a:off x="6971230" y="1189005"/>
            <a:ext cx="15368257" cy="874717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قواسم ٢٤ هي: ١ ،٢ ، ٣ ،٤ ،٦ ، ٨ ،١٢ ، ٢٤…"/>
          <p:cNvSpPr txBox="1"/>
          <p:nvPr/>
        </p:nvSpPr>
        <p:spPr>
          <a:xfrm>
            <a:off x="2171676" y="5330119"/>
            <a:ext cx="6577197" cy="24149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r" defTabSz="2438400" rtl="0">
              <a:lnSpc>
                <a:spcPct val="150000"/>
              </a:lnSpc>
              <a:defRPr sz="35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٢٤ هي: </a:t>
            </a:r>
            <a:r>
              <a:rPr>
                <a:solidFill>
                  <a:srgbClr val="B92D5D"/>
                </a:solidFill>
              </a:rPr>
              <a:t>١ ،٢ ، ٣ ،٤ ،٦ ، ٨ ،١٢ ، ٢٤</a:t>
            </a:r>
          </a:p>
          <a:p>
            <a:pPr algn="r" defTabSz="2438400" rtl="0">
              <a:lnSpc>
                <a:spcPct val="150000"/>
              </a:lnSpc>
              <a:defRPr sz="35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٤٠ هي: </a:t>
            </a:r>
            <a:r>
              <a:rPr>
                <a:solidFill>
                  <a:srgbClr val="B92D5D"/>
                </a:solidFill>
              </a:rPr>
              <a:t>١ ، ٢ ،٤  ،٥ ، ٨ ،١٠ ،٢٠ ،٤٠</a:t>
            </a:r>
            <a:endParaRPr>
              <a:solidFill>
                <a:srgbClr val="B92D5D"/>
              </a:solidFill>
            </a:endParaRPr>
          </a:p>
          <a:p>
            <a:pPr algn="r" defTabSz="2438400" rtl="0">
              <a:lnSpc>
                <a:spcPct val="150000"/>
              </a:lnSpc>
              <a:defRPr sz="35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rPr>
                <a:solidFill>
                  <a:srgbClr val="B92D5D"/>
                </a:solidFill>
              </a:rPr>
              <a:t>القواسم المشتركة هي : </a:t>
            </a:r>
            <a:r>
              <a:t>١، ٢ ،٤ ، 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780477" y="11340741"/>
            <a:ext cx="1014747" cy="68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7870.png" descr="IMG_7870.png"/>
          <p:cNvPicPr>
            <a:picLocks noChangeAspect="1"/>
          </p:cNvPicPr>
          <p:nvPr/>
        </p:nvPicPr>
        <p:blipFill>
          <a:blip r:embed="rId4">
            <a:extLst/>
          </a:blip>
          <a:srcRect l="0" t="2444" r="4362" b="6417"/>
          <a:stretch>
            <a:fillRect/>
          </a:stretch>
        </p:blipFill>
        <p:spPr>
          <a:xfrm>
            <a:off x="7068801" y="939667"/>
            <a:ext cx="15812478" cy="7170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46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47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49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78448" y="9517922"/>
            <a:ext cx="4411195" cy="441119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(ق.م.أ) هو ٣"/>
          <p:cNvSpPr txBox="1"/>
          <p:nvPr/>
        </p:nvSpPr>
        <p:spPr>
          <a:xfrm>
            <a:off x="7739246" y="1821046"/>
            <a:ext cx="4667243" cy="13966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ctr" defTabSz="2438400" rtl="0">
              <a:lnSpc>
                <a:spcPct val="150000"/>
              </a:lnSpc>
              <a:defRPr sz="63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(ق.م.أ) هو </a:t>
            </a:r>
            <a:r>
              <a:rPr>
                <a:solidFill>
                  <a:srgbClr val="99244F"/>
                </a:solidFill>
              </a:rPr>
              <a:t>٣</a:t>
            </a:r>
          </a:p>
        </p:txBody>
      </p:sp>
      <p:pic>
        <p:nvPicPr>
          <p:cNvPr id="151" name="IMG_7870.png" descr="IMG_7870.png"/>
          <p:cNvPicPr>
            <a:picLocks noChangeAspect="1"/>
          </p:cNvPicPr>
          <p:nvPr/>
        </p:nvPicPr>
        <p:blipFill>
          <a:blip r:embed="rId4">
            <a:extLst/>
          </a:blip>
          <a:srcRect l="69185" t="46299" r="5637" b="35297"/>
          <a:stretch>
            <a:fillRect/>
          </a:stretch>
        </p:blipFill>
        <p:spPr>
          <a:xfrm>
            <a:off x="13291180" y="1581314"/>
            <a:ext cx="4511673" cy="1569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7870.png" descr="IMG_7870.png"/>
          <p:cNvPicPr>
            <a:picLocks noChangeAspect="1"/>
          </p:cNvPicPr>
          <p:nvPr/>
        </p:nvPicPr>
        <p:blipFill>
          <a:blip r:embed="rId4">
            <a:extLst/>
          </a:blip>
          <a:srcRect l="22224" t="47144" r="52598" b="34451"/>
          <a:stretch>
            <a:fillRect/>
          </a:stretch>
        </p:blipFill>
        <p:spPr>
          <a:xfrm>
            <a:off x="13291180" y="4220849"/>
            <a:ext cx="4511673" cy="1569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7870.png" descr="IMG_7870.png"/>
          <p:cNvPicPr>
            <a:picLocks noChangeAspect="1"/>
          </p:cNvPicPr>
          <p:nvPr/>
        </p:nvPicPr>
        <p:blipFill>
          <a:blip r:embed="rId4">
            <a:extLst/>
          </a:blip>
          <a:srcRect l="59860" t="69561" r="7247" b="13021"/>
          <a:stretch>
            <a:fillRect/>
          </a:stretch>
        </p:blipFill>
        <p:spPr>
          <a:xfrm>
            <a:off x="11692472" y="6857999"/>
            <a:ext cx="5894177" cy="1485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7870.png" descr="IMG_7870.png"/>
          <p:cNvPicPr>
            <a:picLocks noChangeAspect="1"/>
          </p:cNvPicPr>
          <p:nvPr/>
        </p:nvPicPr>
        <p:blipFill>
          <a:blip r:embed="rId4">
            <a:extLst/>
          </a:blip>
          <a:srcRect l="14509" t="70125" r="52598" b="12457"/>
          <a:stretch>
            <a:fillRect/>
          </a:stretch>
        </p:blipFill>
        <p:spPr>
          <a:xfrm>
            <a:off x="11908864" y="9349548"/>
            <a:ext cx="5894177" cy="148512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(ق.م.أ) هو ٢"/>
          <p:cNvSpPr txBox="1"/>
          <p:nvPr/>
        </p:nvSpPr>
        <p:spPr>
          <a:xfrm>
            <a:off x="7590878" y="4454873"/>
            <a:ext cx="4571068" cy="13966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ctr" defTabSz="2438400" rtl="0">
              <a:lnSpc>
                <a:spcPct val="150000"/>
              </a:lnSpc>
              <a:defRPr sz="63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(ق.م.أ) هو </a:t>
            </a:r>
            <a:r>
              <a:rPr>
                <a:solidFill>
                  <a:srgbClr val="99244F"/>
                </a:solidFill>
              </a:rPr>
              <a:t>٢</a:t>
            </a:r>
          </a:p>
        </p:txBody>
      </p:sp>
      <p:sp>
        <p:nvSpPr>
          <p:cNvPr id="156" name="(ق.م.أ) هو ١٠"/>
          <p:cNvSpPr txBox="1"/>
          <p:nvPr/>
        </p:nvSpPr>
        <p:spPr>
          <a:xfrm>
            <a:off x="7277688" y="7088700"/>
            <a:ext cx="4631177" cy="13966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ctr" defTabSz="2438400" rtl="0">
              <a:lnSpc>
                <a:spcPct val="150000"/>
              </a:lnSpc>
              <a:defRPr sz="63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(ق.م.أ) هو </a:t>
            </a:r>
            <a:r>
              <a:rPr>
                <a:solidFill>
                  <a:srgbClr val="99244F"/>
                </a:solidFill>
              </a:rPr>
              <a:t>١٠</a:t>
            </a:r>
          </a:p>
        </p:txBody>
      </p:sp>
      <p:sp>
        <p:nvSpPr>
          <p:cNvPr id="157" name="(ق.م.أ) هو ٨"/>
          <p:cNvSpPr txBox="1"/>
          <p:nvPr/>
        </p:nvSpPr>
        <p:spPr>
          <a:xfrm>
            <a:off x="7488693" y="9413398"/>
            <a:ext cx="4703307" cy="13966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ctr" defTabSz="2438400" rtl="0">
              <a:lnSpc>
                <a:spcPct val="150000"/>
              </a:lnSpc>
              <a:defRPr sz="63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(ق.م.أ) هو </a:t>
            </a:r>
            <a:r>
              <a:rPr>
                <a:solidFill>
                  <a:srgbClr val="99244F"/>
                </a:solidFill>
              </a:rPr>
              <a:t>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748888" y="10955200"/>
            <a:ext cx="1058666" cy="7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7871.png" descr="IMG_7871.png"/>
          <p:cNvPicPr>
            <a:picLocks noChangeAspect="1"/>
          </p:cNvPicPr>
          <p:nvPr/>
        </p:nvPicPr>
        <p:blipFill>
          <a:blip r:embed="rId4">
            <a:extLst/>
          </a:blip>
          <a:srcRect l="6728" t="4888" r="7363" b="12803"/>
          <a:stretch>
            <a:fillRect/>
          </a:stretch>
        </p:blipFill>
        <p:spPr>
          <a:xfrm>
            <a:off x="6684104" y="919758"/>
            <a:ext cx="16269305" cy="8500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163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64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66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14525" y="9134363"/>
            <a:ext cx="4369476" cy="43694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غير أولي"/>
          <p:cNvSpPr txBox="1"/>
          <p:nvPr/>
        </p:nvSpPr>
        <p:spPr>
          <a:xfrm>
            <a:off x="10440933" y="1868661"/>
            <a:ext cx="3020976" cy="8285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b="1" sz="56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غير أولي</a:t>
            </a:r>
          </a:p>
        </p:txBody>
      </p:sp>
      <p:pic>
        <p:nvPicPr>
          <p:cNvPr id="168" name="IMG_7871.png" descr="IMG_7871.png"/>
          <p:cNvPicPr>
            <a:picLocks noChangeAspect="1"/>
          </p:cNvPicPr>
          <p:nvPr/>
        </p:nvPicPr>
        <p:blipFill>
          <a:blip r:embed="rId4">
            <a:extLst/>
          </a:blip>
          <a:srcRect l="70588" t="42601" r="7363" b="35384"/>
          <a:stretch>
            <a:fillRect/>
          </a:stretch>
        </p:blipFill>
        <p:spPr>
          <a:xfrm>
            <a:off x="13945253" y="944033"/>
            <a:ext cx="4175403" cy="2273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7871.png" descr="IMG_7871.png"/>
          <p:cNvPicPr>
            <a:picLocks noChangeAspect="1"/>
          </p:cNvPicPr>
          <p:nvPr/>
        </p:nvPicPr>
        <p:blipFill>
          <a:blip r:embed="rId4">
            <a:extLst/>
          </a:blip>
          <a:srcRect l="20694" t="44231" r="57258" b="33755"/>
          <a:stretch>
            <a:fillRect/>
          </a:stretch>
        </p:blipFill>
        <p:spPr>
          <a:xfrm>
            <a:off x="13945254" y="3571601"/>
            <a:ext cx="4175403" cy="2273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7871.png" descr="IMG_7871.png"/>
          <p:cNvPicPr>
            <a:picLocks noChangeAspect="1"/>
          </p:cNvPicPr>
          <p:nvPr/>
        </p:nvPicPr>
        <p:blipFill>
          <a:blip r:embed="rId4">
            <a:extLst/>
          </a:blip>
          <a:srcRect l="71604" t="67044" r="6347" b="10941"/>
          <a:stretch>
            <a:fillRect/>
          </a:stretch>
        </p:blipFill>
        <p:spPr>
          <a:xfrm>
            <a:off x="13945253" y="6391517"/>
            <a:ext cx="4175403" cy="2273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7871.png" descr="IMG_7871.png"/>
          <p:cNvPicPr>
            <a:picLocks noChangeAspect="1"/>
          </p:cNvPicPr>
          <p:nvPr/>
        </p:nvPicPr>
        <p:blipFill>
          <a:blip r:embed="rId4">
            <a:extLst/>
          </a:blip>
          <a:srcRect l="21455" t="66113" r="56496" b="11872"/>
          <a:stretch>
            <a:fillRect/>
          </a:stretch>
        </p:blipFill>
        <p:spPr>
          <a:xfrm>
            <a:off x="13945254" y="9211434"/>
            <a:ext cx="4175403" cy="227361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غير أولي"/>
          <p:cNvSpPr txBox="1"/>
          <p:nvPr/>
        </p:nvSpPr>
        <p:spPr>
          <a:xfrm>
            <a:off x="10440933" y="4294174"/>
            <a:ext cx="3020976" cy="828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b="1" sz="56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غير أولي</a:t>
            </a:r>
          </a:p>
        </p:txBody>
      </p:sp>
      <p:sp>
        <p:nvSpPr>
          <p:cNvPr id="173" name="غير أولي"/>
          <p:cNvSpPr txBox="1"/>
          <p:nvPr/>
        </p:nvSpPr>
        <p:spPr>
          <a:xfrm>
            <a:off x="10440933" y="9934006"/>
            <a:ext cx="3020976" cy="8285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b="1" sz="56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غير أولي</a:t>
            </a:r>
          </a:p>
        </p:txBody>
      </p:sp>
      <p:sp>
        <p:nvSpPr>
          <p:cNvPr id="174" name="أولي"/>
          <p:cNvSpPr txBox="1"/>
          <p:nvPr/>
        </p:nvSpPr>
        <p:spPr>
          <a:xfrm>
            <a:off x="10440933" y="7114090"/>
            <a:ext cx="3020976" cy="8285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b="1" sz="56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أولي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