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270" r:id="rId2"/>
    <p:sldId id="274" r:id="rId3"/>
    <p:sldId id="275" r:id="rId4"/>
    <p:sldId id="276" r:id="rId5"/>
    <p:sldId id="277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83994"/>
    <a:srgbClr val="E6DA61"/>
    <a:srgbClr val="F4E869"/>
    <a:srgbClr val="654090"/>
    <a:srgbClr val="624097"/>
    <a:srgbClr val="9704C7"/>
    <a:srgbClr val="CC00FF"/>
    <a:srgbClr val="9900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emf"/><Relationship Id="rId5" Type="http://schemas.microsoft.com/office/2007/relationships/hdphoto" Target="../media/hdphoto2.wdp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image" Target="../media/image5.emf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1.em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em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em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4590229" y="385629"/>
            <a:ext cx="22847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اختبار </a:t>
            </a:r>
            <a:r>
              <a:rPr lang="ar-SA" sz="3200" b="1" dirty="0" smtClean="0">
                <a:solidFill>
                  <a:srgbClr val="883994"/>
                </a:solidFill>
              </a:rPr>
              <a:t>الفصل 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0" y="6389421"/>
            <a:ext cx="8124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١٠٥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8020" y="1715197"/>
            <a:ext cx="5375465" cy="216944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8020" y="4306225"/>
            <a:ext cx="5375465" cy="62451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973" y="1655883"/>
            <a:ext cx="4322243" cy="135840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0444" y="3884641"/>
            <a:ext cx="3924772" cy="598533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8642838" y="3384733"/>
            <a:ext cx="800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ar-S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8642838" y="4846291"/>
            <a:ext cx="800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endParaRPr lang="ar-S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006969" y="2473480"/>
            <a:ext cx="747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006969" y="3014284"/>
            <a:ext cx="16754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 </a:t>
            </a:r>
            <a:endParaRPr lang="ar-SA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748194" y="2473479"/>
            <a:ext cx="747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710549" y="3014284"/>
            <a:ext cx="1739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٢٥ </a:t>
            </a:r>
            <a:endParaRPr lang="ar-SA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3091297" y="4531621"/>
            <a:ext cx="15675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endParaRPr lang="ar-SA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617753" y="4531620"/>
            <a:ext cx="16487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endParaRPr lang="ar-SA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3091297" y="4003021"/>
            <a:ext cx="747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62673" y="4003020"/>
            <a:ext cx="747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97" b="951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54" b="6705"/>
          <a:stretch/>
        </p:blipFill>
        <p:spPr>
          <a:xfrm>
            <a:off x="3543532" y="243864"/>
            <a:ext cx="1229079" cy="10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4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4590229" y="385629"/>
            <a:ext cx="22847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اختبار </a:t>
            </a:r>
            <a:r>
              <a:rPr lang="ar-SA" sz="3200" b="1" dirty="0" smtClean="0">
                <a:solidFill>
                  <a:srgbClr val="883994"/>
                </a:solidFill>
              </a:rPr>
              <a:t>الفصل 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0" y="6389421"/>
            <a:ext cx="8124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١٠٥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97" b="951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54" b="6705"/>
          <a:stretch/>
        </p:blipFill>
        <p:spPr>
          <a:xfrm>
            <a:off x="3543532" y="243864"/>
            <a:ext cx="1229079" cy="108332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8020" y="1939512"/>
            <a:ext cx="5617478" cy="292618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536" y="1939512"/>
            <a:ext cx="5305573" cy="305858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401423" y="4809363"/>
            <a:ext cx="23278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٢٨ – ٤ = ٢٤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7038740" y="5414747"/>
            <a:ext cx="30531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٢٤ + ٣ = ٢٧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طالب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4104535" y="3772772"/>
            <a:ext cx="971388" cy="477443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0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4590229" y="385629"/>
            <a:ext cx="22847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اختبار </a:t>
            </a:r>
            <a:r>
              <a:rPr lang="ar-SA" sz="3200" b="1" dirty="0" smtClean="0">
                <a:solidFill>
                  <a:srgbClr val="883994"/>
                </a:solidFill>
              </a:rPr>
              <a:t>الفصل 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0" y="6389421"/>
            <a:ext cx="8124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١٠٥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97" b="951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54" b="6705"/>
          <a:stretch/>
        </p:blipFill>
        <p:spPr>
          <a:xfrm>
            <a:off x="3543532" y="243864"/>
            <a:ext cx="1229079" cy="1083323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390931" y="4441611"/>
            <a:ext cx="3099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٨ = 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صفوف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3170" y="1856899"/>
            <a:ext cx="5395432" cy="237988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898" y="1928953"/>
            <a:ext cx="4773001" cy="2373267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3256056" y="2787778"/>
            <a:ext cx="747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٦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38792" y="2785233"/>
            <a:ext cx="747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256056" y="3648609"/>
            <a:ext cx="747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58645" y="3648609"/>
            <a:ext cx="747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١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4590229" y="385629"/>
            <a:ext cx="22847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اختبار </a:t>
            </a:r>
            <a:r>
              <a:rPr lang="ar-SA" sz="3200" b="1" dirty="0" smtClean="0">
                <a:solidFill>
                  <a:srgbClr val="883994"/>
                </a:solidFill>
              </a:rPr>
              <a:t>الفصل 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0" y="6389421"/>
            <a:ext cx="8124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١٠٥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97" b="951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54" b="6705"/>
          <a:stretch/>
        </p:blipFill>
        <p:spPr>
          <a:xfrm>
            <a:off x="3543532" y="243864"/>
            <a:ext cx="1229079" cy="108332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4005" y="1783257"/>
            <a:ext cx="5265510" cy="308322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313" y="1783257"/>
            <a:ext cx="5243807" cy="1870616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9474303" y="4258272"/>
            <a:ext cx="1609733" cy="477443"/>
          </a:xfrm>
          <a:prstGeom prst="round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/>
          <p:cNvSpPr txBox="1"/>
          <p:nvPr/>
        </p:nvSpPr>
        <p:spPr>
          <a:xfrm>
            <a:off x="3677351" y="3625836"/>
            <a:ext cx="16754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3677351" y="4087501"/>
            <a:ext cx="16754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endParaRPr lang="ar-SA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3677350" y="4589492"/>
            <a:ext cx="16754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endParaRPr lang="ar-SA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3677350" y="5051157"/>
            <a:ext cx="16754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endParaRPr lang="ar-SA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1131667" y="3625836"/>
            <a:ext cx="16754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endParaRPr lang="ar-SA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1131667" y="4087501"/>
            <a:ext cx="16754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endParaRPr lang="ar-SA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1131666" y="4589492"/>
            <a:ext cx="16754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endParaRPr lang="ar-SA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1131666" y="5051157"/>
            <a:ext cx="16754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460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364" y="1723455"/>
            <a:ext cx="4902001" cy="426800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4590229" y="385629"/>
            <a:ext cx="22847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اختبار </a:t>
            </a:r>
            <a:r>
              <a:rPr lang="ar-SA" sz="3200" b="1" dirty="0" smtClean="0">
                <a:solidFill>
                  <a:srgbClr val="883994"/>
                </a:solidFill>
              </a:rPr>
              <a:t>الفصل 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0" y="6389421"/>
            <a:ext cx="8124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١٠٥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97" b="951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54" b="6705"/>
          <a:stretch/>
        </p:blipFill>
        <p:spPr>
          <a:xfrm>
            <a:off x="3543532" y="243864"/>
            <a:ext cx="1229079" cy="1083323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8671578" y="3761029"/>
            <a:ext cx="6773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7496729" y="4242659"/>
            <a:ext cx="4258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8610030" y="4754035"/>
            <a:ext cx="7564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513918" y="5263130"/>
            <a:ext cx="4180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2"/>
          <a:srcRect t="-1" b="3144"/>
          <a:stretch/>
        </p:blipFill>
        <p:spPr>
          <a:xfrm>
            <a:off x="627889" y="2082956"/>
            <a:ext cx="5650318" cy="1776867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1006536" y="4242659"/>
            <a:ext cx="44183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لأنه إذا قسمت أي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شي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على فرد واحد سيأخذ العدد كاملاً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150</Words>
  <Application>Microsoft Office PowerPoint</Application>
  <PresentationFormat>شاشة عريضة</PresentationFormat>
  <Paragraphs>45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225</cp:revision>
  <dcterms:created xsi:type="dcterms:W3CDTF">2022-12-02T21:48:32Z</dcterms:created>
  <dcterms:modified xsi:type="dcterms:W3CDTF">2023-01-23T06:52:45Z</dcterms:modified>
</cp:coreProperties>
</file>