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ex2802976hs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slide" Target="slide10.xml"/><Relationship Id="rId4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39852"/>
            <a:ext cx="10371318" cy="43594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السابع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6976.jpeg" descr="IMG_6976.jpeg"/>
          <p:cNvPicPr>
            <a:picLocks noChangeAspect="1"/>
          </p:cNvPicPr>
          <p:nvPr/>
        </p:nvPicPr>
        <p:blipFill>
          <a:blip r:embed="rId3">
            <a:extLst/>
          </a:blip>
          <a:srcRect l="0" t="666" r="0" b="666"/>
          <a:stretch>
            <a:fillRect/>
          </a:stretch>
        </p:blipFill>
        <p:spPr>
          <a:xfrm>
            <a:off x="16053672" y="5047855"/>
            <a:ext cx="1619360" cy="1621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8289527" y="-1"/>
            <a:ext cx="6094473" cy="1953666"/>
            <a:chOff x="0" y="0"/>
            <a:chExt cx="6094471" cy="1953664"/>
          </a:xfrm>
        </p:grpSpPr>
        <p:sp>
          <p:nvSpPr>
            <p:cNvPr id="10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rgbClr val="FFAB40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٧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08" name="الإحصاء والاحتمال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الإحصاء والاحتمال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17113" y="11470690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6971.png" descr="IMG_6971.png"/>
          <p:cNvPicPr>
            <a:picLocks noChangeAspect="1"/>
          </p:cNvPicPr>
          <p:nvPr/>
        </p:nvPicPr>
        <p:blipFill>
          <a:blip r:embed="rId4">
            <a:extLst/>
          </a:blip>
          <a:srcRect l="6177" t="2570" r="1544" b="0"/>
          <a:stretch>
            <a:fillRect/>
          </a:stretch>
        </p:blipFill>
        <p:spPr>
          <a:xfrm>
            <a:off x="7581406" y="1454180"/>
            <a:ext cx="15083753" cy="9112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19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0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22" name="IMG_6971.png" descr="IMG_6971.png"/>
          <p:cNvPicPr>
            <a:picLocks noChangeAspect="1"/>
          </p:cNvPicPr>
          <p:nvPr/>
        </p:nvPicPr>
        <p:blipFill>
          <a:blip r:embed="rId4">
            <a:extLst/>
          </a:blip>
          <a:srcRect l="6177" t="2570" r="1544" b="0"/>
          <a:stretch>
            <a:fillRect/>
          </a:stretch>
        </p:blipFill>
        <p:spPr>
          <a:xfrm>
            <a:off x="5056834" y="1406093"/>
            <a:ext cx="15083754" cy="911211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مستطيل"/>
          <p:cNvSpPr/>
          <p:nvPr/>
        </p:nvSpPr>
        <p:spPr>
          <a:xfrm>
            <a:off x="8342672" y="8648493"/>
            <a:ext cx="3408839" cy="1838101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3574.png" descr="IMG_357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54" y="6016476"/>
            <a:ext cx="7290367" cy="7290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53180" y="11467899"/>
            <a:ext cx="1180209" cy="798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6972.png" descr="IMG_697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09781" y="814083"/>
            <a:ext cx="13234459" cy="11151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2373948" cy="1015412"/>
            <a:chOff x="-2" y="-2"/>
            <a:chExt cx="2373946" cy="1015410"/>
          </a:xfrm>
        </p:grpSpPr>
        <p:sp>
          <p:nvSpPr>
            <p:cNvPr id="229" name="Freeform 13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30" name="Freeform 15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32" name="IMG_3573.png" descr="IMG_3573.png"/>
          <p:cNvPicPr>
            <a:picLocks noChangeAspect="1"/>
          </p:cNvPicPr>
          <p:nvPr/>
        </p:nvPicPr>
        <p:blipFill>
          <a:blip r:embed="rId3">
            <a:extLst/>
          </a:blip>
          <a:srcRect l="4010" t="18485" r="4010" b="18485"/>
          <a:stretch>
            <a:fillRect/>
          </a:stretch>
        </p:blipFill>
        <p:spPr>
          <a:xfrm>
            <a:off x="18428223" y="9404714"/>
            <a:ext cx="6340595" cy="4344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6975.png" descr="IMG_6975.png"/>
          <p:cNvPicPr>
            <a:picLocks noChangeAspect="1"/>
          </p:cNvPicPr>
          <p:nvPr/>
        </p:nvPicPr>
        <p:blipFill>
          <a:blip r:embed="rId4">
            <a:extLst/>
          </a:blip>
          <a:srcRect l="8053" t="5118" r="13422" b="2694"/>
          <a:stretch>
            <a:fillRect/>
          </a:stretch>
        </p:blipFill>
        <p:spPr>
          <a:xfrm>
            <a:off x="14000195" y="939667"/>
            <a:ext cx="8855908" cy="8633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G_6972.png" descr="IMG_6972.png"/>
          <p:cNvPicPr>
            <a:picLocks noChangeAspect="1"/>
          </p:cNvPicPr>
          <p:nvPr/>
        </p:nvPicPr>
        <p:blipFill>
          <a:blip r:embed="rId5">
            <a:extLst/>
          </a:blip>
          <a:srcRect l="18984" t="65760" r="1816" b="11642"/>
          <a:stretch>
            <a:fillRect/>
          </a:stretch>
        </p:blipFill>
        <p:spPr>
          <a:xfrm>
            <a:off x="2974519" y="7053260"/>
            <a:ext cx="10481474" cy="2519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G_6972.png" descr="IMG_6972.png"/>
          <p:cNvPicPr>
            <a:picLocks noChangeAspect="1"/>
          </p:cNvPicPr>
          <p:nvPr/>
        </p:nvPicPr>
        <p:blipFill>
          <a:blip r:embed="rId5">
            <a:extLst/>
          </a:blip>
          <a:srcRect l="13080" t="88701" r="1635" b="0"/>
          <a:stretch>
            <a:fillRect/>
          </a:stretch>
        </p:blipFill>
        <p:spPr>
          <a:xfrm>
            <a:off x="7756021" y="10500744"/>
            <a:ext cx="11286932" cy="12599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تجميع"/>
          <p:cNvGrpSpPr/>
          <p:nvPr/>
        </p:nvGrpSpPr>
        <p:grpSpPr>
          <a:xfrm>
            <a:off x="5898308" y="7833028"/>
            <a:ext cx="2485582" cy="2667717"/>
            <a:chOff x="0" y="0"/>
            <a:chExt cx="2485581" cy="2667715"/>
          </a:xfrm>
        </p:grpSpPr>
        <p:sp>
          <p:nvSpPr>
            <p:cNvPr id="236" name="Google Shape;532;p34"/>
            <p:cNvSpPr txBox="1"/>
            <p:nvPr/>
          </p:nvSpPr>
          <p:spPr>
            <a:xfrm>
              <a:off x="0" y="870510"/>
              <a:ext cx="2393513" cy="179720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6600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١٢</a:t>
              </a:r>
            </a:p>
          </p:txBody>
        </p:sp>
        <p:sp>
          <p:nvSpPr>
            <p:cNvPr id="237" name="خط"/>
            <p:cNvSpPr/>
            <p:nvPr/>
          </p:nvSpPr>
          <p:spPr>
            <a:xfrm>
              <a:off x="500382" y="1289494"/>
              <a:ext cx="1576886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solidFill>
                    <a:srgbClr val="143E6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Google Shape;532;p34"/>
            <p:cNvSpPr txBox="1"/>
            <p:nvPr/>
          </p:nvSpPr>
          <p:spPr>
            <a:xfrm>
              <a:off x="92069" y="0"/>
              <a:ext cx="2393513" cy="154365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438400" rtl="0">
                <a:defRPr sz="6600">
                  <a:solidFill>
                    <a:srgbClr val="B92D5D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249" name="تجميع"/>
          <p:cNvGrpSpPr/>
          <p:nvPr/>
        </p:nvGrpSpPr>
        <p:grpSpPr>
          <a:xfrm>
            <a:off x="3137011" y="9796925"/>
            <a:ext cx="5078244" cy="2667717"/>
            <a:chOff x="0" y="0"/>
            <a:chExt cx="5078242" cy="2667716"/>
          </a:xfrm>
        </p:grpSpPr>
        <p:grpSp>
          <p:nvGrpSpPr>
            <p:cNvPr id="244" name="تجميع"/>
            <p:cNvGrpSpPr/>
            <p:nvPr/>
          </p:nvGrpSpPr>
          <p:grpSpPr>
            <a:xfrm>
              <a:off x="1395905" y="-1"/>
              <a:ext cx="3682338" cy="2667718"/>
              <a:chOff x="0" y="0"/>
              <a:chExt cx="3682337" cy="2667715"/>
            </a:xfrm>
          </p:grpSpPr>
          <p:sp>
            <p:nvSpPr>
              <p:cNvPr id="240" name="Google Shape;532;p34"/>
              <p:cNvSpPr txBox="1"/>
              <p:nvPr/>
            </p:nvSpPr>
            <p:spPr>
              <a:xfrm>
                <a:off x="1196755" y="870510"/>
                <a:ext cx="2393514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  <p:sp>
            <p:nvSpPr>
              <p:cNvPr id="241" name="خط"/>
              <p:cNvSpPr/>
              <p:nvPr/>
            </p:nvSpPr>
            <p:spPr>
              <a:xfrm>
                <a:off x="1697138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2" name="Google Shape;532;p34"/>
              <p:cNvSpPr txBox="1"/>
              <p:nvPr/>
            </p:nvSpPr>
            <p:spPr>
              <a:xfrm>
                <a:off x="1288825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٩</a:t>
                </a:r>
              </a:p>
            </p:txBody>
          </p:sp>
          <p:sp>
            <p:nvSpPr>
              <p:cNvPr id="243" name="Google Shape;532;p34"/>
              <p:cNvSpPr txBox="1"/>
              <p:nvPr/>
            </p:nvSpPr>
            <p:spPr>
              <a:xfrm>
                <a:off x="0" y="485916"/>
                <a:ext cx="2393513" cy="154365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248" name="تجميع"/>
            <p:cNvGrpSpPr/>
            <p:nvPr/>
          </p:nvGrpSpPr>
          <p:grpSpPr>
            <a:xfrm>
              <a:off x="-1" y="-1"/>
              <a:ext cx="2485583" cy="2667718"/>
              <a:chOff x="0" y="0"/>
              <a:chExt cx="2485581" cy="2667715"/>
            </a:xfrm>
          </p:grpSpPr>
          <p:sp>
            <p:nvSpPr>
              <p:cNvPr id="245" name="Google Shape;532;p34"/>
              <p:cNvSpPr txBox="1"/>
              <p:nvPr/>
            </p:nvSpPr>
            <p:spPr>
              <a:xfrm>
                <a:off x="0" y="870510"/>
                <a:ext cx="2393513" cy="179720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  <p:sp>
            <p:nvSpPr>
              <p:cNvPr id="246" name="خط"/>
              <p:cNvSpPr/>
              <p:nvPr/>
            </p:nvSpPr>
            <p:spPr>
              <a:xfrm>
                <a:off x="500382" y="1289494"/>
                <a:ext cx="1576886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solidFill>
                      <a:srgbClr val="143E6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47" name="Google Shape;532;p34"/>
              <p:cNvSpPr txBox="1"/>
              <p:nvPr/>
            </p:nvSpPr>
            <p:spPr>
              <a:xfrm>
                <a:off x="92069" y="0"/>
                <a:ext cx="2393513" cy="154365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438400" rtl="0">
                  <a:defRPr sz="6600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242" y="6873544"/>
            <a:ext cx="5231215" cy="581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166925" y="2469159"/>
            <a:ext cx="1075165" cy="727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6973.png" descr="IMG_697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9785" y="538909"/>
            <a:ext cx="16832267" cy="5249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55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56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5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1940" y="9100711"/>
            <a:ext cx="4682061" cy="468206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Google Shape;532;p34"/>
          <p:cNvSpPr txBox="1"/>
          <p:nvPr/>
        </p:nvSpPr>
        <p:spPr>
          <a:xfrm>
            <a:off x="10657009" y="6730750"/>
            <a:ext cx="7979985" cy="13203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218944" rtl="0">
              <a:defRPr sz="5369">
                <a:solidFill>
                  <a:srgbClr val="0061FE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باستعمال الرسم الشجري </a:t>
            </a:r>
          </a:p>
        </p:txBody>
      </p:sp>
      <p:pic>
        <p:nvPicPr>
          <p:cNvPr id="260" name="IMG_6973.png" descr="IMG_697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39785" y="538909"/>
            <a:ext cx="16832267" cy="5249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43023" y="1148089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6967.png" descr="IMG_6967.png"/>
          <p:cNvPicPr>
            <a:picLocks noChangeAspect="1"/>
          </p:cNvPicPr>
          <p:nvPr/>
        </p:nvPicPr>
        <p:blipFill>
          <a:blip r:embed="rId4">
            <a:extLst/>
          </a:blip>
          <a:srcRect l="0" t="0" r="4177" b="54131"/>
          <a:stretch>
            <a:fillRect/>
          </a:stretch>
        </p:blipFill>
        <p:spPr>
          <a:xfrm>
            <a:off x="7375166" y="775496"/>
            <a:ext cx="15164832" cy="69247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63639" y="7783740"/>
            <a:ext cx="5720361" cy="5720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6967.png" descr="IMG_6967.png"/>
          <p:cNvPicPr>
            <a:picLocks noChangeAspect="1"/>
          </p:cNvPicPr>
          <p:nvPr/>
        </p:nvPicPr>
        <p:blipFill>
          <a:blip r:embed="rId4">
            <a:extLst/>
          </a:blip>
          <a:srcRect l="6228" t="19748" r="6228" b="71068"/>
          <a:stretch>
            <a:fillRect/>
          </a:stretch>
        </p:blipFill>
        <p:spPr>
          <a:xfrm>
            <a:off x="10369950" y="1435165"/>
            <a:ext cx="12861706" cy="12869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تجميع"/>
          <p:cNvGrpSpPr/>
          <p:nvPr/>
        </p:nvGrpSpPr>
        <p:grpSpPr>
          <a:xfrm>
            <a:off x="13203067" y="3605684"/>
            <a:ext cx="9739264" cy="2414814"/>
            <a:chOff x="0" y="0"/>
            <a:chExt cx="9739262" cy="2414813"/>
          </a:xfrm>
        </p:grpSpPr>
        <p:sp>
          <p:nvSpPr>
            <p:cNvPr id="120" name="المتوسط الحسابي="/>
            <p:cNvSpPr txBox="1"/>
            <p:nvPr/>
          </p:nvSpPr>
          <p:spPr>
            <a:xfrm>
              <a:off x="3649581" y="692152"/>
              <a:ext cx="6089682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المتوسط الحسابي= </a:t>
              </a:r>
            </a:p>
          </p:txBody>
        </p:sp>
        <p:grpSp>
          <p:nvGrpSpPr>
            <p:cNvPr id="128" name="تجميع"/>
            <p:cNvGrpSpPr/>
            <p:nvPr/>
          </p:nvGrpSpPr>
          <p:grpSpPr>
            <a:xfrm>
              <a:off x="-1" y="0"/>
              <a:ext cx="4116003" cy="2414814"/>
              <a:chOff x="0" y="0"/>
              <a:chExt cx="4116000" cy="2414813"/>
            </a:xfrm>
          </p:grpSpPr>
          <p:grpSp>
            <p:nvGrpSpPr>
              <p:cNvPr id="126" name="تجميع"/>
              <p:cNvGrpSpPr/>
              <p:nvPr/>
            </p:nvGrpSpPr>
            <p:grpSpPr>
              <a:xfrm>
                <a:off x="1242119" y="0"/>
                <a:ext cx="2873882" cy="2414814"/>
                <a:chOff x="0" y="0"/>
                <a:chExt cx="2873881" cy="2414813"/>
              </a:xfrm>
            </p:grpSpPr>
            <p:grpSp>
              <p:nvGrpSpPr>
                <p:cNvPr id="124" name="تجميع"/>
                <p:cNvGrpSpPr/>
                <p:nvPr/>
              </p:nvGrpSpPr>
              <p:grpSpPr>
                <a:xfrm>
                  <a:off x="903928" y="0"/>
                  <a:ext cx="1969954" cy="2414814"/>
                  <a:chOff x="0" y="0"/>
                  <a:chExt cx="1969953" cy="2414813"/>
                </a:xfrm>
              </p:grpSpPr>
              <p:sp>
                <p:nvSpPr>
                  <p:cNvPr id="121" name="Google Shape;532;p34"/>
                  <p:cNvSpPr txBox="1"/>
                  <p:nvPr/>
                </p:nvSpPr>
                <p:spPr>
                  <a:xfrm>
                    <a:off x="0" y="993610"/>
                    <a:ext cx="1969954" cy="1421204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٩</a:t>
                    </a:r>
                  </a:p>
                </p:txBody>
              </p:sp>
              <p:sp>
                <p:nvSpPr>
                  <p:cNvPr id="122" name="Google Shape;532;p34"/>
                  <p:cNvSpPr txBox="1"/>
                  <p:nvPr/>
                </p:nvSpPr>
                <p:spPr>
                  <a:xfrm>
                    <a:off x="0" y="0"/>
                    <a:ext cx="1948063" cy="149792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٣٦</a:t>
                    </a:r>
                  </a:p>
                </p:txBody>
              </p:sp>
              <p:sp>
                <p:nvSpPr>
                  <p:cNvPr id="123" name="خط"/>
                  <p:cNvSpPr/>
                  <p:nvPr/>
                </p:nvSpPr>
                <p:spPr>
                  <a:xfrm flipH="1" flipV="1">
                    <a:off x="121045" y="1289733"/>
                    <a:ext cx="1586484" cy="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0056D6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143E63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25" name="Google Shape;532;p34"/>
                <p:cNvSpPr txBox="1"/>
                <p:nvPr/>
              </p:nvSpPr>
              <p:spPr>
                <a:xfrm>
                  <a:off x="0" y="490739"/>
                  <a:ext cx="1116226" cy="132038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243327" rtl="0">
                    <a:defRPr sz="5428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=</a:t>
                  </a:r>
                </a:p>
              </p:txBody>
            </p:sp>
          </p:grpSp>
          <p:sp>
            <p:nvSpPr>
              <p:cNvPr id="127" name="تجميع"/>
              <p:cNvSpPr txBox="1"/>
              <p:nvPr/>
            </p:nvSpPr>
            <p:spPr>
              <a:xfrm>
                <a:off x="0" y="497949"/>
                <a:ext cx="2057795" cy="13906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121408" rtl="0">
                  <a:defRPr sz="5742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</p:grpSp>
      </p:grpSp>
      <p:grpSp>
        <p:nvGrpSpPr>
          <p:cNvPr id="132" name="تجميع"/>
          <p:cNvGrpSpPr/>
          <p:nvPr/>
        </p:nvGrpSpPr>
        <p:grpSpPr>
          <a:xfrm>
            <a:off x="9067709" y="4085802"/>
            <a:ext cx="4836801" cy="1454577"/>
            <a:chOff x="0" y="0"/>
            <a:chExt cx="4836799" cy="1454575"/>
          </a:xfrm>
        </p:grpSpPr>
        <p:sp>
          <p:nvSpPr>
            <p:cNvPr id="130" name="الوسيط="/>
            <p:cNvSpPr txBox="1"/>
            <p:nvPr/>
          </p:nvSpPr>
          <p:spPr>
            <a:xfrm>
              <a:off x="538362" y="50800"/>
              <a:ext cx="4298438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الوسيط= </a:t>
              </a:r>
            </a:p>
          </p:txBody>
        </p:sp>
        <p:sp>
          <p:nvSpPr>
            <p:cNvPr id="131" name="Google Shape;532;p34"/>
            <p:cNvSpPr txBox="1"/>
            <p:nvPr/>
          </p:nvSpPr>
          <p:spPr>
            <a:xfrm>
              <a:off x="0" y="0"/>
              <a:ext cx="205779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121408" rtl="0">
                <a:defRPr sz="5742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٤</a:t>
              </a:r>
            </a:p>
          </p:txBody>
        </p:sp>
      </p:grpSp>
      <p:grpSp>
        <p:nvGrpSpPr>
          <p:cNvPr id="135" name="تجميع"/>
          <p:cNvGrpSpPr/>
          <p:nvPr/>
        </p:nvGrpSpPr>
        <p:grpSpPr>
          <a:xfrm>
            <a:off x="4184178" y="4085803"/>
            <a:ext cx="4883531" cy="1454576"/>
            <a:chOff x="0" y="0"/>
            <a:chExt cx="4883530" cy="1454574"/>
          </a:xfrm>
        </p:grpSpPr>
        <p:sp>
          <p:nvSpPr>
            <p:cNvPr id="133" name="المنوال="/>
            <p:cNvSpPr txBox="1"/>
            <p:nvPr/>
          </p:nvSpPr>
          <p:spPr>
            <a:xfrm>
              <a:off x="585093" y="50800"/>
              <a:ext cx="4298438" cy="14037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المنوال=</a:t>
              </a:r>
            </a:p>
          </p:txBody>
        </p:sp>
        <p:sp>
          <p:nvSpPr>
            <p:cNvPr id="134" name="Google Shape;532;p34"/>
            <p:cNvSpPr txBox="1"/>
            <p:nvPr/>
          </p:nvSpPr>
          <p:spPr>
            <a:xfrm>
              <a:off x="0" y="0"/>
              <a:ext cx="205779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121408" rtl="0">
                <a:defRPr sz="5742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٥</a:t>
              </a:r>
            </a:p>
          </p:txBody>
        </p:sp>
      </p:grpSp>
      <p:sp>
        <p:nvSpPr>
          <p:cNvPr id="136" name="Google Shape;532;p34"/>
          <p:cNvSpPr txBox="1"/>
          <p:nvPr/>
        </p:nvSpPr>
        <p:spPr>
          <a:xfrm>
            <a:off x="12192000" y="2522422"/>
            <a:ext cx="9713508" cy="13906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121408" rtl="0">
              <a:defRPr sz="5742">
                <a:solidFill>
                  <a:srgbClr val="0056D6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٢ ، ٢ ، ٤ ، ٤، ٤، ٥ ، ٥ ، ٥، ٥</a:t>
            </a:r>
          </a:p>
        </p:txBody>
      </p:sp>
      <p:sp>
        <p:nvSpPr>
          <p:cNvPr id="137" name="Google Shape;532;p34"/>
          <p:cNvSpPr txBox="1"/>
          <p:nvPr/>
        </p:nvSpPr>
        <p:spPr>
          <a:xfrm>
            <a:off x="5620100" y="7497028"/>
            <a:ext cx="13043540" cy="139061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2048255" rtl="0">
              <a:defRPr sz="5544">
                <a:solidFill>
                  <a:srgbClr val="0056D6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٤، ٥، ٨ ، ٨ ،١٠، ١٤، ١٤، ١٥، ١٥، ١٦، ١٧، ١٨ </a:t>
            </a:r>
          </a:p>
        </p:txBody>
      </p:sp>
      <p:grpSp>
        <p:nvGrpSpPr>
          <p:cNvPr id="147" name="تجميع"/>
          <p:cNvGrpSpPr/>
          <p:nvPr/>
        </p:nvGrpSpPr>
        <p:grpSpPr>
          <a:xfrm>
            <a:off x="8721779" y="8744484"/>
            <a:ext cx="9739264" cy="2414814"/>
            <a:chOff x="0" y="0"/>
            <a:chExt cx="9739262" cy="2414813"/>
          </a:xfrm>
        </p:grpSpPr>
        <p:sp>
          <p:nvSpPr>
            <p:cNvPr id="138" name="المتوسط الحسابي="/>
            <p:cNvSpPr txBox="1"/>
            <p:nvPr/>
          </p:nvSpPr>
          <p:spPr>
            <a:xfrm>
              <a:off x="3649581" y="692152"/>
              <a:ext cx="6089682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المتوسط الحسابي= </a:t>
              </a:r>
            </a:p>
          </p:txBody>
        </p:sp>
        <p:grpSp>
          <p:nvGrpSpPr>
            <p:cNvPr id="146" name="تجميع"/>
            <p:cNvGrpSpPr/>
            <p:nvPr/>
          </p:nvGrpSpPr>
          <p:grpSpPr>
            <a:xfrm>
              <a:off x="-1" y="0"/>
              <a:ext cx="4116003" cy="2414814"/>
              <a:chOff x="0" y="0"/>
              <a:chExt cx="4116000" cy="2414813"/>
            </a:xfrm>
          </p:grpSpPr>
          <p:grpSp>
            <p:nvGrpSpPr>
              <p:cNvPr id="144" name="تجميع"/>
              <p:cNvGrpSpPr/>
              <p:nvPr/>
            </p:nvGrpSpPr>
            <p:grpSpPr>
              <a:xfrm>
                <a:off x="1242119" y="0"/>
                <a:ext cx="2873882" cy="2414814"/>
                <a:chOff x="0" y="0"/>
                <a:chExt cx="2873881" cy="2414813"/>
              </a:xfrm>
            </p:grpSpPr>
            <p:grpSp>
              <p:nvGrpSpPr>
                <p:cNvPr id="142" name="تجميع"/>
                <p:cNvGrpSpPr/>
                <p:nvPr/>
              </p:nvGrpSpPr>
              <p:grpSpPr>
                <a:xfrm>
                  <a:off x="903928" y="0"/>
                  <a:ext cx="1969954" cy="2414814"/>
                  <a:chOff x="0" y="0"/>
                  <a:chExt cx="1969953" cy="2414813"/>
                </a:xfrm>
              </p:grpSpPr>
              <p:sp>
                <p:nvSpPr>
                  <p:cNvPr id="139" name="Google Shape;532;p34"/>
                  <p:cNvSpPr txBox="1"/>
                  <p:nvPr/>
                </p:nvSpPr>
                <p:spPr>
                  <a:xfrm>
                    <a:off x="0" y="993610"/>
                    <a:ext cx="1969954" cy="1421204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١٢</a:t>
                    </a:r>
                  </a:p>
                </p:txBody>
              </p:sp>
              <p:sp>
                <p:nvSpPr>
                  <p:cNvPr id="140" name="Google Shape;532;p34"/>
                  <p:cNvSpPr txBox="1"/>
                  <p:nvPr/>
                </p:nvSpPr>
                <p:spPr>
                  <a:xfrm>
                    <a:off x="0" y="0"/>
                    <a:ext cx="1948063" cy="149792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١٤٤</a:t>
                    </a:r>
                  </a:p>
                </p:txBody>
              </p:sp>
              <p:sp>
                <p:nvSpPr>
                  <p:cNvPr id="141" name="خط"/>
                  <p:cNvSpPr/>
                  <p:nvPr/>
                </p:nvSpPr>
                <p:spPr>
                  <a:xfrm flipH="1" flipV="1">
                    <a:off x="121045" y="1289733"/>
                    <a:ext cx="1586484" cy="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0056D6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143E63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43" name="Google Shape;532;p34"/>
                <p:cNvSpPr txBox="1"/>
                <p:nvPr/>
              </p:nvSpPr>
              <p:spPr>
                <a:xfrm>
                  <a:off x="0" y="490739"/>
                  <a:ext cx="1116226" cy="132038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243327" rtl="0">
                    <a:defRPr sz="5428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=</a:t>
                  </a:r>
                </a:p>
              </p:txBody>
            </p:sp>
          </p:grpSp>
          <p:sp>
            <p:nvSpPr>
              <p:cNvPr id="145" name="تجميع"/>
              <p:cNvSpPr txBox="1"/>
              <p:nvPr/>
            </p:nvSpPr>
            <p:spPr>
              <a:xfrm>
                <a:off x="0" y="497949"/>
                <a:ext cx="2057795" cy="139061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121408" rtl="0">
                  <a:defRPr sz="5742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١٢</a:t>
                </a:r>
              </a:p>
            </p:txBody>
          </p:sp>
        </p:grpSp>
      </p:grpSp>
      <p:grpSp>
        <p:nvGrpSpPr>
          <p:cNvPr id="150" name="تجميع"/>
          <p:cNvGrpSpPr/>
          <p:nvPr/>
        </p:nvGrpSpPr>
        <p:grpSpPr>
          <a:xfrm>
            <a:off x="6303379" y="10844293"/>
            <a:ext cx="4836801" cy="1454577"/>
            <a:chOff x="0" y="0"/>
            <a:chExt cx="4836799" cy="1454575"/>
          </a:xfrm>
        </p:grpSpPr>
        <p:sp>
          <p:nvSpPr>
            <p:cNvPr id="148" name="الوسيط="/>
            <p:cNvSpPr txBox="1"/>
            <p:nvPr/>
          </p:nvSpPr>
          <p:spPr>
            <a:xfrm>
              <a:off x="538362" y="50800"/>
              <a:ext cx="4298438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الوسيط= </a:t>
              </a:r>
            </a:p>
          </p:txBody>
        </p:sp>
        <p:sp>
          <p:nvSpPr>
            <p:cNvPr id="149" name="Google Shape;532;p34"/>
            <p:cNvSpPr txBox="1"/>
            <p:nvPr/>
          </p:nvSpPr>
          <p:spPr>
            <a:xfrm>
              <a:off x="0" y="0"/>
              <a:ext cx="205779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121408" rtl="0">
                <a:defRPr sz="5742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١٤</a:t>
              </a:r>
            </a:p>
          </p:txBody>
        </p:sp>
      </p:grpSp>
      <p:grpSp>
        <p:nvGrpSpPr>
          <p:cNvPr id="153" name="تجميع"/>
          <p:cNvGrpSpPr/>
          <p:nvPr/>
        </p:nvGrpSpPr>
        <p:grpSpPr>
          <a:xfrm>
            <a:off x="11949661" y="10818584"/>
            <a:ext cx="6963298" cy="1598837"/>
            <a:chOff x="0" y="0"/>
            <a:chExt cx="6963297" cy="1598836"/>
          </a:xfrm>
        </p:grpSpPr>
        <p:sp>
          <p:nvSpPr>
            <p:cNvPr id="151" name="المنوال="/>
            <p:cNvSpPr txBox="1"/>
            <p:nvPr/>
          </p:nvSpPr>
          <p:spPr>
            <a:xfrm>
              <a:off x="2664859" y="195061"/>
              <a:ext cx="4298439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المنوال=</a:t>
              </a:r>
            </a:p>
          </p:txBody>
        </p:sp>
        <p:sp>
          <p:nvSpPr>
            <p:cNvPr id="152" name="Google Shape;532;p34"/>
            <p:cNvSpPr txBox="1"/>
            <p:nvPr/>
          </p:nvSpPr>
          <p:spPr>
            <a:xfrm>
              <a:off x="0" y="0"/>
              <a:ext cx="375286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072640" rtl="0">
                <a:defRPr sz="5610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٨ ، ١٤ ، ١٥</a:t>
              </a:r>
            </a:p>
          </p:txBody>
        </p:sp>
      </p:grpSp>
      <p:grpSp>
        <p:nvGrpSpPr>
          <p:cNvPr id="156" name="تجميع"/>
          <p:cNvGrpSpPr/>
          <p:nvPr/>
        </p:nvGrpSpPr>
        <p:grpSpPr>
          <a:xfrm>
            <a:off x="3146795" y="6307209"/>
            <a:ext cx="20112544" cy="1189820"/>
            <a:chOff x="0" y="0"/>
            <a:chExt cx="20112543" cy="1189819"/>
          </a:xfrm>
        </p:grpSpPr>
        <p:pic>
          <p:nvPicPr>
            <p:cNvPr id="154" name="IMG_6967.png" descr="IMG_6967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228" t="29098" r="6228" b="62748"/>
            <a:stretch>
              <a:fillRect/>
            </a:stretch>
          </p:blipFill>
          <p:spPr>
            <a:xfrm>
              <a:off x="7760283" y="46310"/>
              <a:ext cx="12352261" cy="10974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G_6967.png" descr="IMG_6967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4966" t="37161" r="16457" b="53999"/>
            <a:stretch>
              <a:fillRect/>
            </a:stretch>
          </p:blipFill>
          <p:spPr>
            <a:xfrm>
              <a:off x="0" y="0"/>
              <a:ext cx="8265120" cy="1189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747039" y="1122134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6967.png" descr="IMG_6967.png"/>
          <p:cNvPicPr>
            <a:picLocks noChangeAspect="1"/>
          </p:cNvPicPr>
          <p:nvPr/>
        </p:nvPicPr>
        <p:blipFill>
          <a:blip r:embed="rId4">
            <a:extLst/>
          </a:blip>
          <a:srcRect l="2088" t="45150" r="5507" b="0"/>
          <a:stretch>
            <a:fillRect/>
          </a:stretch>
        </p:blipFill>
        <p:spPr>
          <a:xfrm>
            <a:off x="9381829" y="775496"/>
            <a:ext cx="13616223" cy="7709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62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63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65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6967.png" descr="IMG_6967.png"/>
          <p:cNvPicPr>
            <a:picLocks noChangeAspect="1"/>
          </p:cNvPicPr>
          <p:nvPr/>
        </p:nvPicPr>
        <p:blipFill>
          <a:blip r:embed="rId4">
            <a:extLst/>
          </a:blip>
          <a:srcRect l="2088" t="45150" r="5507" b="0"/>
          <a:stretch>
            <a:fillRect/>
          </a:stretch>
        </p:blipFill>
        <p:spPr>
          <a:xfrm>
            <a:off x="12336979" y="775496"/>
            <a:ext cx="10631890" cy="60201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2529138" y="7107654"/>
            <a:ext cx="9840864" cy="2414814"/>
            <a:chOff x="0" y="0"/>
            <a:chExt cx="9840862" cy="2414813"/>
          </a:xfrm>
        </p:grpSpPr>
        <p:sp>
          <p:nvSpPr>
            <p:cNvPr id="167" name="المتوسط الحسابي="/>
            <p:cNvSpPr txBox="1"/>
            <p:nvPr/>
          </p:nvSpPr>
          <p:spPr>
            <a:xfrm>
              <a:off x="3751181" y="748626"/>
              <a:ext cx="6089682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المتوسط الحسابي= </a:t>
              </a:r>
            </a:p>
          </p:txBody>
        </p:sp>
        <p:grpSp>
          <p:nvGrpSpPr>
            <p:cNvPr id="175" name="تجميع"/>
            <p:cNvGrpSpPr/>
            <p:nvPr/>
          </p:nvGrpSpPr>
          <p:grpSpPr>
            <a:xfrm>
              <a:off x="0" y="0"/>
              <a:ext cx="4169514" cy="2414814"/>
              <a:chOff x="0" y="0"/>
              <a:chExt cx="4169513" cy="2414813"/>
            </a:xfrm>
          </p:grpSpPr>
          <p:grpSp>
            <p:nvGrpSpPr>
              <p:cNvPr id="173" name="تجميع"/>
              <p:cNvGrpSpPr/>
              <p:nvPr/>
            </p:nvGrpSpPr>
            <p:grpSpPr>
              <a:xfrm>
                <a:off x="1343719" y="0"/>
                <a:ext cx="2825795" cy="2414814"/>
                <a:chOff x="0" y="0"/>
                <a:chExt cx="2825794" cy="2414813"/>
              </a:xfrm>
            </p:grpSpPr>
            <p:grpSp>
              <p:nvGrpSpPr>
                <p:cNvPr id="171" name="تجميع"/>
                <p:cNvGrpSpPr/>
                <p:nvPr/>
              </p:nvGrpSpPr>
              <p:grpSpPr>
                <a:xfrm>
                  <a:off x="855841" y="0"/>
                  <a:ext cx="1969954" cy="2414814"/>
                  <a:chOff x="0" y="0"/>
                  <a:chExt cx="1969953" cy="2414813"/>
                </a:xfrm>
              </p:grpSpPr>
              <p:sp>
                <p:nvSpPr>
                  <p:cNvPr id="168" name="Google Shape;532;p34"/>
                  <p:cNvSpPr txBox="1"/>
                  <p:nvPr/>
                </p:nvSpPr>
                <p:spPr>
                  <a:xfrm>
                    <a:off x="0" y="993610"/>
                    <a:ext cx="1969954" cy="1421204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١٥</a:t>
                    </a:r>
                  </a:p>
                </p:txBody>
              </p:sp>
              <p:sp>
                <p:nvSpPr>
                  <p:cNvPr id="169" name="Google Shape;532;p34"/>
                  <p:cNvSpPr txBox="1"/>
                  <p:nvPr/>
                </p:nvSpPr>
                <p:spPr>
                  <a:xfrm>
                    <a:off x="0" y="0"/>
                    <a:ext cx="1948063" cy="149792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243799" tIns="243799" rIns="243799" bIns="243799" numCol="1" anchor="ctr">
                    <a:normAutofit fontScale="100000" lnSpcReduction="0"/>
                  </a:bodyPr>
                  <a:lstStyle>
                    <a:lvl1pPr algn="ctr" defTabSz="2438400" rtl="0">
                      <a:defRPr sz="5600">
                        <a:solidFill>
                          <a:srgbClr val="0061FE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defRPr>
                    </a:lvl1pPr>
                  </a:lstStyle>
                  <a:p>
                    <a:pPr/>
                    <a:r>
                      <a:t>٤٢</a:t>
                    </a:r>
                  </a:p>
                </p:txBody>
              </p:sp>
              <p:sp>
                <p:nvSpPr>
                  <p:cNvPr id="170" name="خط"/>
                  <p:cNvSpPr/>
                  <p:nvPr/>
                </p:nvSpPr>
                <p:spPr>
                  <a:xfrm flipH="1" flipV="1">
                    <a:off x="121045" y="1289733"/>
                    <a:ext cx="1586484" cy="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0056D6"/>
                    </a:solidFill>
                    <a:prstDash val="solid"/>
                    <a:round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143E63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sp>
              <p:nvSpPr>
                <p:cNvPr id="172" name="Google Shape;532;p34"/>
                <p:cNvSpPr txBox="1"/>
                <p:nvPr/>
              </p:nvSpPr>
              <p:spPr>
                <a:xfrm>
                  <a:off x="0" y="547213"/>
                  <a:ext cx="1116226" cy="132038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243799" tIns="243799" rIns="243799" bIns="243799" numCol="1" anchor="ctr">
                  <a:normAutofit fontScale="100000" lnSpcReduction="0"/>
                </a:bodyPr>
                <a:lstStyle>
                  <a:lvl1pPr algn="ctr" defTabSz="2243327" rtl="0">
                    <a:defRPr sz="5428">
                      <a:solidFill>
                        <a:srgbClr val="0061FE"/>
                      </a:solidFill>
                      <a:latin typeface="Geeza Pro Bold"/>
                      <a:ea typeface="Geeza Pro Bold"/>
                      <a:cs typeface="Geeza Pro Bold"/>
                      <a:sym typeface="Geeza Pro Bold"/>
                    </a:defRPr>
                  </a:lvl1pPr>
                </a:lstStyle>
                <a:p>
                  <a:pPr/>
                  <a:r>
                    <a:t>=</a:t>
                  </a:r>
                </a:p>
              </p:txBody>
            </p:sp>
          </p:grpSp>
          <p:sp>
            <p:nvSpPr>
              <p:cNvPr id="174" name="تجميع"/>
              <p:cNvSpPr txBox="1"/>
              <p:nvPr/>
            </p:nvSpPr>
            <p:spPr>
              <a:xfrm>
                <a:off x="0" y="554422"/>
                <a:ext cx="2057795" cy="139061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121408" rtl="0">
                  <a:defRPr sz="5742">
                    <a:solidFill>
                      <a:srgbClr val="B92D5D"/>
                    </a:solidFill>
                    <a:latin typeface="Geeza Pro Bold"/>
                    <a:ea typeface="Geeza Pro Bold"/>
                    <a:cs typeface="Geeza Pro Bold"/>
                    <a:sym typeface="Geeza Pro Bold"/>
                  </a:defRPr>
                </a:lvl1pPr>
              </a:lstStyle>
              <a:p>
                <a:pPr/>
                <a:r>
                  <a:t>٢٫٨</a:t>
                </a:r>
              </a:p>
            </p:txBody>
          </p:sp>
        </p:grpSp>
      </p:grpSp>
      <p:grpSp>
        <p:nvGrpSpPr>
          <p:cNvPr id="179" name="تجميع"/>
          <p:cNvGrpSpPr/>
          <p:nvPr/>
        </p:nvGrpSpPr>
        <p:grpSpPr>
          <a:xfrm>
            <a:off x="7692338" y="7645200"/>
            <a:ext cx="4836801" cy="1454577"/>
            <a:chOff x="0" y="0"/>
            <a:chExt cx="4836799" cy="1454575"/>
          </a:xfrm>
        </p:grpSpPr>
        <p:sp>
          <p:nvSpPr>
            <p:cNvPr id="177" name="الوسيط="/>
            <p:cNvSpPr txBox="1"/>
            <p:nvPr/>
          </p:nvSpPr>
          <p:spPr>
            <a:xfrm>
              <a:off x="538362" y="50800"/>
              <a:ext cx="4298438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الوسيط= </a:t>
              </a:r>
            </a:p>
          </p:txBody>
        </p:sp>
        <p:sp>
          <p:nvSpPr>
            <p:cNvPr id="178" name="Google Shape;532;p34"/>
            <p:cNvSpPr txBox="1"/>
            <p:nvPr/>
          </p:nvSpPr>
          <p:spPr>
            <a:xfrm>
              <a:off x="0" y="0"/>
              <a:ext cx="205779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121408" rtl="0">
                <a:defRPr sz="5742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٣</a:t>
              </a:r>
            </a:p>
          </p:txBody>
        </p:sp>
      </p:grpSp>
      <p:grpSp>
        <p:nvGrpSpPr>
          <p:cNvPr id="182" name="تجميع"/>
          <p:cNvGrpSpPr/>
          <p:nvPr/>
        </p:nvGrpSpPr>
        <p:grpSpPr>
          <a:xfrm>
            <a:off x="3168045" y="7644248"/>
            <a:ext cx="5327336" cy="1454575"/>
            <a:chOff x="0" y="0"/>
            <a:chExt cx="5327334" cy="1454574"/>
          </a:xfrm>
        </p:grpSpPr>
        <p:sp>
          <p:nvSpPr>
            <p:cNvPr id="180" name="المنوال="/>
            <p:cNvSpPr txBox="1"/>
            <p:nvPr/>
          </p:nvSpPr>
          <p:spPr>
            <a:xfrm>
              <a:off x="1028897" y="50800"/>
              <a:ext cx="4298438" cy="1403775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 rtl="0">
                <a:lnSpc>
                  <a:spcPct val="150000"/>
                </a:lnSpc>
                <a:defRPr sz="6300">
                  <a:solidFill>
                    <a:srgbClr val="008CB4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المنوال=</a:t>
              </a:r>
            </a:p>
          </p:txBody>
        </p:sp>
        <p:sp>
          <p:nvSpPr>
            <p:cNvPr id="181" name="Google Shape;532;p34"/>
            <p:cNvSpPr txBox="1"/>
            <p:nvPr/>
          </p:nvSpPr>
          <p:spPr>
            <a:xfrm>
              <a:off x="0" y="0"/>
              <a:ext cx="2057795" cy="139061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121408" rtl="0">
                <a:defRPr sz="5742">
                  <a:solidFill>
                    <a:srgbClr val="0056D6"/>
                  </a:solidFill>
                  <a:latin typeface="Geeza Pro Bold"/>
                  <a:ea typeface="Geeza Pro Bold"/>
                  <a:cs typeface="Geeza Pro Bold"/>
                  <a:sym typeface="Geeza Pro Bold"/>
                </a:defRPr>
              </a:lvl1pPr>
            </a:lstStyle>
            <a:p>
              <a:pPr/>
              <a:r>
                <a:t>٢ ، ٣</a:t>
              </a:r>
            </a:p>
          </p:txBody>
        </p:sp>
      </p:grpSp>
      <p:sp>
        <p:nvSpPr>
          <p:cNvPr id="183" name="Google Shape;532;p34"/>
          <p:cNvSpPr txBox="1"/>
          <p:nvPr/>
        </p:nvSpPr>
        <p:spPr>
          <a:xfrm>
            <a:off x="5451795" y="5717039"/>
            <a:ext cx="13043540" cy="139061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901951" rtl="0">
              <a:defRPr sz="5148">
                <a:solidFill>
                  <a:srgbClr val="0056D6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٠ ، ٠ ، ١ ، ٢ ، ٢، ٢، ٢، ٣، ٣، ٣، ٣ ، ٤ ، ٤ ، ٥ ، 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2149105" y="11479427"/>
            <a:ext cx="1006261" cy="680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6968.png" descr="IMG_696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24132" y="939667"/>
            <a:ext cx="8773213" cy="8919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6969.png" descr="IMG_69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32007" y="3994181"/>
            <a:ext cx="9314388" cy="5865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90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91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93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78448" y="9517922"/>
            <a:ext cx="4411195" cy="441119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مستطيل"/>
          <p:cNvSpPr/>
          <p:nvPr/>
        </p:nvSpPr>
        <p:spPr>
          <a:xfrm>
            <a:off x="4760183" y="4106874"/>
            <a:ext cx="8433940" cy="1090355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195" name="IMG_6968.png" descr="IMG_696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646590" y="939667"/>
            <a:ext cx="8437456" cy="8578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6969.png" descr="IMG_696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83608" y="2960309"/>
            <a:ext cx="10669819" cy="6719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23187" y="11240425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6970.png" descr="IMG_6970.png"/>
          <p:cNvPicPr>
            <a:picLocks noChangeAspect="1"/>
          </p:cNvPicPr>
          <p:nvPr/>
        </p:nvPicPr>
        <p:blipFill>
          <a:blip r:embed="rId4">
            <a:extLst/>
          </a:blip>
          <a:srcRect l="0" t="0" r="1721" b="1721"/>
          <a:stretch>
            <a:fillRect/>
          </a:stretch>
        </p:blipFill>
        <p:spPr>
          <a:xfrm>
            <a:off x="8193687" y="939667"/>
            <a:ext cx="14629810" cy="927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02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3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5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75178" y="9971657"/>
            <a:ext cx="3744344" cy="374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G_6970.png" descr="IMG_6970.png"/>
          <p:cNvPicPr>
            <a:picLocks noChangeAspect="1"/>
          </p:cNvPicPr>
          <p:nvPr/>
        </p:nvPicPr>
        <p:blipFill>
          <a:blip r:embed="rId4">
            <a:extLst/>
          </a:blip>
          <a:srcRect l="0" t="0" r="1721" b="34720"/>
          <a:stretch>
            <a:fillRect/>
          </a:stretch>
        </p:blipFill>
        <p:spPr>
          <a:xfrm>
            <a:off x="12176879" y="775496"/>
            <a:ext cx="10570420" cy="445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6970.png" descr="IMG_6970.png"/>
          <p:cNvPicPr>
            <a:picLocks noChangeAspect="1"/>
          </p:cNvPicPr>
          <p:nvPr/>
        </p:nvPicPr>
        <p:blipFill>
          <a:blip r:embed="rId4">
            <a:extLst/>
          </a:blip>
          <a:srcRect l="69634" t="63817" r="1609" b="0"/>
          <a:stretch>
            <a:fillRect/>
          </a:stretch>
        </p:blipFill>
        <p:spPr>
          <a:xfrm>
            <a:off x="16583686" y="5990207"/>
            <a:ext cx="4992156" cy="398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6970.png" descr="IMG_6970.png"/>
          <p:cNvPicPr>
            <a:picLocks noChangeAspect="1"/>
          </p:cNvPicPr>
          <p:nvPr/>
        </p:nvPicPr>
        <p:blipFill>
          <a:blip r:embed="rId4">
            <a:extLst/>
          </a:blip>
          <a:srcRect l="32724" t="63817" r="31940" b="0"/>
          <a:stretch>
            <a:fillRect/>
          </a:stretch>
        </p:blipFill>
        <p:spPr>
          <a:xfrm>
            <a:off x="6766591" y="5990207"/>
            <a:ext cx="6134224" cy="398142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مستحيل"/>
          <p:cNvSpPr txBox="1"/>
          <p:nvPr/>
        </p:nvSpPr>
        <p:spPr>
          <a:xfrm>
            <a:off x="14473716" y="8540798"/>
            <a:ext cx="2792862" cy="10037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914400">
              <a:spcBef>
                <a:spcPts val="700"/>
              </a:spcBef>
              <a:defRPr b="1" sz="6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مستحيل</a:t>
            </a:r>
          </a:p>
        </p:txBody>
      </p:sp>
      <p:sp>
        <p:nvSpPr>
          <p:cNvPr id="210" name="ضعيف"/>
          <p:cNvSpPr txBox="1"/>
          <p:nvPr/>
        </p:nvSpPr>
        <p:spPr>
          <a:xfrm>
            <a:off x="5688696" y="6562445"/>
            <a:ext cx="2792862" cy="10037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914400">
              <a:spcBef>
                <a:spcPts val="700"/>
              </a:spcBef>
              <a:defRPr b="1" sz="6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ضعيف</a:t>
            </a:r>
          </a:p>
        </p:txBody>
      </p:sp>
      <p:sp>
        <p:nvSpPr>
          <p:cNvPr id="211" name="قوي"/>
          <p:cNvSpPr txBox="1"/>
          <p:nvPr/>
        </p:nvSpPr>
        <p:spPr>
          <a:xfrm>
            <a:off x="4392502" y="8540798"/>
            <a:ext cx="2792862" cy="10037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914400">
              <a:spcBef>
                <a:spcPts val="700"/>
              </a:spcBef>
              <a:defRPr b="1" sz="6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قوي</a:t>
            </a:r>
          </a:p>
        </p:txBody>
      </p:sp>
      <p:sp>
        <p:nvSpPr>
          <p:cNvPr id="212" name="قوي"/>
          <p:cNvSpPr txBox="1"/>
          <p:nvPr/>
        </p:nvSpPr>
        <p:spPr>
          <a:xfrm>
            <a:off x="14488836" y="6562445"/>
            <a:ext cx="2792862" cy="10037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>
            <a:lvl1pPr algn="ctr" defTabSz="914400">
              <a:spcBef>
                <a:spcPts val="700"/>
              </a:spcBef>
              <a:defRPr b="1" sz="66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قوي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