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143E63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CCCACC"/>
          </a:solidFill>
        </a:fill>
      </a:tcStyle>
    </a:wholeTbl>
    <a:band2H>
      <a:tcTxStyle b="def" i="def"/>
      <a:tcStyle>
        <a:tcBdr/>
        <a:fill>
          <a:solidFill>
            <a:srgbClr val="E7E6E7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1016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1016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F8E6EC"/>
          </a:solidFill>
        </a:fill>
      </a:tcStyle>
    </a:wholeTbl>
    <a:band2H>
      <a:tcTxStyle b="def" i="def"/>
      <a:tcStyle>
        <a:tcBdr/>
        <a:fill>
          <a:solidFill>
            <a:srgbClr val="FBF3F5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1016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1016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F5F1F1"/>
          </a:solidFill>
        </a:fill>
      </a:tcStyle>
    </a:wholeTbl>
    <a:band2H>
      <a:tcTxStyle b="def" i="def"/>
      <a:tcStyle>
        <a:tcBdr/>
        <a:fill>
          <a:solidFill>
            <a:srgbClr val="FAF8F8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1016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1016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7E8EA"/>
          </a:solidFill>
        </a:fill>
      </a:tcStyle>
    </a:wholeTbl>
    <a:band2H>
      <a:tcTxStyle b="def" i="def"/>
      <a:tcStyle>
        <a:tcBdr/>
        <a:fill>
          <a:solidFill>
            <a:srgbClr val="34679A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143E63"/>
        </a:fontRef>
        <a:srgbClr val="143E6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143E63"/>
              </a:solidFill>
              <a:prstDash val="solid"/>
              <a:round/>
            </a:ln>
          </a:top>
          <a:bottom>
            <a:ln w="63500" cap="flat">
              <a:solidFill>
                <a:srgbClr val="143E6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34679A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143E63"/>
              </a:solidFill>
              <a:prstDash val="solid"/>
              <a:round/>
            </a:ln>
          </a:top>
          <a:bottom>
            <a:ln w="63500" cap="flat">
              <a:solidFill>
                <a:srgbClr val="143E6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143E63"/>
        </a:fontRef>
        <a:srgbClr val="143E63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CACDD2"/>
          </a:solidFill>
        </a:fill>
      </a:tcStyle>
    </a:wholeTbl>
    <a:band2H>
      <a:tcTxStyle b="def" i="def"/>
      <a:tcStyle>
        <a:tcBdr/>
        <a:fill>
          <a:solidFill>
            <a:srgbClr val="E7E8EA"/>
          </a:solidFill>
        </a:fill>
      </a:tcStyle>
    </a:band2H>
    <a:firstCol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firstCol>
    <a:lastRow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101600" cap="flat">
              <a:solidFill>
                <a:srgbClr val="34679A"/>
              </a:solidFill>
              <a:prstDash val="solid"/>
              <a:round/>
            </a:ln>
          </a:top>
          <a:bottom>
            <a:ln w="254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lastRow>
    <a:firstRow>
      <a:tcTxStyle b="on" i="off">
        <a:fontRef idx="minor">
          <a:srgbClr val="34679A"/>
        </a:fontRef>
        <a:srgbClr val="34679A"/>
      </a:tcTxStyle>
      <a:tcStyle>
        <a:tcBdr>
          <a:left>
            <a:ln w="25400" cap="flat">
              <a:solidFill>
                <a:srgbClr val="34679A"/>
              </a:solidFill>
              <a:prstDash val="solid"/>
              <a:round/>
            </a:ln>
          </a:left>
          <a:right>
            <a:ln w="25400" cap="flat">
              <a:solidFill>
                <a:srgbClr val="34679A"/>
              </a:solidFill>
              <a:prstDash val="solid"/>
              <a:round/>
            </a:ln>
          </a:right>
          <a:top>
            <a:ln w="25400" cap="flat">
              <a:solidFill>
                <a:srgbClr val="34679A"/>
              </a:solidFill>
              <a:prstDash val="solid"/>
              <a:round/>
            </a:ln>
          </a:top>
          <a:bottom>
            <a:ln w="101600" cap="flat">
              <a:solidFill>
                <a:srgbClr val="34679A"/>
              </a:solidFill>
              <a:prstDash val="solid"/>
              <a:round/>
            </a:ln>
          </a:bottom>
          <a:insideH>
            <a:ln w="25400" cap="flat">
              <a:solidFill>
                <a:srgbClr val="34679A"/>
              </a:solidFill>
              <a:prstDash val="solid"/>
              <a:round/>
            </a:ln>
          </a:insideH>
          <a:insideV>
            <a:ln w="25400" cap="flat">
              <a:solidFill>
                <a:srgbClr val="34679A"/>
              </a:solidFill>
              <a:prstDash val="solid"/>
              <a:round/>
            </a:ln>
          </a:insideV>
        </a:tcBdr>
        <a:fill>
          <a:solidFill>
            <a:srgbClr val="143E6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5" name="Shape 25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9;p2"/>
          <p:cNvGrpSpPr/>
          <p:nvPr/>
        </p:nvGrpSpPr>
        <p:grpSpPr>
          <a:xfrm>
            <a:off x="678674" y="715340"/>
            <a:ext cx="22696801" cy="12252804"/>
            <a:chOff x="0" y="0"/>
            <a:chExt cx="22696800" cy="12252802"/>
          </a:xfrm>
        </p:grpSpPr>
        <p:sp>
          <p:nvSpPr>
            <p:cNvPr id="14" name="Google Shape;10;p2"/>
            <p:cNvSpPr/>
            <p:nvPr/>
          </p:nvSpPr>
          <p:spPr>
            <a:xfrm flipH="1" rot="10800000">
              <a:off x="0" y="0"/>
              <a:ext cx="22696801" cy="12252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512" y="0"/>
                  </a:lnTo>
                  <a:lnTo>
                    <a:pt x="21600" y="386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8F3DE"/>
            </a:solidFill>
            <a:ln w="76200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1;p2"/>
            <p:cNvSpPr/>
            <p:nvPr/>
          </p:nvSpPr>
          <p:spPr>
            <a:xfrm rot="5400000">
              <a:off x="20495192" y="10053259"/>
              <a:ext cx="2202401" cy="2189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7E0"/>
            </a:solidFill>
            <a:ln w="76200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7" name="نص العنوان"/>
          <p:cNvSpPr txBox="1"/>
          <p:nvPr>
            <p:ph type="title"/>
          </p:nvPr>
        </p:nvSpPr>
        <p:spPr>
          <a:xfrm>
            <a:off x="3540733" y="3062567"/>
            <a:ext cx="17302402" cy="4846401"/>
          </a:xfrm>
          <a:prstGeom prst="rect">
            <a:avLst/>
          </a:prstGeom>
          <a:noFill/>
          <a:ln w="25400">
            <a:noFill/>
            <a:miter lim="400000"/>
          </a:ln>
          <a:effectLst/>
        </p:spPr>
        <p:txBody>
          <a:bodyPr anchor="b"/>
          <a:lstStyle>
            <a:lvl1pPr>
              <a:lnSpc>
                <a:spcPct val="90000"/>
              </a:lnSpc>
              <a:defRPr sz="14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8" name="مستوى النص الأول…"/>
          <p:cNvSpPr txBox="1"/>
          <p:nvPr>
            <p:ph type="body" sz="quarter" idx="1"/>
          </p:nvPr>
        </p:nvSpPr>
        <p:spPr>
          <a:xfrm>
            <a:off x="3540799" y="7909000"/>
            <a:ext cx="17302403" cy="1644001"/>
          </a:xfrm>
          <a:prstGeom prst="rect">
            <a:avLst/>
          </a:prstGeom>
        </p:spPr>
        <p:txBody>
          <a:bodyPr/>
          <a:lstStyle>
            <a:lvl1pPr marL="846666" indent="-706966" algn="ctr">
              <a:lnSpc>
                <a:spcPct val="90000"/>
              </a:lnSpc>
              <a:buClrTx/>
              <a:buSzTx/>
              <a:buNone/>
              <a:defRPr b="1" sz="8000"/>
            </a:lvl1pPr>
            <a:lvl2pPr marL="846666" indent="-249766" algn="ctr">
              <a:lnSpc>
                <a:spcPct val="90000"/>
              </a:lnSpc>
              <a:buClrTx/>
              <a:buSzTx/>
              <a:buNone/>
              <a:defRPr b="1" sz="8000"/>
            </a:lvl2pPr>
            <a:lvl3pPr marL="846666" indent="207433" algn="ctr">
              <a:lnSpc>
                <a:spcPct val="90000"/>
              </a:lnSpc>
              <a:buClrTx/>
              <a:buSzTx/>
              <a:buNone/>
              <a:defRPr b="1" sz="8000"/>
            </a:lvl3pPr>
            <a:lvl4pPr marL="846666" indent="664633" algn="ctr">
              <a:lnSpc>
                <a:spcPct val="90000"/>
              </a:lnSpc>
              <a:buClrTx/>
              <a:buSzTx/>
              <a:buNone/>
              <a:defRPr b="1" sz="8000"/>
            </a:lvl4pPr>
            <a:lvl5pPr marL="846666" indent="1121833" algn="ctr">
              <a:lnSpc>
                <a:spcPct val="90000"/>
              </a:lnSpc>
              <a:buClrTx/>
              <a:buSzTx/>
              <a:buNone/>
              <a:defRPr b="1" sz="8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9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3223513" y="12132977"/>
            <a:ext cx="2851555" cy="801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G_1539.png" descr="IMG_1539.png"/>
          <p:cNvPicPr>
            <a:picLocks noChangeAspect="1"/>
          </p:cNvPicPr>
          <p:nvPr/>
        </p:nvPicPr>
        <p:blipFill>
          <a:blip r:embed="rId3">
            <a:alphaModFix amt="6122"/>
            <a:extLst/>
          </a:blip>
          <a:srcRect l="19281" t="22504" r="14237" b="11264"/>
          <a:stretch>
            <a:fillRect/>
          </a:stretch>
        </p:blipFill>
        <p:spPr>
          <a:xfrm>
            <a:off x="7466012" y="2330523"/>
            <a:ext cx="9452092" cy="9452093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xx%"/>
          <p:cNvSpPr txBox="1"/>
          <p:nvPr>
            <p:ph type="title" hasCustomPrompt="1"/>
          </p:nvPr>
        </p:nvSpPr>
        <p:spPr>
          <a:xfrm>
            <a:off x="3423999" y="4155933"/>
            <a:ext cx="17536002" cy="4029601"/>
          </a:xfrm>
          <a:prstGeom prst="rect">
            <a:avLst/>
          </a:prstGeom>
          <a:noFill/>
          <a:ln w="25400">
            <a:noFill/>
            <a:miter lim="400000"/>
          </a:ln>
          <a:effectLst/>
        </p:spPr>
        <p:txBody>
          <a:bodyPr anchor="b"/>
          <a:lstStyle>
            <a:lvl1pPr>
              <a:defRPr sz="25600">
                <a:solidFill>
                  <a:srgbClr val="143E6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108" name="مستوى النص الأول…"/>
          <p:cNvSpPr txBox="1"/>
          <p:nvPr>
            <p:ph type="body" sz="quarter" idx="1"/>
          </p:nvPr>
        </p:nvSpPr>
        <p:spPr>
          <a:xfrm>
            <a:off x="3423999" y="8185667"/>
            <a:ext cx="17536002" cy="19024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4200">
                <a:solidFill>
                  <a:srgbClr val="34679A"/>
                </a:solidFill>
              </a:defRPr>
            </a:lvl1pPr>
            <a:lvl2pPr marL="846666" indent="-249766" algn="ctr">
              <a:buClrTx/>
              <a:buSzTx/>
              <a:buNone/>
              <a:defRPr sz="4200">
                <a:solidFill>
                  <a:srgbClr val="34679A"/>
                </a:solidFill>
              </a:defRPr>
            </a:lvl2pPr>
            <a:lvl3pPr marL="846666" indent="207433" algn="ctr">
              <a:buClrTx/>
              <a:buSzTx/>
              <a:buNone/>
              <a:defRPr sz="4200">
                <a:solidFill>
                  <a:srgbClr val="34679A"/>
                </a:solidFill>
              </a:defRPr>
            </a:lvl3pPr>
            <a:lvl4pPr marL="846666" indent="664633" algn="ctr">
              <a:buClrTx/>
              <a:buSzTx/>
              <a:buNone/>
              <a:defRPr sz="4200">
                <a:solidFill>
                  <a:srgbClr val="34679A"/>
                </a:solidFill>
              </a:defRPr>
            </a:lvl4pPr>
            <a:lvl5pPr marL="846666" indent="1121833" algn="ctr">
              <a:buClrTx/>
              <a:buSzTx/>
              <a:buNone/>
              <a:defRPr sz="42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0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50;p13"/>
          <p:cNvSpPr/>
          <p:nvPr/>
        </p:nvSpPr>
        <p:spPr>
          <a:xfrm flipH="1" rot="10800000">
            <a:off x="1004199" y="2032906"/>
            <a:ext cx="22055412" cy="10795534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24" name="نص العنوان"/>
          <p:cNvSpPr txBox="1"/>
          <p:nvPr>
            <p:ph type="title"/>
          </p:nvPr>
        </p:nvSpPr>
        <p:spPr>
          <a:xfrm>
            <a:off x="2999298" y="3175933"/>
            <a:ext cx="7040001" cy="1719201"/>
          </a:xfrm>
          <a:prstGeom prst="rect">
            <a:avLst/>
          </a:prstGeom>
          <a:noFill/>
          <a:ln w="25400">
            <a:noFill/>
            <a:miter lim="400000"/>
          </a:ln>
          <a:effectLst/>
        </p:spPr>
        <p:txBody>
          <a:bodyPr anchor="b"/>
          <a:lstStyle>
            <a:lvl1pPr algn="r">
              <a:defRPr sz="44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25" name="مستوى النص الأول…"/>
          <p:cNvSpPr txBox="1"/>
          <p:nvPr>
            <p:ph type="body" sz="quarter" idx="1"/>
          </p:nvPr>
        </p:nvSpPr>
        <p:spPr>
          <a:xfrm>
            <a:off x="14344899" y="3114799"/>
            <a:ext cx="6362401" cy="1719202"/>
          </a:xfrm>
          <a:prstGeom prst="rect">
            <a:avLst/>
          </a:prstGeom>
        </p:spPr>
        <p:txBody>
          <a:bodyPr anchor="ctr"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126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2777638" y="12048181"/>
            <a:ext cx="2611916" cy="734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IMG_1539.png" descr="IMG_1539.png"/>
          <p:cNvPicPr>
            <a:picLocks noChangeAspect="1"/>
          </p:cNvPicPr>
          <p:nvPr/>
        </p:nvPicPr>
        <p:blipFill>
          <a:blip r:embed="rId3">
            <a:alphaModFix amt="7142"/>
            <a:extLst/>
          </a:blip>
          <a:srcRect l="19281" t="22504" r="14237" b="11264"/>
          <a:stretch>
            <a:fillRect/>
          </a:stretch>
        </p:blipFill>
        <p:spPr>
          <a:xfrm>
            <a:off x="18496174" y="8708169"/>
            <a:ext cx="4363231" cy="4363229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68;p14"/>
          <p:cNvSpPr/>
          <p:nvPr/>
        </p:nvSpPr>
        <p:spPr>
          <a:xfrm flipH="1" rot="10800000">
            <a:off x="1004199" y="2033240"/>
            <a:ext cx="22055201" cy="10795201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3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3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نص العنوان"/>
          <p:cNvSpPr txBox="1"/>
          <p:nvPr>
            <p:ph type="title"/>
          </p:nvPr>
        </p:nvSpPr>
        <p:spPr>
          <a:xfrm>
            <a:off x="4177199" y="9201000"/>
            <a:ext cx="16029603" cy="1976001"/>
          </a:xfrm>
          <a:prstGeom prst="rect">
            <a:avLst/>
          </a:prstGeom>
          <a:solidFill>
            <a:srgbClr val="D0F3FF"/>
          </a:solidFill>
          <a:effectLst/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45" name="مستوى النص الأول…"/>
          <p:cNvSpPr txBox="1"/>
          <p:nvPr>
            <p:ph type="body" sz="half" idx="1"/>
          </p:nvPr>
        </p:nvSpPr>
        <p:spPr>
          <a:xfrm>
            <a:off x="3888333" y="3674333"/>
            <a:ext cx="16607201" cy="4640801"/>
          </a:xfrm>
          <a:prstGeom prst="rect">
            <a:avLst/>
          </a:prstGeom>
        </p:spPr>
        <p:txBody>
          <a:bodyPr anchor="b"/>
          <a:lstStyle>
            <a:lvl1pPr marL="846666" indent="-706966" algn="ctr">
              <a:buClrTx/>
              <a:buSzTx/>
              <a:buNone/>
              <a:defRPr sz="6600"/>
            </a:lvl1pPr>
            <a:lvl2pPr marL="846666" indent="-249766" algn="ctr">
              <a:buClrTx/>
              <a:buSzTx/>
              <a:buNone/>
              <a:defRPr sz="6600"/>
            </a:lvl2pPr>
            <a:lvl3pPr marL="846666" indent="207433" algn="ctr">
              <a:buClrTx/>
              <a:buSzTx/>
              <a:buNone/>
              <a:defRPr sz="6600"/>
            </a:lvl3pPr>
            <a:lvl4pPr marL="846666" indent="664633" algn="ctr">
              <a:buClrTx/>
              <a:buSzTx/>
              <a:buNone/>
              <a:defRPr sz="6600"/>
            </a:lvl4pPr>
            <a:lvl5pPr marL="846666" indent="1121833" algn="ctr">
              <a:buClrTx/>
              <a:buSzTx/>
              <a:buNone/>
              <a:defRPr sz="6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74;p16"/>
          <p:cNvSpPr/>
          <p:nvPr/>
        </p:nvSpPr>
        <p:spPr>
          <a:xfrm flipH="1" rot="10800000">
            <a:off x="1004199" y="2033240"/>
            <a:ext cx="22055201" cy="10795201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54" name="مستوى النص الأول…"/>
          <p:cNvSpPr txBox="1"/>
          <p:nvPr>
            <p:ph type="body" sz="quarter" idx="1"/>
          </p:nvPr>
        </p:nvSpPr>
        <p:spPr>
          <a:xfrm>
            <a:off x="1919999" y="3753333"/>
            <a:ext cx="14239202" cy="38120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5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5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78;p17"/>
          <p:cNvSpPr/>
          <p:nvPr/>
        </p:nvSpPr>
        <p:spPr>
          <a:xfrm flipH="1" rot="10800000">
            <a:off x="1004199" y="2033240"/>
            <a:ext cx="22055201" cy="10795201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64" name="مستوى النص الأول…"/>
          <p:cNvSpPr txBox="1"/>
          <p:nvPr>
            <p:ph type="body" sz="quarter" idx="1"/>
          </p:nvPr>
        </p:nvSpPr>
        <p:spPr>
          <a:xfrm>
            <a:off x="12187532" y="9831399"/>
            <a:ext cx="8856002" cy="21840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6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6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82;p18"/>
          <p:cNvSpPr/>
          <p:nvPr/>
        </p:nvSpPr>
        <p:spPr>
          <a:xfrm flipH="1" rot="10800000">
            <a:off x="1004199" y="2033240"/>
            <a:ext cx="22055201" cy="10795201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74" name="مستوى النص الأول…"/>
          <p:cNvSpPr txBox="1"/>
          <p:nvPr>
            <p:ph type="body" sz="half" idx="1"/>
          </p:nvPr>
        </p:nvSpPr>
        <p:spPr>
          <a:xfrm>
            <a:off x="2236399" y="3300733"/>
            <a:ext cx="9698401" cy="8988801"/>
          </a:xfrm>
          <a:prstGeom prst="rect">
            <a:avLst/>
          </a:prstGeom>
        </p:spPr>
        <p:txBody>
          <a:bodyPr/>
          <a:lstStyle>
            <a:lvl1pPr marL="956128" indent="-816428">
              <a:buClr>
                <a:srgbClr val="434343"/>
              </a:buClr>
              <a:buSzPts val="3600"/>
              <a:buFont typeface="Helvetica"/>
              <a:buChar char="●"/>
              <a:defRPr sz="3600"/>
            </a:lvl1pPr>
            <a:lvl2pPr marL="1413328" indent="-816428">
              <a:buClr>
                <a:srgbClr val="434343"/>
              </a:buClr>
              <a:buSzPts val="3600"/>
              <a:buFont typeface="Helvetica"/>
              <a:buChar char="○"/>
              <a:defRPr sz="3600"/>
            </a:lvl2pPr>
            <a:lvl3pPr marL="1870528" indent="-816428">
              <a:buClr>
                <a:srgbClr val="434343"/>
              </a:buClr>
              <a:buSzPts val="3600"/>
              <a:buFont typeface="Helvetica"/>
              <a:buChar char="■"/>
              <a:defRPr sz="3600"/>
            </a:lvl3pPr>
            <a:lvl4pPr marL="2327728" indent="-816428">
              <a:buClr>
                <a:srgbClr val="434343"/>
              </a:buClr>
              <a:buSzPts val="3600"/>
              <a:buFont typeface="Helvetica"/>
              <a:buChar char="●"/>
              <a:defRPr sz="3600"/>
            </a:lvl4pPr>
            <a:lvl5pPr marL="2784928" indent="-816428">
              <a:buClr>
                <a:srgbClr val="434343"/>
              </a:buClr>
              <a:buSzPts val="3600"/>
              <a:buFont typeface="Helvetica"/>
              <a:buChar char="○"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7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87;p19"/>
          <p:cNvSpPr/>
          <p:nvPr/>
        </p:nvSpPr>
        <p:spPr>
          <a:xfrm flipH="1" rot="10800000">
            <a:off x="15772570" y="3371418"/>
            <a:ext cx="6702401" cy="8682329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4" name="Google Shape;88;p19"/>
          <p:cNvSpPr/>
          <p:nvPr/>
        </p:nvSpPr>
        <p:spPr>
          <a:xfrm flipH="1" rot="10800000">
            <a:off x="8839770" y="3371386"/>
            <a:ext cx="6702401" cy="8682329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5" name="مستوى النص الأول…"/>
          <p:cNvSpPr txBox="1"/>
          <p:nvPr>
            <p:ph type="body" sz="quarter" idx="1"/>
          </p:nvPr>
        </p:nvSpPr>
        <p:spPr>
          <a:xfrm>
            <a:off x="16110999" y="6191933"/>
            <a:ext cx="6073601" cy="35288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4400"/>
            </a:lvl1pPr>
            <a:lvl2pPr marL="846666" indent="-249766" algn="ctr">
              <a:buClrTx/>
              <a:buSzTx/>
              <a:buNone/>
              <a:defRPr sz="4400"/>
            </a:lvl2pPr>
            <a:lvl3pPr marL="846666" indent="207433" algn="ctr">
              <a:buClrTx/>
              <a:buSzTx/>
              <a:buNone/>
              <a:defRPr sz="4400"/>
            </a:lvl3pPr>
            <a:lvl4pPr marL="846666" indent="664633" algn="ctr">
              <a:buClrTx/>
              <a:buSzTx/>
              <a:buNone/>
              <a:defRPr sz="4400"/>
            </a:lvl4pPr>
            <a:lvl5pPr marL="846666" indent="1121833" algn="ctr">
              <a:buClrTx/>
              <a:buSzTx/>
              <a:buNone/>
              <a:defRPr sz="4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86" name="Google Shape;90;p19"/>
          <p:cNvSpPr/>
          <p:nvPr/>
        </p:nvSpPr>
        <p:spPr>
          <a:xfrm flipH="1" rot="10800000">
            <a:off x="1906935" y="3371418"/>
            <a:ext cx="6702401" cy="8682329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7" name="نص العنوان"/>
          <p:cNvSpPr txBox="1"/>
          <p:nvPr>
            <p:ph type="title"/>
          </p:nvPr>
        </p:nvSpPr>
        <p:spPr>
          <a:xfrm>
            <a:off x="2182333" y="3713666"/>
            <a:ext cx="6073600" cy="1695201"/>
          </a:xfrm>
          <a:prstGeom prst="rect">
            <a:avLst/>
          </a:prstGeom>
          <a:noFill/>
          <a:ln w="25400">
            <a:noFill/>
            <a:miter lim="400000"/>
          </a:ln>
          <a:effectLst/>
        </p:spPr>
        <p:txBody>
          <a:bodyPr anchor="b"/>
          <a:lstStyle>
            <a:lvl1pPr>
              <a:defRPr sz="44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8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98;p20"/>
          <p:cNvSpPr/>
          <p:nvPr/>
        </p:nvSpPr>
        <p:spPr>
          <a:xfrm flipH="1" rot="10800000">
            <a:off x="1004199" y="2032906"/>
            <a:ext cx="22055412" cy="10795534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6" name="نص العنوان"/>
          <p:cNvSpPr txBox="1"/>
          <p:nvPr>
            <p:ph type="title"/>
          </p:nvPr>
        </p:nvSpPr>
        <p:spPr>
          <a:xfrm>
            <a:off x="5449599" y="3866266"/>
            <a:ext cx="6146401" cy="1080001"/>
          </a:xfrm>
          <a:prstGeom prst="rect">
            <a:avLst/>
          </a:prstGeom>
          <a:noFill/>
          <a:ln w="25400">
            <a:noFill/>
            <a:miter lim="400000"/>
          </a:ln>
          <a:effectLst/>
        </p:spPr>
        <p:txBody>
          <a:bodyPr anchor="b"/>
          <a:lstStyle>
            <a:lvl1pPr algn="l">
              <a:defRPr sz="44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97" name="مستوى النص الأول…"/>
          <p:cNvSpPr txBox="1"/>
          <p:nvPr>
            <p:ph type="body" sz="quarter" idx="1"/>
          </p:nvPr>
        </p:nvSpPr>
        <p:spPr>
          <a:xfrm>
            <a:off x="5449599" y="4946266"/>
            <a:ext cx="6146401" cy="2268801"/>
          </a:xfrm>
          <a:prstGeom prst="rect">
            <a:avLst/>
          </a:prstGeom>
        </p:spPr>
        <p:txBody>
          <a:bodyPr/>
          <a:lstStyle>
            <a:lvl1pPr marL="846666" indent="-706966">
              <a:buClrTx/>
              <a:buSzTx/>
              <a:buNone/>
              <a:defRPr sz="3600"/>
            </a:lvl1pPr>
            <a:lvl2pPr marL="846666" indent="-249766">
              <a:buClrTx/>
              <a:buSzTx/>
              <a:buNone/>
              <a:defRPr sz="3600"/>
            </a:lvl2pPr>
            <a:lvl3pPr marL="846666" indent="207433">
              <a:buClrTx/>
              <a:buSzTx/>
              <a:buNone/>
              <a:defRPr sz="3600"/>
            </a:lvl3pPr>
            <a:lvl4pPr marL="846666" indent="664633">
              <a:buClrTx/>
              <a:buSzTx/>
              <a:buNone/>
              <a:defRPr sz="3600"/>
            </a:lvl4pPr>
            <a:lvl5pPr marL="846666" indent="1121833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نص العنوان"/>
          <p:cNvSpPr txBox="1"/>
          <p:nvPr>
            <p:ph type="title"/>
          </p:nvPr>
        </p:nvSpPr>
        <p:spPr>
          <a:xfrm>
            <a:off x="4765199" y="4673997"/>
            <a:ext cx="14853602" cy="3536001"/>
          </a:xfrm>
          <a:prstGeom prst="rect">
            <a:avLst/>
          </a:prstGeom>
          <a:noFill/>
          <a:ln w="25400">
            <a:noFill/>
            <a:miter lim="400000"/>
          </a:ln>
          <a:effectLst/>
        </p:spPr>
        <p:txBody>
          <a:bodyPr anchor="b"/>
          <a:lstStyle>
            <a:lvl1pPr>
              <a:defRPr sz="96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9" name="مستوى النص الأول…"/>
          <p:cNvSpPr txBox="1"/>
          <p:nvPr>
            <p:ph type="body" sz="quarter" idx="1"/>
          </p:nvPr>
        </p:nvSpPr>
        <p:spPr>
          <a:xfrm>
            <a:off x="6378466" y="8209634"/>
            <a:ext cx="11627201" cy="19024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4200"/>
            </a:lvl1pPr>
            <a:lvl2pPr marL="846666" indent="-249766" algn="ctr">
              <a:buClrTx/>
              <a:buSzTx/>
              <a:buNone/>
              <a:defRPr sz="4200"/>
            </a:lvl2pPr>
            <a:lvl3pPr marL="846666" indent="207433" algn="ctr">
              <a:buClrTx/>
              <a:buSzTx/>
              <a:buNone/>
              <a:defRPr sz="4200"/>
            </a:lvl3pPr>
            <a:lvl4pPr marL="846666" indent="664633" algn="ctr">
              <a:buClrTx/>
              <a:buSzTx/>
              <a:buNone/>
              <a:defRPr sz="4200"/>
            </a:lvl4pPr>
            <a:lvl5pPr marL="846666" indent="1121833" algn="ctr">
              <a:buClrTx/>
              <a:buSz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30" name="IMG_1539.png" descr="IMG_1539.png"/>
          <p:cNvPicPr>
            <a:picLocks noChangeAspect="1"/>
          </p:cNvPicPr>
          <p:nvPr/>
        </p:nvPicPr>
        <p:blipFill>
          <a:blip r:embed="rId2">
            <a:alphaModFix amt="15051"/>
            <a:extLst/>
          </a:blip>
          <a:srcRect l="19281" t="22504" r="14237" b="11264"/>
          <a:stretch>
            <a:fillRect/>
          </a:stretch>
        </p:blipFill>
        <p:spPr>
          <a:xfrm>
            <a:off x="19859236" y="9957858"/>
            <a:ext cx="3859727" cy="3859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" name="phonto 2.png" descr="phonto 2.png"/>
          <p:cNvPicPr>
            <a:picLocks noChangeAspect="1"/>
          </p:cNvPicPr>
          <p:nvPr/>
        </p:nvPicPr>
        <p:blipFill>
          <a:blip r:embed="rId3">
            <a:alphaModFix amt="30102"/>
            <a:extLst/>
          </a:blip>
          <a:srcRect l="36476" t="42372" r="30328" b="36476"/>
          <a:stretch>
            <a:fillRect/>
          </a:stretch>
        </p:blipFill>
        <p:spPr>
          <a:xfrm>
            <a:off x="4532817" y="10261386"/>
            <a:ext cx="2611916" cy="734297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109;p21"/>
          <p:cNvSpPr/>
          <p:nvPr/>
        </p:nvSpPr>
        <p:spPr>
          <a:xfrm flipH="1" rot="10800000">
            <a:off x="1004199" y="2033240"/>
            <a:ext cx="22055201" cy="10795201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نص العنوان"/>
          <p:cNvSpPr txBox="1"/>
          <p:nvPr>
            <p:ph type="title"/>
          </p:nvPr>
        </p:nvSpPr>
        <p:spPr>
          <a:xfrm>
            <a:off x="1919999" y="3811101"/>
            <a:ext cx="6148001" cy="1407201"/>
          </a:xfrm>
          <a:prstGeom prst="rect">
            <a:avLst/>
          </a:prstGeom>
          <a:solidFill>
            <a:schemeClr val="accent4"/>
          </a:solidFill>
          <a:effectLst>
            <a:outerShdw sx="100000" sy="100000" kx="0" ky="0" algn="b" rotWithShape="0" blurRad="0" dist="254000" dir="3060000">
              <a:srgbClr val="34679A">
                <a:alpha val="50000"/>
              </a:srgbClr>
            </a:outerShdw>
          </a:effectLst>
        </p:spPr>
        <p:txBody>
          <a:bodyPr/>
          <a:lstStyle>
            <a:lvl1pPr>
              <a:defRPr sz="44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7" name="مستوى النص الأول…"/>
          <p:cNvSpPr txBox="1"/>
          <p:nvPr>
            <p:ph type="body" sz="quarter" idx="1"/>
          </p:nvPr>
        </p:nvSpPr>
        <p:spPr>
          <a:xfrm>
            <a:off x="2200399" y="5624701"/>
            <a:ext cx="5587201" cy="1292801"/>
          </a:xfrm>
          <a:prstGeom prst="rect">
            <a:avLst/>
          </a:prstGeom>
        </p:spPr>
        <p:txBody>
          <a:bodyPr anchor="ctr"/>
          <a:lstStyle>
            <a:lvl1pPr marL="846666" indent="-706966" algn="ctr">
              <a:buClrTx/>
              <a:buSzTx/>
              <a:buNone/>
              <a:defRPr sz="3600">
                <a:solidFill>
                  <a:srgbClr val="34679A"/>
                </a:solidFill>
              </a:defRPr>
            </a:lvl1pPr>
            <a:lvl2pPr marL="846666" indent="-249766" algn="ctr">
              <a:buClrTx/>
              <a:buSzTx/>
              <a:buNone/>
              <a:defRPr sz="3600">
                <a:solidFill>
                  <a:srgbClr val="34679A"/>
                </a:solidFill>
              </a:defRPr>
            </a:lvl2pPr>
            <a:lvl3pPr marL="846666" indent="207433" algn="ctr">
              <a:buClrTx/>
              <a:buSzTx/>
              <a:buNone/>
              <a:defRPr sz="3600">
                <a:solidFill>
                  <a:srgbClr val="34679A"/>
                </a:solidFill>
              </a:defRPr>
            </a:lvl3pPr>
            <a:lvl4pPr marL="846666" indent="664633" algn="ctr">
              <a:buClrTx/>
              <a:buSzTx/>
              <a:buNone/>
              <a:defRPr sz="3600">
                <a:solidFill>
                  <a:srgbClr val="34679A"/>
                </a:solidFill>
              </a:defRPr>
            </a:lvl4pPr>
            <a:lvl5pPr marL="846666" indent="1121833" algn="ctr">
              <a:buClrTx/>
              <a:buSzTx/>
              <a:buNone/>
              <a:defRPr sz="36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xx%"/>
          <p:cNvSpPr txBox="1"/>
          <p:nvPr>
            <p:ph type="title" hasCustomPrompt="1"/>
          </p:nvPr>
        </p:nvSpPr>
        <p:spPr>
          <a:xfrm>
            <a:off x="6200666" y="1960466"/>
            <a:ext cx="11982401" cy="1648001"/>
          </a:xfrm>
          <a:prstGeom prst="rect">
            <a:avLst/>
          </a:prstGeom>
          <a:noFill/>
          <a:ln w="25400">
            <a:noFill/>
            <a:miter lim="400000"/>
          </a:ln>
          <a:effectLst/>
        </p:spPr>
        <p:txBody>
          <a:bodyPr anchor="b"/>
          <a:lstStyle>
            <a:lvl1pPr>
              <a:defRPr sz="9600">
                <a:solidFill>
                  <a:srgbClr val="143E63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6200666" y="3405210"/>
            <a:ext cx="11982401" cy="9632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3600"/>
            </a:lvl1pPr>
            <a:lvl2pPr marL="846666" indent="-249766" algn="ctr">
              <a:buClrTx/>
              <a:buSzTx/>
              <a:buNone/>
              <a:defRPr sz="3600"/>
            </a:lvl2pPr>
            <a:lvl3pPr marL="846666" indent="207433" algn="ctr">
              <a:buClrTx/>
              <a:buSzTx/>
              <a:buNone/>
              <a:defRPr sz="3600"/>
            </a:lvl3pPr>
            <a:lvl4pPr marL="846666" indent="664633" algn="ctr">
              <a:buClrTx/>
              <a:buSzTx/>
              <a:buNone/>
              <a:defRPr sz="3600"/>
            </a:lvl4pPr>
            <a:lvl5pPr marL="846666" indent="1121833" algn="ctr">
              <a:buClrTx/>
              <a:buSz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2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نص العنوان"/>
          <p:cNvSpPr txBox="1"/>
          <p:nvPr>
            <p:ph type="title"/>
          </p:nvPr>
        </p:nvSpPr>
        <p:spPr>
          <a:xfrm>
            <a:off x="7690666" y="1925101"/>
            <a:ext cx="9002402" cy="266080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 sz="138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5" name="مستوى النص الأول…"/>
          <p:cNvSpPr txBox="1"/>
          <p:nvPr>
            <p:ph type="body" sz="quarter" idx="1"/>
          </p:nvPr>
        </p:nvSpPr>
        <p:spPr>
          <a:xfrm>
            <a:off x="7196866" y="4585901"/>
            <a:ext cx="9990401" cy="4742401"/>
          </a:xfrm>
          <a:prstGeom prst="rect">
            <a:avLst/>
          </a:prstGeom>
        </p:spPr>
        <p:txBody>
          <a:bodyPr anchor="ctr"/>
          <a:lstStyle>
            <a:lvl1pPr marL="846666" indent="-706966" algn="ctr">
              <a:buClrTx/>
              <a:buSzTx/>
              <a:buNone/>
              <a:defRPr sz="3600">
                <a:solidFill>
                  <a:srgbClr val="34679A"/>
                </a:solidFill>
              </a:defRPr>
            </a:lvl1pPr>
            <a:lvl2pPr marL="846666" indent="-249766" algn="ctr">
              <a:buClrTx/>
              <a:buSzTx/>
              <a:buNone/>
              <a:defRPr sz="3600">
                <a:solidFill>
                  <a:srgbClr val="34679A"/>
                </a:solidFill>
              </a:defRPr>
            </a:lvl2pPr>
            <a:lvl3pPr marL="846666" indent="207433" algn="ctr">
              <a:buClrTx/>
              <a:buSzTx/>
              <a:buNone/>
              <a:defRPr sz="3600">
                <a:solidFill>
                  <a:srgbClr val="34679A"/>
                </a:solidFill>
              </a:defRPr>
            </a:lvl3pPr>
            <a:lvl4pPr marL="846666" indent="664633" algn="ctr">
              <a:buClrTx/>
              <a:buSzTx/>
              <a:buNone/>
              <a:defRPr sz="3600">
                <a:solidFill>
                  <a:srgbClr val="34679A"/>
                </a:solidFill>
              </a:defRPr>
            </a:lvl4pPr>
            <a:lvl5pPr marL="846666" indent="1121833" algn="ctr">
              <a:buClrTx/>
              <a:buSzTx/>
              <a:buNone/>
              <a:defRPr sz="3600">
                <a:solidFill>
                  <a:srgbClr val="34679A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26" name="Google Shape;133;p23"/>
          <p:cNvSpPr txBox="1"/>
          <p:nvPr/>
        </p:nvSpPr>
        <p:spPr>
          <a:xfrm>
            <a:off x="6084000" y="11274400"/>
            <a:ext cx="12216000" cy="1452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spAutoFit/>
          </a:bodyPr>
          <a:lstStyle/>
          <a:p>
            <a:pPr algn="ctr" rtl="0">
              <a:spcBef>
                <a:spcPts val="800"/>
              </a:spcBef>
              <a:defRPr sz="3200">
                <a:latin typeface="+mj-lt"/>
                <a:ea typeface="+mj-ea"/>
                <a:cs typeface="+mj-cs"/>
                <a:sym typeface="Helvetica"/>
              </a:defRPr>
            </a:pPr>
            <a:r>
              <a:t>CREDITS: This presentation template was created by </a:t>
            </a:r>
            <a:r>
              <a:rPr u="sng">
                <a:uFill>
                  <a:solidFill>
                    <a:srgbClr val="143E63"/>
                  </a:solidFill>
                </a:uFill>
                <a:hlinkClick r:id="rId2" invalidUrl="" action="" tgtFrame="" tooltip="" history="1" highlightClick="0" endSnd="0"/>
              </a:rPr>
              <a:t>Slidesgo</a:t>
            </a:r>
            <a:r>
              <a:t>, including icons by </a:t>
            </a:r>
            <a:r>
              <a:rPr u="sng">
                <a:uFill>
                  <a:solidFill>
                    <a:srgbClr val="143E63"/>
                  </a:solidFill>
                </a:uFill>
                <a:hlinkClick r:id="rId3" invalidUrl="" action="" tgtFrame="" tooltip="" history="1" highlightClick="0" endSnd="0"/>
              </a:rPr>
              <a:t>Flaticon</a:t>
            </a:r>
            <a:r>
              <a:t> and infographics &amp; images by </a:t>
            </a:r>
            <a:r>
              <a:rPr u="sng">
                <a:uFill>
                  <a:solidFill>
                    <a:srgbClr val="143E63"/>
                  </a:solidFill>
                </a:uFill>
                <a:hlinkClick r:id="rId4" invalidUrl="" action="" tgtFrame="" tooltip="" history="1" highlightClick="0" endSnd="0"/>
              </a:rPr>
              <a:t>Freepik</a:t>
            </a:r>
          </a:p>
        </p:txBody>
      </p:sp>
      <p:sp>
        <p:nvSpPr>
          <p:cNvPr id="22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_1_1_1_1_1_1_1_1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26;p5"/>
          <p:cNvSpPr/>
          <p:nvPr/>
        </p:nvSpPr>
        <p:spPr>
          <a:xfrm flipH="1" rot="10800000">
            <a:off x="1887556" y="3232786"/>
            <a:ext cx="20437588" cy="9618238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" name="مستوى النص الأول…"/>
          <p:cNvSpPr txBox="1"/>
          <p:nvPr>
            <p:ph type="body" sz="quarter" idx="1"/>
          </p:nvPr>
        </p:nvSpPr>
        <p:spPr>
          <a:xfrm>
            <a:off x="2553066" y="4010733"/>
            <a:ext cx="8631201" cy="1637601"/>
          </a:xfrm>
          <a:prstGeom prst="rect">
            <a:avLst/>
          </a:prstGeom>
        </p:spPr>
        <p:txBody>
          <a:bodyPr anchor="b"/>
          <a:lstStyle>
            <a:lvl1pPr marL="846666" indent="-706966" algn="ctr">
              <a:buClrTx/>
              <a:buSzTx/>
              <a:buNone/>
              <a:defRPr b="1" sz="4400"/>
            </a:lvl1pPr>
            <a:lvl2pPr marL="846666" indent="-249766" algn="ctr">
              <a:buClrTx/>
              <a:buSzTx/>
              <a:buNone/>
              <a:defRPr b="1" sz="4400"/>
            </a:lvl2pPr>
            <a:lvl3pPr marL="846666" indent="207433" algn="ctr">
              <a:buClrTx/>
              <a:buSzTx/>
              <a:buNone/>
              <a:defRPr b="1" sz="4400"/>
            </a:lvl3pPr>
            <a:lvl4pPr marL="846666" indent="664633" algn="ctr">
              <a:buClrTx/>
              <a:buSzTx/>
              <a:buNone/>
              <a:defRPr b="1" sz="4400"/>
            </a:lvl4pPr>
            <a:lvl5pPr marL="846666" indent="1121833" algn="ctr">
              <a:buClrTx/>
              <a:buSzTx/>
              <a:buNone/>
              <a:defRPr b="1" sz="4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pic>
        <p:nvPicPr>
          <p:cNvPr id="51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3190745" y="12095689"/>
            <a:ext cx="2611916" cy="734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IMG_1539.png" descr="IMG_1539.png"/>
          <p:cNvPicPr>
            <a:picLocks noChangeAspect="1"/>
          </p:cNvPicPr>
          <p:nvPr/>
        </p:nvPicPr>
        <p:blipFill>
          <a:blip r:embed="rId3">
            <a:alphaModFix amt="19897"/>
            <a:extLst/>
          </a:blip>
          <a:srcRect l="19281" t="22504" r="14237" b="11264"/>
          <a:stretch>
            <a:fillRect/>
          </a:stretch>
        </p:blipFill>
        <p:spPr>
          <a:xfrm>
            <a:off x="22516042" y="5852703"/>
            <a:ext cx="1664097" cy="1664097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33;p6"/>
          <p:cNvSpPr/>
          <p:nvPr/>
        </p:nvSpPr>
        <p:spPr>
          <a:xfrm flipH="1" rot="10800000">
            <a:off x="1004199" y="2033240"/>
            <a:ext cx="22055201" cy="10795201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مستوى النص الأول…"/>
          <p:cNvSpPr txBox="1"/>
          <p:nvPr>
            <p:ph type="body" sz="half" idx="1"/>
          </p:nvPr>
        </p:nvSpPr>
        <p:spPr>
          <a:xfrm>
            <a:off x="2663666" y="3796400"/>
            <a:ext cx="9950401" cy="7936001"/>
          </a:xfrm>
          <a:prstGeom prst="rect">
            <a:avLst/>
          </a:prstGeom>
        </p:spPr>
        <p:txBody>
          <a:bodyPr/>
          <a:lstStyle>
            <a:lvl1pPr marL="916214" indent="-751114">
              <a:buClr>
                <a:srgbClr val="595959"/>
              </a:buClr>
              <a:buSzPts val="3600"/>
              <a:buFont typeface="Helvetica"/>
              <a:buChar char="●"/>
              <a:defRPr sz="3600">
                <a:solidFill>
                  <a:srgbClr val="434343"/>
                </a:solidFill>
              </a:defRPr>
            </a:lvl1pPr>
            <a:lvl2pPr marL="1413328" indent="-816428">
              <a:buClr>
                <a:srgbClr val="595959"/>
              </a:buClr>
              <a:buSzPts val="3600"/>
              <a:buFont typeface="Helvetica"/>
              <a:buChar char="○"/>
              <a:defRPr sz="3600">
                <a:solidFill>
                  <a:srgbClr val="434343"/>
                </a:solidFill>
              </a:defRPr>
            </a:lvl2pPr>
            <a:lvl3pPr marL="1870528" indent="-816428">
              <a:buClr>
                <a:srgbClr val="595959"/>
              </a:buClr>
              <a:buSzPts val="3600"/>
              <a:buFont typeface="Helvetica"/>
              <a:buChar char="■"/>
              <a:defRPr sz="3600">
                <a:solidFill>
                  <a:srgbClr val="434343"/>
                </a:solidFill>
              </a:defRPr>
            </a:lvl3pPr>
            <a:lvl4pPr marL="2327728" indent="-816428">
              <a:buClr>
                <a:srgbClr val="595959"/>
              </a:buClr>
              <a:buSzPts val="3600"/>
              <a:buFont typeface="Helvetica"/>
              <a:buChar char="●"/>
              <a:defRPr sz="3600">
                <a:solidFill>
                  <a:srgbClr val="434343"/>
                </a:solidFill>
              </a:defRPr>
            </a:lvl4pPr>
            <a:lvl5pPr marL="2784928" indent="-816428">
              <a:buClr>
                <a:srgbClr val="595959"/>
              </a:buClr>
              <a:buSzPts val="3600"/>
              <a:buFont typeface="Helvetica"/>
              <a:buChar char="○"/>
              <a:defRPr sz="3600">
                <a:solidFill>
                  <a:srgbClr val="434343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0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7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bg>
      <p:bgPr>
        <a:solidFill>
          <a:schemeClr val="accent3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نص العنوان"/>
          <p:cNvSpPr txBox="1"/>
          <p:nvPr>
            <p:ph type="title"/>
          </p:nvPr>
        </p:nvSpPr>
        <p:spPr>
          <a:xfrm>
            <a:off x="4776132" y="2248999"/>
            <a:ext cx="15108002" cy="9218401"/>
          </a:xfrm>
          <a:prstGeom prst="rect">
            <a:avLst/>
          </a:prstGeom>
          <a:solidFill>
            <a:schemeClr val="accent4"/>
          </a:solidFill>
        </p:spPr>
        <p:txBody>
          <a:bodyPr/>
          <a:lstStyle>
            <a:lvl1pPr>
              <a:defRPr sz="160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pic>
        <p:nvPicPr>
          <p:cNvPr id="79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8215845" y="11728448"/>
            <a:ext cx="2611916" cy="734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IMG_1539.png" descr="IMG_1539.png"/>
          <p:cNvPicPr>
            <a:picLocks noChangeAspect="1"/>
          </p:cNvPicPr>
          <p:nvPr/>
        </p:nvPicPr>
        <p:blipFill>
          <a:blip r:embed="rId3">
            <a:alphaModFix amt="16581"/>
            <a:extLst/>
          </a:blip>
          <a:srcRect l="19281" t="22504" r="14237" b="11264"/>
          <a:stretch>
            <a:fillRect/>
          </a:stretch>
        </p:blipFill>
        <p:spPr>
          <a:xfrm>
            <a:off x="20144753" y="1874091"/>
            <a:ext cx="3801958" cy="3801958"/>
          </a:xfrm>
          <a:prstGeom prst="rect">
            <a:avLst/>
          </a:prstGeom>
          <a:ln w="12700">
            <a:miter lim="400000"/>
          </a:ln>
        </p:spPr>
      </p:pic>
      <p:sp>
        <p:nvSpPr>
          <p:cNvPr id="8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نص العنوان"/>
          <p:cNvSpPr txBox="1"/>
          <p:nvPr>
            <p:ph type="title"/>
          </p:nvPr>
        </p:nvSpPr>
        <p:spPr>
          <a:xfrm>
            <a:off x="5519701" y="2668666"/>
            <a:ext cx="13580001" cy="2244801"/>
          </a:xfrm>
          <a:prstGeom prst="rect">
            <a:avLst/>
          </a:prstGeom>
          <a:effectLst>
            <a:outerShdw sx="100000" sy="100000" kx="0" ky="0" algn="b" rotWithShape="0" blurRad="0" dist="254000" dir="3000000">
              <a:srgbClr val="34679A">
                <a:alpha val="52000"/>
              </a:srgbClr>
            </a:outerShdw>
          </a:effectLst>
        </p:spPr>
        <p:txBody>
          <a:bodyPr/>
          <a:lstStyle>
            <a:lvl1pPr>
              <a:defRPr sz="12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" name="مستوى النص الأول…"/>
          <p:cNvSpPr txBox="1"/>
          <p:nvPr>
            <p:ph type="body" sz="quarter" idx="1"/>
          </p:nvPr>
        </p:nvSpPr>
        <p:spPr>
          <a:xfrm>
            <a:off x="6095167" y="5738000"/>
            <a:ext cx="12429602" cy="4484801"/>
          </a:xfrm>
          <a:prstGeom prst="rect">
            <a:avLst/>
          </a:prstGeom>
        </p:spPr>
        <p:txBody>
          <a:bodyPr/>
          <a:lstStyle>
            <a:lvl1pPr marL="846666" indent="-706966" algn="ctr">
              <a:buClrTx/>
              <a:buSzTx/>
              <a:buNone/>
              <a:defRPr sz="4200"/>
            </a:lvl1pPr>
            <a:lvl2pPr marL="846666" indent="-249766" algn="ctr">
              <a:buClrTx/>
              <a:buSzTx/>
              <a:buNone/>
              <a:defRPr sz="4200"/>
            </a:lvl2pPr>
            <a:lvl3pPr marL="846666" indent="207433" algn="ctr">
              <a:buClrTx/>
              <a:buSzTx/>
              <a:buNone/>
              <a:defRPr sz="4200"/>
            </a:lvl3pPr>
            <a:lvl4pPr marL="846666" indent="664633" algn="ctr">
              <a:buClrTx/>
              <a:buSzTx/>
              <a:buNone/>
              <a:defRPr sz="4200"/>
            </a:lvl4pPr>
            <a:lvl5pPr marL="846666" indent="1121833" algn="ctr">
              <a:buClrTx/>
              <a:buSz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pic>
        <p:nvPicPr>
          <p:cNvPr id="90" name="phonto 2.png" descr="phonto 2.png"/>
          <p:cNvPicPr>
            <a:picLocks noChangeAspect="1"/>
          </p:cNvPicPr>
          <p:nvPr/>
        </p:nvPicPr>
        <p:blipFill>
          <a:blip r:embed="rId2">
            <a:alphaModFix amt="26275"/>
            <a:extLst/>
          </a:blip>
          <a:srcRect l="36476" t="42372" r="30328" b="36476"/>
          <a:stretch>
            <a:fillRect/>
          </a:stretch>
        </p:blipFill>
        <p:spPr>
          <a:xfrm>
            <a:off x="5603327" y="11320536"/>
            <a:ext cx="2782963" cy="782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IMG_1539.png" descr="IMG_1539.png"/>
          <p:cNvPicPr>
            <a:picLocks noChangeAspect="1"/>
          </p:cNvPicPr>
          <p:nvPr/>
        </p:nvPicPr>
        <p:blipFill>
          <a:blip r:embed="rId3">
            <a:alphaModFix amt="7142"/>
            <a:extLst/>
          </a:blip>
          <a:srcRect l="19281" t="22504" r="14237" b="11264"/>
          <a:stretch>
            <a:fillRect/>
          </a:stretch>
        </p:blipFill>
        <p:spPr>
          <a:xfrm>
            <a:off x="17846998" y="7793829"/>
            <a:ext cx="5765883" cy="5765883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نص العنوان"/>
          <p:cNvSpPr txBox="1"/>
          <p:nvPr>
            <p:ph type="title"/>
          </p:nvPr>
        </p:nvSpPr>
        <p:spPr>
          <a:xfrm>
            <a:off x="1919999" y="10105333"/>
            <a:ext cx="20544003" cy="2184001"/>
          </a:xfrm>
          <a:prstGeom prst="rect">
            <a:avLst/>
          </a:prstGeom>
          <a:solidFill>
            <a:schemeClr val="accent4"/>
          </a:solidFill>
          <a:effectLst/>
        </p:spPr>
        <p:txBody>
          <a:bodyPr/>
          <a:lstStyle>
            <a:lvl1pPr>
              <a:defRPr sz="7200">
                <a:solidFill>
                  <a:srgbClr val="143E63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10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D0F3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;p4"/>
          <p:cNvSpPr/>
          <p:nvPr/>
        </p:nvSpPr>
        <p:spPr>
          <a:xfrm flipH="1" rot="10800000">
            <a:off x="1004199" y="2032906"/>
            <a:ext cx="22055412" cy="10795534"/>
          </a:xfrm>
          <a:prstGeom prst="rect">
            <a:avLst/>
          </a:pr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1919999" y="3322533"/>
            <a:ext cx="20544003" cy="89672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نص العنوان"/>
          <p:cNvSpPr txBox="1"/>
          <p:nvPr>
            <p:ph type="title"/>
          </p:nvPr>
        </p:nvSpPr>
        <p:spPr>
          <a:xfrm>
            <a:off x="1919999" y="1186733"/>
            <a:ext cx="20544003" cy="1527201"/>
          </a:xfrm>
          <a:prstGeom prst="rect">
            <a:avLst/>
          </a:prstGeom>
          <a:solidFill>
            <a:schemeClr val="accent3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pic>
        <p:nvPicPr>
          <p:cNvPr id="5" name="phonto 2.png" descr="phonto 2.png"/>
          <p:cNvPicPr>
            <a:picLocks noChangeAspect="1"/>
          </p:cNvPicPr>
          <p:nvPr/>
        </p:nvPicPr>
        <p:blipFill>
          <a:blip r:embed="rId2">
            <a:alphaModFix amt="35204"/>
            <a:extLst/>
          </a:blip>
          <a:srcRect l="36476" t="42372" r="30328" b="36476"/>
          <a:stretch>
            <a:fillRect/>
          </a:stretch>
        </p:blipFill>
        <p:spPr>
          <a:xfrm>
            <a:off x="1070546" y="12000495"/>
            <a:ext cx="2611916" cy="73429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G_1539.png" descr="IMG_1539.png"/>
          <p:cNvPicPr>
            <a:picLocks noChangeAspect="1"/>
          </p:cNvPicPr>
          <p:nvPr/>
        </p:nvPicPr>
        <p:blipFill>
          <a:blip r:embed="rId3">
            <a:alphaModFix amt="8163"/>
            <a:extLst/>
          </a:blip>
          <a:srcRect l="19281" t="22504" r="14237" b="11264"/>
          <a:stretch>
            <a:fillRect/>
          </a:stretch>
        </p:blipFill>
        <p:spPr>
          <a:xfrm>
            <a:off x="17846998" y="8547306"/>
            <a:ext cx="5012406" cy="501240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  <p:sldLayoutId id="2147483672" r:id="rId27"/>
    <p:sldLayoutId id="2147483673" r:id="rId28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6600" u="none">
          <a:solidFill>
            <a:srgbClr val="34679A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65200" marR="0" indent="-8128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1pPr>
      <a:lvl2pPr marL="13062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2pPr>
      <a:lvl3pPr marL="17634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3pPr>
      <a:lvl4pPr marL="22206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4pPr>
      <a:lvl5pPr marL="26778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5pPr>
      <a:lvl6pPr marL="31350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6pPr>
      <a:lvl7pPr marL="35922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3200"/>
        <a:buFontTx/>
        <a:buAutoNum type="arabicPeriod" startAt="1"/>
        <a:tabLst/>
        <a:defRPr b="0" baseline="0" cap="none" i="0" spc="0" strike="noStrike" sz="3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7pPr>
      <a:lvl8pPr marL="40494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3200"/>
        <a:buFontTx/>
        <a:buAutoNum type="alphaLcPeriod" startAt="1"/>
        <a:tabLst/>
        <a:defRPr b="0" baseline="0" cap="none" i="0" spc="0" strike="noStrike" sz="3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8pPr>
      <a:lvl9pPr marL="4506685" marR="0" indent="-696685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rgbClr val="143E63"/>
        </a:buClr>
        <a:buSzPts val="3200"/>
        <a:buFontTx/>
        <a:buAutoNum type="romanLcPeriod" startAt="1"/>
        <a:tabLst/>
        <a:defRPr b="0" baseline="0" cap="none" i="0" spc="0" strike="noStrike" sz="3200" u="none">
          <a:solidFill>
            <a:srgbClr val="143E63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7.xml"/><Relationship Id="rId3" Type="http://schemas.openxmlformats.org/officeDocument/2006/relationships/image" Target="../media/image1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8.xml"/><Relationship Id="rId3" Type="http://schemas.openxmlformats.org/officeDocument/2006/relationships/image" Target="../media/image1.jpeg"/><Relationship Id="rId4" Type="http://schemas.openxmlformats.org/officeDocument/2006/relationships/slide" Target="slide9.xml"/><Relationship Id="rId5" Type="http://schemas.openxmlformats.org/officeDocument/2006/relationships/image" Target="../media/image17.png"/><Relationship Id="rId6" Type="http://schemas.openxmlformats.org/officeDocument/2006/relationships/slide" Target="slide10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9.xml"/><Relationship Id="rId3" Type="http://schemas.openxmlformats.org/officeDocument/2006/relationships/image" Target="../media/image1.jpeg"/><Relationship Id="rId4" Type="http://schemas.openxmlformats.org/officeDocument/2006/relationships/image" Target="../media/image1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" Target="slide7.xml"/><Relationship Id="rId3" Type="http://schemas.openxmlformats.org/officeDocument/2006/relationships/image" Target="../media/image1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147;p28"/>
          <p:cNvGrpSpPr/>
          <p:nvPr/>
        </p:nvGrpSpPr>
        <p:grpSpPr>
          <a:xfrm>
            <a:off x="8389200" y="9927561"/>
            <a:ext cx="6795156" cy="6773973"/>
            <a:chOff x="0" y="0"/>
            <a:chExt cx="6795154" cy="6773971"/>
          </a:xfrm>
        </p:grpSpPr>
        <p:sp>
          <p:nvSpPr>
            <p:cNvPr id="257" name="Google Shape;148;p28"/>
            <p:cNvSpPr/>
            <p:nvPr/>
          </p:nvSpPr>
          <p:spPr>
            <a:xfrm rot="6299951">
              <a:off x="635257" y="609686"/>
              <a:ext cx="5524641" cy="5554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5046" y="9086"/>
                  </a:moveTo>
                  <a:cubicBezTo>
                    <a:pt x="5440" y="9086"/>
                    <a:pt x="5841" y="9233"/>
                    <a:pt x="6166" y="9561"/>
                  </a:cubicBezTo>
                  <a:lnTo>
                    <a:pt x="12231" y="15679"/>
                  </a:lnTo>
                  <a:cubicBezTo>
                    <a:pt x="13226" y="16685"/>
                    <a:pt x="12508" y="18390"/>
                    <a:pt x="11096" y="18390"/>
                  </a:cubicBezTo>
                  <a:cubicBezTo>
                    <a:pt x="11093" y="18390"/>
                    <a:pt x="11090" y="18390"/>
                    <a:pt x="11086" y="18389"/>
                  </a:cubicBezTo>
                  <a:lnTo>
                    <a:pt x="4992" y="18352"/>
                  </a:lnTo>
                  <a:cubicBezTo>
                    <a:pt x="4112" y="18344"/>
                    <a:pt x="3401" y="17629"/>
                    <a:pt x="3409" y="16751"/>
                  </a:cubicBezTo>
                  <a:lnTo>
                    <a:pt x="3443" y="10671"/>
                  </a:lnTo>
                  <a:cubicBezTo>
                    <a:pt x="3448" y="9716"/>
                    <a:pt x="4231" y="9086"/>
                    <a:pt x="5046" y="9086"/>
                  </a:cubicBezTo>
                  <a:close/>
                  <a:moveTo>
                    <a:pt x="364" y="0"/>
                  </a:moveTo>
                  <a:cubicBezTo>
                    <a:pt x="239" y="0"/>
                    <a:pt x="118" y="98"/>
                    <a:pt x="118" y="245"/>
                  </a:cubicBezTo>
                  <a:lnTo>
                    <a:pt x="0" y="21482"/>
                  </a:lnTo>
                  <a:lnTo>
                    <a:pt x="21272" y="21600"/>
                  </a:lnTo>
                  <a:cubicBezTo>
                    <a:pt x="21490" y="21600"/>
                    <a:pt x="21600" y="21340"/>
                    <a:pt x="21448" y="21184"/>
                  </a:cubicBezTo>
                  <a:lnTo>
                    <a:pt x="534" y="73"/>
                  </a:lnTo>
                  <a:cubicBezTo>
                    <a:pt x="485" y="23"/>
                    <a:pt x="424" y="0"/>
                    <a:pt x="364" y="0"/>
                  </a:cubicBezTo>
                  <a:close/>
                </a:path>
              </a:pathLst>
            </a:custGeom>
            <a:solidFill>
              <a:schemeClr val="accent4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149;p28"/>
            <p:cNvSpPr/>
            <p:nvPr/>
          </p:nvSpPr>
          <p:spPr>
            <a:xfrm>
              <a:off x="1351358" y="443226"/>
              <a:ext cx="312576" cy="86006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59" name="Google Shape;150;p28"/>
            <p:cNvSpPr/>
            <p:nvPr/>
          </p:nvSpPr>
          <p:spPr>
            <a:xfrm>
              <a:off x="1311715" y="586980"/>
              <a:ext cx="156288" cy="43002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60" name="Google Shape;151;p28"/>
            <p:cNvSpPr/>
            <p:nvPr/>
          </p:nvSpPr>
          <p:spPr>
            <a:xfrm>
              <a:off x="1273121" y="731012"/>
              <a:ext cx="312577" cy="86005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61" name="Google Shape;152;p28"/>
            <p:cNvSpPr/>
            <p:nvPr/>
          </p:nvSpPr>
          <p:spPr>
            <a:xfrm>
              <a:off x="1235329" y="874180"/>
              <a:ext cx="156569" cy="41951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62" name="Google Shape;153;p28"/>
            <p:cNvSpPr/>
            <p:nvPr/>
          </p:nvSpPr>
          <p:spPr>
            <a:xfrm rot="6299951">
              <a:off x="1333575" y="899546"/>
              <a:ext cx="33868" cy="325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764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154;p28"/>
            <p:cNvSpPr/>
            <p:nvPr/>
          </p:nvSpPr>
          <p:spPr>
            <a:xfrm>
              <a:off x="1155244" y="1162547"/>
              <a:ext cx="156290" cy="43003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64" name="Google Shape;155;p28"/>
            <p:cNvSpPr/>
            <p:nvPr/>
          </p:nvSpPr>
          <p:spPr>
            <a:xfrm rot="6299951">
              <a:off x="1254813" y="1187735"/>
              <a:ext cx="33867" cy="32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156;p28"/>
            <p:cNvSpPr/>
            <p:nvPr/>
          </p:nvSpPr>
          <p:spPr>
            <a:xfrm>
              <a:off x="1078860" y="1449751"/>
              <a:ext cx="156569" cy="41951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66" name="Google Shape;157;p28"/>
            <p:cNvSpPr/>
            <p:nvPr/>
          </p:nvSpPr>
          <p:spPr>
            <a:xfrm rot="6299951">
              <a:off x="1176579" y="1475520"/>
              <a:ext cx="33868" cy="32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158;p28"/>
            <p:cNvSpPr/>
            <p:nvPr/>
          </p:nvSpPr>
          <p:spPr>
            <a:xfrm>
              <a:off x="999571" y="1737251"/>
              <a:ext cx="157623" cy="42233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68" name="Google Shape;159;p28"/>
            <p:cNvSpPr/>
            <p:nvPr/>
          </p:nvSpPr>
          <p:spPr>
            <a:xfrm rot="6299951">
              <a:off x="1098343" y="1763305"/>
              <a:ext cx="33868" cy="32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800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160;p28"/>
            <p:cNvSpPr/>
            <p:nvPr/>
          </p:nvSpPr>
          <p:spPr>
            <a:xfrm>
              <a:off x="921314" y="2025125"/>
              <a:ext cx="156569" cy="41951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70" name="Google Shape;161;p28"/>
            <p:cNvSpPr/>
            <p:nvPr/>
          </p:nvSpPr>
          <p:spPr>
            <a:xfrm rot="6299951">
              <a:off x="1019605" y="2050551"/>
              <a:ext cx="33867" cy="325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0" y="10767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162;p28"/>
            <p:cNvSpPr/>
            <p:nvPr/>
          </p:nvSpPr>
          <p:spPr>
            <a:xfrm>
              <a:off x="841037" y="2314569"/>
              <a:ext cx="156200" cy="42979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72" name="Google Shape;163;p28"/>
            <p:cNvSpPr/>
            <p:nvPr/>
          </p:nvSpPr>
          <p:spPr>
            <a:xfrm rot="6299951">
              <a:off x="940843" y="2338739"/>
              <a:ext cx="33868" cy="324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797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164;p28"/>
            <p:cNvSpPr/>
            <p:nvPr/>
          </p:nvSpPr>
          <p:spPr>
            <a:xfrm>
              <a:off x="762800" y="2602353"/>
              <a:ext cx="156288" cy="43003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74" name="Google Shape;165;p28"/>
            <p:cNvSpPr/>
            <p:nvPr/>
          </p:nvSpPr>
          <p:spPr>
            <a:xfrm rot="6299951">
              <a:off x="862654" y="2626488"/>
              <a:ext cx="33868" cy="32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00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166;p28"/>
            <p:cNvSpPr/>
            <p:nvPr/>
          </p:nvSpPr>
          <p:spPr>
            <a:xfrm>
              <a:off x="683514" y="2889857"/>
              <a:ext cx="156287" cy="43002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76" name="Google Shape;167;p28"/>
            <p:cNvSpPr/>
            <p:nvPr/>
          </p:nvSpPr>
          <p:spPr>
            <a:xfrm rot="6299951">
              <a:off x="784418" y="2914273"/>
              <a:ext cx="33867" cy="32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21600" y="10800"/>
                  </a:lnTo>
                  <a:lnTo>
                    <a:pt x="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168;p28"/>
            <p:cNvSpPr/>
            <p:nvPr/>
          </p:nvSpPr>
          <p:spPr>
            <a:xfrm>
              <a:off x="605281" y="3177641"/>
              <a:ext cx="156288" cy="43001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78" name="Google Shape;169;p28"/>
            <p:cNvSpPr/>
            <p:nvPr/>
          </p:nvSpPr>
          <p:spPr>
            <a:xfrm rot="6299951">
              <a:off x="705658" y="3201373"/>
              <a:ext cx="33868" cy="325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36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170;p28"/>
            <p:cNvSpPr/>
            <p:nvPr/>
          </p:nvSpPr>
          <p:spPr>
            <a:xfrm>
              <a:off x="527042" y="3465425"/>
              <a:ext cx="156290" cy="43003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80" name="Google Shape;171;p28"/>
            <p:cNvSpPr/>
            <p:nvPr/>
          </p:nvSpPr>
          <p:spPr>
            <a:xfrm rot="6299951">
              <a:off x="626898" y="3489563"/>
              <a:ext cx="33867" cy="32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10800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172;p28"/>
            <p:cNvSpPr/>
            <p:nvPr/>
          </p:nvSpPr>
          <p:spPr>
            <a:xfrm>
              <a:off x="447758" y="3752929"/>
              <a:ext cx="157341" cy="43285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82" name="Google Shape;173;p28"/>
            <p:cNvSpPr/>
            <p:nvPr/>
          </p:nvSpPr>
          <p:spPr>
            <a:xfrm>
              <a:off x="409166" y="3896964"/>
              <a:ext cx="312577" cy="86006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83" name="Google Shape;174;p28"/>
            <p:cNvSpPr/>
            <p:nvPr/>
          </p:nvSpPr>
          <p:spPr>
            <a:xfrm>
              <a:off x="369525" y="4040714"/>
              <a:ext cx="156288" cy="43003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84" name="Google Shape;175;p28"/>
            <p:cNvSpPr/>
            <p:nvPr/>
          </p:nvSpPr>
          <p:spPr>
            <a:xfrm>
              <a:off x="330931" y="4184746"/>
              <a:ext cx="312576" cy="86006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85" name="Google Shape;176;p28"/>
            <p:cNvSpPr/>
            <p:nvPr/>
          </p:nvSpPr>
          <p:spPr>
            <a:xfrm>
              <a:off x="291265" y="4328587"/>
              <a:ext cx="156311" cy="42915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86" name="Google Shape;177;p28"/>
            <p:cNvSpPr/>
            <p:nvPr/>
          </p:nvSpPr>
          <p:spPr>
            <a:xfrm rot="6299951">
              <a:off x="391515" y="4352802"/>
              <a:ext cx="33867" cy="325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1270" y="10836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178;p28"/>
            <p:cNvSpPr/>
            <p:nvPr/>
          </p:nvSpPr>
          <p:spPr>
            <a:xfrm>
              <a:off x="213032" y="4616373"/>
              <a:ext cx="156287" cy="43002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88" name="Google Shape;179;p28"/>
            <p:cNvSpPr/>
            <p:nvPr/>
          </p:nvSpPr>
          <p:spPr>
            <a:xfrm rot="6299951">
              <a:off x="312785" y="4641091"/>
              <a:ext cx="33868" cy="3240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0800" y="10803"/>
                  </a:lnTo>
                  <a:lnTo>
                    <a:pt x="21600" y="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180;p28"/>
            <p:cNvSpPr/>
            <p:nvPr/>
          </p:nvSpPr>
          <p:spPr>
            <a:xfrm>
              <a:off x="134884" y="4904178"/>
              <a:ext cx="156200" cy="42979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90" name="Google Shape;181;p28"/>
            <p:cNvSpPr/>
            <p:nvPr/>
          </p:nvSpPr>
          <p:spPr>
            <a:xfrm flipH="1">
              <a:off x="6305844" y="1360444"/>
              <a:ext cx="43002" cy="156288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91" name="Google Shape;182;p28"/>
            <p:cNvSpPr/>
            <p:nvPr/>
          </p:nvSpPr>
          <p:spPr>
            <a:xfrm rot="6299951">
              <a:off x="6000243" y="1461347"/>
              <a:ext cx="324185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183;p28"/>
            <p:cNvSpPr/>
            <p:nvPr/>
          </p:nvSpPr>
          <p:spPr>
            <a:xfrm flipH="1">
              <a:off x="6018058" y="1282210"/>
              <a:ext cx="43003" cy="156288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93" name="Google Shape;184;p28"/>
            <p:cNvSpPr/>
            <p:nvPr/>
          </p:nvSpPr>
          <p:spPr>
            <a:xfrm rot="6299951">
              <a:off x="5712055" y="1382586"/>
              <a:ext cx="325273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64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185;p28"/>
            <p:cNvSpPr/>
            <p:nvPr/>
          </p:nvSpPr>
          <p:spPr>
            <a:xfrm flipH="1">
              <a:off x="5730274" y="1203974"/>
              <a:ext cx="43002" cy="156288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95" name="Google Shape;186;p28"/>
            <p:cNvSpPr/>
            <p:nvPr/>
          </p:nvSpPr>
          <p:spPr>
            <a:xfrm rot="6299951">
              <a:off x="5424463" y="1303730"/>
              <a:ext cx="324094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3" y="1080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187;p28"/>
            <p:cNvSpPr/>
            <p:nvPr/>
          </p:nvSpPr>
          <p:spPr>
            <a:xfrm flipH="1">
              <a:off x="5442465" y="1124775"/>
              <a:ext cx="43284" cy="157341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97" name="Google Shape;188;p28"/>
            <p:cNvSpPr/>
            <p:nvPr/>
          </p:nvSpPr>
          <p:spPr>
            <a:xfrm flipH="1">
              <a:off x="5255711" y="1086184"/>
              <a:ext cx="86005" cy="312576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98" name="Google Shape;189;p28"/>
            <p:cNvSpPr/>
            <p:nvPr/>
          </p:nvSpPr>
          <p:spPr>
            <a:xfrm flipH="1">
              <a:off x="5154960" y="1046541"/>
              <a:ext cx="43003" cy="156288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299" name="Google Shape;190;p28"/>
            <p:cNvSpPr/>
            <p:nvPr/>
          </p:nvSpPr>
          <p:spPr>
            <a:xfrm flipH="1">
              <a:off x="4967925" y="1007950"/>
              <a:ext cx="86006" cy="312576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00" name="Google Shape;191;p28"/>
            <p:cNvSpPr/>
            <p:nvPr/>
          </p:nvSpPr>
          <p:spPr>
            <a:xfrm flipH="1">
              <a:off x="4867178" y="968306"/>
              <a:ext cx="43003" cy="156287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01" name="Google Shape;192;p28"/>
            <p:cNvSpPr/>
            <p:nvPr/>
          </p:nvSpPr>
          <p:spPr>
            <a:xfrm rot="6299951">
              <a:off x="4560647" y="1068543"/>
              <a:ext cx="325273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36" y="1080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193;p28"/>
            <p:cNvSpPr/>
            <p:nvPr/>
          </p:nvSpPr>
          <p:spPr>
            <a:xfrm flipH="1">
              <a:off x="4579393" y="890072"/>
              <a:ext cx="43002" cy="156288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03" name="Google Shape;194;p28"/>
            <p:cNvSpPr/>
            <p:nvPr/>
          </p:nvSpPr>
          <p:spPr>
            <a:xfrm rot="6299951">
              <a:off x="4273503" y="989770"/>
              <a:ext cx="324185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1033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195;p28"/>
            <p:cNvSpPr/>
            <p:nvPr/>
          </p:nvSpPr>
          <p:spPr>
            <a:xfrm flipH="1">
              <a:off x="4291607" y="811813"/>
              <a:ext cx="42916" cy="156313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05" name="Google Shape;196;p28"/>
            <p:cNvSpPr/>
            <p:nvPr/>
          </p:nvSpPr>
          <p:spPr>
            <a:xfrm rot="6299951">
              <a:off x="3985721" y="911537"/>
              <a:ext cx="324184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1127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197;p28"/>
            <p:cNvSpPr/>
            <p:nvPr/>
          </p:nvSpPr>
          <p:spPr>
            <a:xfrm flipH="1">
              <a:off x="4005652" y="734376"/>
              <a:ext cx="41951" cy="156570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07" name="Google Shape;198;p28"/>
            <p:cNvSpPr/>
            <p:nvPr/>
          </p:nvSpPr>
          <p:spPr>
            <a:xfrm rot="6299951">
              <a:off x="3697365" y="833148"/>
              <a:ext cx="324185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" name="Google Shape;199;p28"/>
            <p:cNvSpPr/>
            <p:nvPr/>
          </p:nvSpPr>
          <p:spPr>
            <a:xfrm flipH="1">
              <a:off x="3716231" y="654293"/>
              <a:ext cx="43003" cy="156288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09" name="Google Shape;200;p28"/>
            <p:cNvSpPr/>
            <p:nvPr/>
          </p:nvSpPr>
          <p:spPr>
            <a:xfrm rot="6299951">
              <a:off x="3409177" y="754387"/>
              <a:ext cx="325273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36" y="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" name="Google Shape;201;p28"/>
            <p:cNvSpPr/>
            <p:nvPr/>
          </p:nvSpPr>
          <p:spPr>
            <a:xfrm flipH="1">
              <a:off x="3430082" y="577906"/>
              <a:ext cx="41951" cy="156570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11" name="Google Shape;202;p28"/>
            <p:cNvSpPr/>
            <p:nvPr/>
          </p:nvSpPr>
          <p:spPr>
            <a:xfrm rot="6299951">
              <a:off x="3122110" y="675672"/>
              <a:ext cx="324094" cy="33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97" y="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2" name="Google Shape;203;p28"/>
            <p:cNvSpPr/>
            <p:nvPr/>
          </p:nvSpPr>
          <p:spPr>
            <a:xfrm flipH="1">
              <a:off x="3142297" y="499761"/>
              <a:ext cx="41927" cy="156482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13" name="Google Shape;204;p28"/>
            <p:cNvSpPr/>
            <p:nvPr/>
          </p:nvSpPr>
          <p:spPr>
            <a:xfrm rot="6299951">
              <a:off x="2834327" y="597436"/>
              <a:ext cx="324095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3" y="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" name="Google Shape;205;p28"/>
            <p:cNvSpPr/>
            <p:nvPr/>
          </p:nvSpPr>
          <p:spPr>
            <a:xfrm flipH="1">
              <a:off x="2854773" y="420474"/>
              <a:ext cx="41951" cy="156570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15" name="Google Shape;206;p28"/>
            <p:cNvSpPr/>
            <p:nvPr/>
          </p:nvSpPr>
          <p:spPr>
            <a:xfrm rot="6299951">
              <a:off x="2546484" y="519246"/>
              <a:ext cx="324185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" name="Google Shape;207;p28"/>
            <p:cNvSpPr/>
            <p:nvPr/>
          </p:nvSpPr>
          <p:spPr>
            <a:xfrm flipH="1">
              <a:off x="2564301" y="340107"/>
              <a:ext cx="43002" cy="156288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17" name="Google Shape;208;p28"/>
            <p:cNvSpPr/>
            <p:nvPr/>
          </p:nvSpPr>
          <p:spPr>
            <a:xfrm rot="6299951">
              <a:off x="2258296" y="440485"/>
              <a:ext cx="325273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764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8" name="Google Shape;209;p28"/>
            <p:cNvSpPr/>
            <p:nvPr/>
          </p:nvSpPr>
          <p:spPr>
            <a:xfrm flipH="1">
              <a:off x="2276515" y="261873"/>
              <a:ext cx="43003" cy="156288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19" name="Google Shape;210;p28"/>
            <p:cNvSpPr/>
            <p:nvPr/>
          </p:nvSpPr>
          <p:spPr>
            <a:xfrm rot="6299951">
              <a:off x="1971196" y="361723"/>
              <a:ext cx="324185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211;p28"/>
            <p:cNvSpPr/>
            <p:nvPr/>
          </p:nvSpPr>
          <p:spPr>
            <a:xfrm flipH="1">
              <a:off x="1989012" y="182584"/>
              <a:ext cx="43003" cy="156290"/>
            </a:xfrm>
            <a:prstGeom prst="line">
              <a:avLst/>
            </a:pr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321" name="Google Shape;212;p28"/>
            <p:cNvSpPr/>
            <p:nvPr/>
          </p:nvSpPr>
          <p:spPr>
            <a:xfrm rot="6299951">
              <a:off x="1683414" y="283488"/>
              <a:ext cx="324184" cy="33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51" name="Google Shape;213;p28"/>
          <p:cNvGrpSpPr/>
          <p:nvPr/>
        </p:nvGrpSpPr>
        <p:grpSpPr>
          <a:xfrm>
            <a:off x="970992" y="6614240"/>
            <a:ext cx="4505043" cy="5430162"/>
            <a:chOff x="0" y="0"/>
            <a:chExt cx="4505042" cy="5430160"/>
          </a:xfrm>
        </p:grpSpPr>
        <p:sp>
          <p:nvSpPr>
            <p:cNvPr id="323" name="Google Shape;214;p28"/>
            <p:cNvSpPr/>
            <p:nvPr/>
          </p:nvSpPr>
          <p:spPr>
            <a:xfrm rot="21118513">
              <a:off x="325995" y="244755"/>
              <a:ext cx="3853052" cy="4940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8942" y="0"/>
                  </a:moveTo>
                  <a:cubicBezTo>
                    <a:pt x="18917" y="0"/>
                    <a:pt x="18891" y="0"/>
                    <a:pt x="18866" y="2"/>
                  </a:cubicBezTo>
                  <a:lnTo>
                    <a:pt x="2097" y="771"/>
                  </a:lnTo>
                  <a:lnTo>
                    <a:pt x="2073" y="771"/>
                  </a:lnTo>
                  <a:cubicBezTo>
                    <a:pt x="861" y="831"/>
                    <a:pt x="-67" y="1368"/>
                    <a:pt x="4" y="2253"/>
                  </a:cubicBezTo>
                  <a:lnTo>
                    <a:pt x="258" y="5647"/>
                  </a:lnTo>
                  <a:lnTo>
                    <a:pt x="519" y="9046"/>
                  </a:lnTo>
                  <a:cubicBezTo>
                    <a:pt x="519" y="9056"/>
                    <a:pt x="524" y="9065"/>
                    <a:pt x="524" y="9074"/>
                  </a:cubicBezTo>
                  <a:cubicBezTo>
                    <a:pt x="530" y="9084"/>
                    <a:pt x="968" y="14720"/>
                    <a:pt x="968" y="14720"/>
                  </a:cubicBezTo>
                  <a:lnTo>
                    <a:pt x="1388" y="20338"/>
                  </a:lnTo>
                  <a:cubicBezTo>
                    <a:pt x="1439" y="21050"/>
                    <a:pt x="2190" y="21600"/>
                    <a:pt x="3089" y="21600"/>
                  </a:cubicBezTo>
                  <a:cubicBezTo>
                    <a:pt x="3124" y="21600"/>
                    <a:pt x="3161" y="21599"/>
                    <a:pt x="3197" y="21597"/>
                  </a:cubicBezTo>
                  <a:lnTo>
                    <a:pt x="11091" y="21241"/>
                  </a:lnTo>
                  <a:lnTo>
                    <a:pt x="18978" y="20875"/>
                  </a:lnTo>
                  <a:cubicBezTo>
                    <a:pt x="20126" y="20819"/>
                    <a:pt x="20841" y="20162"/>
                    <a:pt x="21072" y="19958"/>
                  </a:cubicBezTo>
                  <a:cubicBezTo>
                    <a:pt x="21379" y="19694"/>
                    <a:pt x="21533" y="19342"/>
                    <a:pt x="21503" y="18985"/>
                  </a:cubicBezTo>
                  <a:lnTo>
                    <a:pt x="20829" y="9945"/>
                  </a:lnTo>
                  <a:lnTo>
                    <a:pt x="20155" y="900"/>
                  </a:lnTo>
                  <a:cubicBezTo>
                    <a:pt x="20115" y="392"/>
                    <a:pt x="19583" y="0"/>
                    <a:pt x="18942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215;p28"/>
            <p:cNvSpPr/>
            <p:nvPr/>
          </p:nvSpPr>
          <p:spPr>
            <a:xfrm rot="21118513">
              <a:off x="486563" y="233495"/>
              <a:ext cx="3684204" cy="4834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fill="norm" stroke="1" extrusionOk="0">
                  <a:moveTo>
                    <a:pt x="18825" y="0"/>
                  </a:moveTo>
                  <a:cubicBezTo>
                    <a:pt x="18798" y="0"/>
                    <a:pt x="18772" y="0"/>
                    <a:pt x="18745" y="2"/>
                  </a:cubicBezTo>
                  <a:lnTo>
                    <a:pt x="1208" y="787"/>
                  </a:lnTo>
                  <a:cubicBezTo>
                    <a:pt x="503" y="820"/>
                    <a:pt x="-35" y="1280"/>
                    <a:pt x="2" y="1824"/>
                  </a:cubicBezTo>
                  <a:lnTo>
                    <a:pt x="1412" y="20306"/>
                  </a:lnTo>
                  <a:cubicBezTo>
                    <a:pt x="1465" y="21037"/>
                    <a:pt x="2262" y="21600"/>
                    <a:pt x="3207" y="21600"/>
                  </a:cubicBezTo>
                  <a:cubicBezTo>
                    <a:pt x="3242" y="21600"/>
                    <a:pt x="3276" y="21599"/>
                    <a:pt x="3310" y="21598"/>
                  </a:cubicBezTo>
                  <a:lnTo>
                    <a:pt x="19821" y="20855"/>
                  </a:lnTo>
                  <a:cubicBezTo>
                    <a:pt x="20811" y="20812"/>
                    <a:pt x="21565" y="20159"/>
                    <a:pt x="21503" y="19402"/>
                  </a:cubicBezTo>
                  <a:lnTo>
                    <a:pt x="20093" y="920"/>
                  </a:lnTo>
                  <a:cubicBezTo>
                    <a:pt x="20052" y="401"/>
                    <a:pt x="19495" y="0"/>
                    <a:pt x="18825" y="0"/>
                  </a:cubicBezTo>
                  <a:close/>
                </a:path>
              </a:pathLst>
            </a:custGeom>
            <a:solidFill>
              <a:srgbClr val="34679A"/>
            </a:solidFill>
            <a:ln w="508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216;p28"/>
            <p:cNvSpPr/>
            <p:nvPr/>
          </p:nvSpPr>
          <p:spPr>
            <a:xfrm rot="21118513">
              <a:off x="289776" y="258207"/>
              <a:ext cx="3533378" cy="2066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0251" fill="norm" stroke="1" extrusionOk="0">
                  <a:moveTo>
                    <a:pt x="21481" y="17244"/>
                  </a:moveTo>
                  <a:cubicBezTo>
                    <a:pt x="21558" y="19559"/>
                    <a:pt x="641" y="21531"/>
                    <a:pt x="557" y="19216"/>
                  </a:cubicBezTo>
                  <a:lnTo>
                    <a:pt x="3" y="4000"/>
                  </a:lnTo>
                  <a:cubicBezTo>
                    <a:pt x="-42" y="2817"/>
                    <a:pt x="518" y="1799"/>
                    <a:pt x="1259" y="1727"/>
                  </a:cubicBezTo>
                  <a:lnTo>
                    <a:pt x="19523" y="4"/>
                  </a:lnTo>
                  <a:cubicBezTo>
                    <a:pt x="20251" y="-69"/>
                    <a:pt x="20881" y="834"/>
                    <a:pt x="20927" y="2017"/>
                  </a:cubicBezTo>
                  <a:close/>
                </a:path>
              </a:pathLst>
            </a:custGeom>
            <a:noFill/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217;p28"/>
            <p:cNvSpPr/>
            <p:nvPr/>
          </p:nvSpPr>
          <p:spPr>
            <a:xfrm rot="21118513">
              <a:off x="415768" y="385108"/>
              <a:ext cx="3238827" cy="1616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600" fill="norm" stroke="1" extrusionOk="0">
                  <a:moveTo>
                    <a:pt x="19769" y="0"/>
                  </a:moveTo>
                  <a:cubicBezTo>
                    <a:pt x="19739" y="0"/>
                    <a:pt x="19709" y="2"/>
                    <a:pt x="19679" y="6"/>
                  </a:cubicBezTo>
                  <a:lnTo>
                    <a:pt x="1263" y="2173"/>
                  </a:lnTo>
                  <a:cubicBezTo>
                    <a:pt x="523" y="2258"/>
                    <a:pt x="-40" y="3532"/>
                    <a:pt x="2" y="5018"/>
                  </a:cubicBezTo>
                  <a:lnTo>
                    <a:pt x="446" y="20183"/>
                  </a:lnTo>
                  <a:cubicBezTo>
                    <a:pt x="467" y="20978"/>
                    <a:pt x="797" y="21600"/>
                    <a:pt x="1196" y="21600"/>
                  </a:cubicBezTo>
                  <a:cubicBezTo>
                    <a:pt x="1209" y="21600"/>
                    <a:pt x="1222" y="21600"/>
                    <a:pt x="1235" y="21598"/>
                  </a:cubicBezTo>
                  <a:lnTo>
                    <a:pt x="20835" y="19276"/>
                  </a:lnTo>
                  <a:cubicBezTo>
                    <a:pt x="21250" y="19234"/>
                    <a:pt x="21560" y="18512"/>
                    <a:pt x="21539" y="17690"/>
                  </a:cubicBezTo>
                  <a:lnTo>
                    <a:pt x="21102" y="2541"/>
                  </a:lnTo>
                  <a:cubicBezTo>
                    <a:pt x="21062" y="1101"/>
                    <a:pt x="20470" y="0"/>
                    <a:pt x="19769" y="0"/>
                  </a:cubicBezTo>
                  <a:close/>
                </a:path>
              </a:pathLst>
            </a:custGeom>
            <a:solidFill>
              <a:srgbClr val="143E63"/>
            </a:solidFill>
            <a:ln w="254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218;p28"/>
            <p:cNvSpPr/>
            <p:nvPr/>
          </p:nvSpPr>
          <p:spPr>
            <a:xfrm rot="21118513">
              <a:off x="971397" y="2798219"/>
              <a:ext cx="462163" cy="463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89" y="0"/>
                  </a:moveTo>
                  <a:cubicBezTo>
                    <a:pt x="18135" y="0"/>
                    <a:pt x="18078" y="4"/>
                    <a:pt x="18020" y="8"/>
                  </a:cubicBezTo>
                  <a:lnTo>
                    <a:pt x="2118" y="996"/>
                  </a:lnTo>
                  <a:cubicBezTo>
                    <a:pt x="840" y="1096"/>
                    <a:pt x="-92" y="2183"/>
                    <a:pt x="7" y="3415"/>
                  </a:cubicBezTo>
                  <a:lnTo>
                    <a:pt x="988" y="19425"/>
                  </a:lnTo>
                  <a:cubicBezTo>
                    <a:pt x="1038" y="20679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2" y="21600"/>
                  </a:cubicBezTo>
                  <a:lnTo>
                    <a:pt x="19298" y="20612"/>
                  </a:lnTo>
                  <a:cubicBezTo>
                    <a:pt x="20527" y="20513"/>
                    <a:pt x="21508" y="19425"/>
                    <a:pt x="21409" y="18139"/>
                  </a:cubicBezTo>
                  <a:lnTo>
                    <a:pt x="20428" y="2183"/>
                  </a:lnTo>
                  <a:cubicBezTo>
                    <a:pt x="20333" y="954"/>
                    <a:pt x="19348" y="0"/>
                    <a:pt x="18189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219;p28"/>
            <p:cNvSpPr/>
            <p:nvPr/>
          </p:nvSpPr>
          <p:spPr>
            <a:xfrm rot="21118513">
              <a:off x="1089565" y="3377475"/>
              <a:ext cx="463006" cy="463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155" y="0"/>
                  </a:moveTo>
                  <a:cubicBezTo>
                    <a:pt x="18122" y="0"/>
                    <a:pt x="18089" y="0"/>
                    <a:pt x="18056" y="4"/>
                  </a:cubicBezTo>
                  <a:lnTo>
                    <a:pt x="2163" y="992"/>
                  </a:lnTo>
                  <a:cubicBezTo>
                    <a:pt x="886" y="1087"/>
                    <a:pt x="-48" y="2175"/>
                    <a:pt x="2" y="3462"/>
                  </a:cubicBezTo>
                  <a:lnTo>
                    <a:pt x="985" y="19425"/>
                  </a:lnTo>
                  <a:cubicBezTo>
                    <a:pt x="1080" y="20674"/>
                    <a:pt x="2109" y="21600"/>
                    <a:pt x="3303" y="21600"/>
                  </a:cubicBezTo>
                  <a:cubicBezTo>
                    <a:pt x="3332" y="21600"/>
                    <a:pt x="3365" y="21600"/>
                    <a:pt x="3394" y="21600"/>
                  </a:cubicBezTo>
                  <a:lnTo>
                    <a:pt x="19337" y="20608"/>
                  </a:lnTo>
                  <a:cubicBezTo>
                    <a:pt x="20614" y="20513"/>
                    <a:pt x="21552" y="19425"/>
                    <a:pt x="21502" y="18138"/>
                  </a:cubicBezTo>
                  <a:lnTo>
                    <a:pt x="20519" y="2175"/>
                  </a:lnTo>
                  <a:cubicBezTo>
                    <a:pt x="20420" y="926"/>
                    <a:pt x="19391" y="0"/>
                    <a:pt x="1815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220;p28"/>
            <p:cNvSpPr/>
            <p:nvPr/>
          </p:nvSpPr>
          <p:spPr>
            <a:xfrm rot="21118513">
              <a:off x="1208562" y="3957538"/>
              <a:ext cx="462144" cy="462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9" h="21600" fill="norm" stroke="1" extrusionOk="0">
                  <a:moveTo>
                    <a:pt x="18212" y="0"/>
                  </a:moveTo>
                  <a:cubicBezTo>
                    <a:pt x="18150" y="0"/>
                    <a:pt x="18088" y="4"/>
                    <a:pt x="18026" y="8"/>
                  </a:cubicBezTo>
                  <a:lnTo>
                    <a:pt x="2117" y="998"/>
                  </a:lnTo>
                  <a:cubicBezTo>
                    <a:pt x="892" y="1048"/>
                    <a:pt x="-89" y="2137"/>
                    <a:pt x="6" y="3426"/>
                  </a:cubicBezTo>
                  <a:lnTo>
                    <a:pt x="987" y="19463"/>
                  </a:lnTo>
                  <a:cubicBezTo>
                    <a:pt x="1037" y="20644"/>
                    <a:pt x="2022" y="21600"/>
                    <a:pt x="3218" y="21600"/>
                  </a:cubicBezTo>
                  <a:cubicBezTo>
                    <a:pt x="3276" y="21600"/>
                    <a:pt x="3338" y="21596"/>
                    <a:pt x="3396" y="21592"/>
                  </a:cubicBezTo>
                  <a:lnTo>
                    <a:pt x="19301" y="20602"/>
                  </a:lnTo>
                  <a:cubicBezTo>
                    <a:pt x="20530" y="20502"/>
                    <a:pt x="21511" y="19413"/>
                    <a:pt x="21412" y="18178"/>
                  </a:cubicBezTo>
                  <a:lnTo>
                    <a:pt x="20431" y="2137"/>
                  </a:lnTo>
                  <a:cubicBezTo>
                    <a:pt x="20385" y="915"/>
                    <a:pt x="19404" y="0"/>
                    <a:pt x="18212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221;p28"/>
            <p:cNvSpPr/>
            <p:nvPr/>
          </p:nvSpPr>
          <p:spPr>
            <a:xfrm rot="21118513">
              <a:off x="1550582" y="2680170"/>
              <a:ext cx="462156" cy="462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206" y="0"/>
                  </a:moveTo>
                  <a:cubicBezTo>
                    <a:pt x="18144" y="0"/>
                    <a:pt x="18082" y="4"/>
                    <a:pt x="18020" y="8"/>
                  </a:cubicBezTo>
                  <a:lnTo>
                    <a:pt x="2118" y="998"/>
                  </a:lnTo>
                  <a:cubicBezTo>
                    <a:pt x="889" y="1048"/>
                    <a:pt x="-92" y="2137"/>
                    <a:pt x="7" y="3422"/>
                  </a:cubicBezTo>
                  <a:lnTo>
                    <a:pt x="988" y="19463"/>
                  </a:lnTo>
                  <a:cubicBezTo>
                    <a:pt x="1034" y="20644"/>
                    <a:pt x="2019" y="21600"/>
                    <a:pt x="3215" y="21600"/>
                  </a:cubicBezTo>
                  <a:cubicBezTo>
                    <a:pt x="3276" y="21600"/>
                    <a:pt x="3334" y="21596"/>
                    <a:pt x="3392" y="21592"/>
                  </a:cubicBezTo>
                  <a:lnTo>
                    <a:pt x="19298" y="20602"/>
                  </a:lnTo>
                  <a:cubicBezTo>
                    <a:pt x="20523" y="20502"/>
                    <a:pt x="21508" y="19413"/>
                    <a:pt x="21409" y="18178"/>
                  </a:cubicBezTo>
                  <a:lnTo>
                    <a:pt x="20428" y="2137"/>
                  </a:lnTo>
                  <a:cubicBezTo>
                    <a:pt x="20378" y="911"/>
                    <a:pt x="19397" y="0"/>
                    <a:pt x="1820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222;p28"/>
            <p:cNvSpPr/>
            <p:nvPr/>
          </p:nvSpPr>
          <p:spPr>
            <a:xfrm rot="21118513">
              <a:off x="1668649" y="3259351"/>
              <a:ext cx="463006" cy="462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238" y="0"/>
                  </a:moveTo>
                  <a:cubicBezTo>
                    <a:pt x="18180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90" y="1048"/>
                    <a:pt x="-48" y="2137"/>
                    <a:pt x="2" y="3422"/>
                  </a:cubicBezTo>
                  <a:lnTo>
                    <a:pt x="989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4" y="21600"/>
                    <a:pt x="3386" y="21596"/>
                    <a:pt x="3448" y="21592"/>
                  </a:cubicBezTo>
                  <a:lnTo>
                    <a:pt x="19341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8" y="956"/>
                    <a:pt x="19436" y="0"/>
                    <a:pt x="1823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223;p28"/>
            <p:cNvSpPr/>
            <p:nvPr/>
          </p:nvSpPr>
          <p:spPr>
            <a:xfrm rot="21118513">
              <a:off x="1787719" y="3838512"/>
              <a:ext cx="462163" cy="463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4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114" y="21600"/>
                    <a:pt x="3301" y="21600"/>
                  </a:cubicBezTo>
                  <a:cubicBezTo>
                    <a:pt x="3334" y="21600"/>
                    <a:pt x="3363" y="21600"/>
                    <a:pt x="3396" y="21596"/>
                  </a:cubicBezTo>
                  <a:lnTo>
                    <a:pt x="19298" y="20558"/>
                  </a:lnTo>
                  <a:cubicBezTo>
                    <a:pt x="20576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82" y="954"/>
                    <a:pt x="19397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224;p28"/>
            <p:cNvSpPr/>
            <p:nvPr/>
          </p:nvSpPr>
          <p:spPr>
            <a:xfrm rot="21118513">
              <a:off x="2129602" y="2561093"/>
              <a:ext cx="463104" cy="46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204" y="0"/>
                  </a:moveTo>
                  <a:cubicBezTo>
                    <a:pt x="18142" y="0"/>
                    <a:pt x="18084" y="0"/>
                    <a:pt x="18026" y="4"/>
                  </a:cubicBezTo>
                  <a:lnTo>
                    <a:pt x="2167" y="994"/>
                  </a:lnTo>
                  <a:cubicBezTo>
                    <a:pt x="892" y="1094"/>
                    <a:pt x="-89" y="2183"/>
                    <a:pt x="6" y="3423"/>
                  </a:cubicBezTo>
                  <a:lnTo>
                    <a:pt x="987" y="19462"/>
                  </a:lnTo>
                  <a:cubicBezTo>
                    <a:pt x="1082" y="20689"/>
                    <a:pt x="2064" y="21600"/>
                    <a:pt x="3218" y="21600"/>
                  </a:cubicBezTo>
                  <a:cubicBezTo>
                    <a:pt x="3276" y="21600"/>
                    <a:pt x="3334" y="21596"/>
                    <a:pt x="3396" y="21592"/>
                  </a:cubicBezTo>
                  <a:lnTo>
                    <a:pt x="19305" y="20602"/>
                  </a:lnTo>
                  <a:cubicBezTo>
                    <a:pt x="20579" y="20552"/>
                    <a:pt x="21511" y="19462"/>
                    <a:pt x="21462" y="18177"/>
                  </a:cubicBezTo>
                  <a:lnTo>
                    <a:pt x="20431" y="2133"/>
                  </a:lnTo>
                  <a:cubicBezTo>
                    <a:pt x="20385" y="952"/>
                    <a:pt x="19400" y="0"/>
                    <a:pt x="18204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225;p28"/>
            <p:cNvSpPr/>
            <p:nvPr/>
          </p:nvSpPr>
          <p:spPr>
            <a:xfrm rot="21118513">
              <a:off x="2248765" y="3140339"/>
              <a:ext cx="462162" cy="462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15" y="0"/>
                  </a:moveTo>
                  <a:cubicBezTo>
                    <a:pt x="18086" y="0"/>
                    <a:pt x="18053" y="0"/>
                    <a:pt x="18024" y="0"/>
                  </a:cubicBezTo>
                  <a:lnTo>
                    <a:pt x="2118" y="988"/>
                  </a:lnTo>
                  <a:cubicBezTo>
                    <a:pt x="840" y="1088"/>
                    <a:pt x="-92" y="2175"/>
                    <a:pt x="7" y="3458"/>
                  </a:cubicBezTo>
                  <a:lnTo>
                    <a:pt x="988" y="19425"/>
                  </a:lnTo>
                  <a:cubicBezTo>
                    <a:pt x="1038" y="20678"/>
                    <a:pt x="2064" y="21600"/>
                    <a:pt x="3297" y="21600"/>
                  </a:cubicBezTo>
                  <a:cubicBezTo>
                    <a:pt x="3330" y="21600"/>
                    <a:pt x="3363" y="21600"/>
                    <a:pt x="3396" y="21600"/>
                  </a:cubicBezTo>
                  <a:lnTo>
                    <a:pt x="19298" y="20612"/>
                  </a:lnTo>
                  <a:cubicBezTo>
                    <a:pt x="20527" y="20512"/>
                    <a:pt x="21508" y="19425"/>
                    <a:pt x="21409" y="18142"/>
                  </a:cubicBezTo>
                  <a:lnTo>
                    <a:pt x="20428" y="2175"/>
                  </a:lnTo>
                  <a:cubicBezTo>
                    <a:pt x="20333" y="922"/>
                    <a:pt x="19302" y="0"/>
                    <a:pt x="1811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226;p28"/>
            <p:cNvSpPr/>
            <p:nvPr/>
          </p:nvSpPr>
          <p:spPr>
            <a:xfrm rot="21118513">
              <a:off x="2366818" y="3719426"/>
              <a:ext cx="463115" cy="463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18119" y="0"/>
                  </a:moveTo>
                  <a:cubicBezTo>
                    <a:pt x="18086" y="0"/>
                    <a:pt x="18053" y="0"/>
                    <a:pt x="18020" y="4"/>
                  </a:cubicBezTo>
                  <a:lnTo>
                    <a:pt x="2167" y="992"/>
                  </a:lnTo>
                  <a:cubicBezTo>
                    <a:pt x="889" y="1091"/>
                    <a:pt x="-92" y="2179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3" y="21600"/>
                  </a:cubicBezTo>
                  <a:cubicBezTo>
                    <a:pt x="3281" y="21600"/>
                    <a:pt x="3338" y="21600"/>
                    <a:pt x="3392" y="21596"/>
                  </a:cubicBezTo>
                  <a:lnTo>
                    <a:pt x="19298" y="20608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28" y="2179"/>
                  </a:lnTo>
                  <a:cubicBezTo>
                    <a:pt x="20378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227;p28"/>
            <p:cNvSpPr/>
            <p:nvPr/>
          </p:nvSpPr>
          <p:spPr>
            <a:xfrm rot="21118513">
              <a:off x="2708762" y="2442069"/>
              <a:ext cx="463116" cy="463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0" h="21600" fill="norm" stroke="1" extrusionOk="0">
                  <a:moveTo>
                    <a:pt x="18119" y="0"/>
                  </a:moveTo>
                  <a:cubicBezTo>
                    <a:pt x="18086" y="0"/>
                    <a:pt x="18057" y="0"/>
                    <a:pt x="18024" y="0"/>
                  </a:cubicBezTo>
                  <a:lnTo>
                    <a:pt x="2167" y="1042"/>
                  </a:lnTo>
                  <a:cubicBezTo>
                    <a:pt x="889" y="1087"/>
                    <a:pt x="-92" y="2175"/>
                    <a:pt x="7" y="3461"/>
                  </a:cubicBezTo>
                  <a:lnTo>
                    <a:pt x="988" y="19421"/>
                  </a:lnTo>
                  <a:cubicBezTo>
                    <a:pt x="1083" y="20646"/>
                    <a:pt x="2068" y="21600"/>
                    <a:pt x="3227" y="21600"/>
                  </a:cubicBezTo>
                  <a:cubicBezTo>
                    <a:pt x="3281" y="21600"/>
                    <a:pt x="3338" y="21600"/>
                    <a:pt x="3396" y="21596"/>
                  </a:cubicBezTo>
                  <a:lnTo>
                    <a:pt x="19298" y="20604"/>
                  </a:lnTo>
                  <a:cubicBezTo>
                    <a:pt x="20576" y="20509"/>
                    <a:pt x="21508" y="19421"/>
                    <a:pt x="21459" y="18185"/>
                  </a:cubicBezTo>
                  <a:lnTo>
                    <a:pt x="20477" y="2175"/>
                  </a:lnTo>
                  <a:cubicBezTo>
                    <a:pt x="20382" y="925"/>
                    <a:pt x="19352" y="0"/>
                    <a:pt x="18119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228;p28"/>
            <p:cNvSpPr/>
            <p:nvPr/>
          </p:nvSpPr>
          <p:spPr>
            <a:xfrm rot="21118513">
              <a:off x="2870971" y="3018852"/>
              <a:ext cx="493993" cy="1046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9" h="21600" fill="norm" stroke="1" extrusionOk="0">
                  <a:moveTo>
                    <a:pt x="15090" y="0"/>
                  </a:moveTo>
                  <a:cubicBezTo>
                    <a:pt x="15005" y="0"/>
                    <a:pt x="14921" y="2"/>
                    <a:pt x="14832" y="4"/>
                  </a:cubicBezTo>
                  <a:lnTo>
                    <a:pt x="3713" y="332"/>
                  </a:lnTo>
                  <a:cubicBezTo>
                    <a:pt x="1519" y="396"/>
                    <a:pt x="-130" y="1292"/>
                    <a:pt x="8" y="2342"/>
                  </a:cubicBezTo>
                  <a:lnTo>
                    <a:pt x="2249" y="19827"/>
                  </a:lnTo>
                  <a:cubicBezTo>
                    <a:pt x="2380" y="20835"/>
                    <a:pt x="4163" y="21600"/>
                    <a:pt x="6250" y="21600"/>
                  </a:cubicBezTo>
                  <a:cubicBezTo>
                    <a:pt x="6335" y="21600"/>
                    <a:pt x="6419" y="21600"/>
                    <a:pt x="6504" y="21596"/>
                  </a:cubicBezTo>
                  <a:lnTo>
                    <a:pt x="17580" y="21270"/>
                  </a:lnTo>
                  <a:cubicBezTo>
                    <a:pt x="19775" y="21204"/>
                    <a:pt x="21470" y="20308"/>
                    <a:pt x="21332" y="19258"/>
                  </a:cubicBezTo>
                  <a:lnTo>
                    <a:pt x="19045" y="1773"/>
                  </a:lnTo>
                  <a:cubicBezTo>
                    <a:pt x="18910" y="765"/>
                    <a:pt x="17173" y="0"/>
                    <a:pt x="1509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229;p28"/>
            <p:cNvSpPr/>
            <p:nvPr/>
          </p:nvSpPr>
          <p:spPr>
            <a:xfrm rot="21118513">
              <a:off x="3288038" y="2323928"/>
              <a:ext cx="463007" cy="4622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18234" y="0"/>
                  </a:moveTo>
                  <a:cubicBezTo>
                    <a:pt x="18176" y="0"/>
                    <a:pt x="18118" y="4"/>
                    <a:pt x="18060" y="8"/>
                  </a:cubicBezTo>
                  <a:lnTo>
                    <a:pt x="2167" y="998"/>
                  </a:lnTo>
                  <a:cubicBezTo>
                    <a:pt x="886" y="1098"/>
                    <a:pt x="-48" y="2187"/>
                    <a:pt x="2" y="3422"/>
                  </a:cubicBezTo>
                  <a:lnTo>
                    <a:pt x="985" y="19463"/>
                  </a:lnTo>
                  <a:cubicBezTo>
                    <a:pt x="1080" y="20685"/>
                    <a:pt x="2064" y="21600"/>
                    <a:pt x="3262" y="21600"/>
                  </a:cubicBezTo>
                  <a:cubicBezTo>
                    <a:pt x="3320" y="21600"/>
                    <a:pt x="3382" y="21596"/>
                    <a:pt x="3444" y="21592"/>
                  </a:cubicBezTo>
                  <a:lnTo>
                    <a:pt x="19337" y="20602"/>
                  </a:lnTo>
                  <a:cubicBezTo>
                    <a:pt x="20618" y="20552"/>
                    <a:pt x="21552" y="19463"/>
                    <a:pt x="21502" y="18174"/>
                  </a:cubicBezTo>
                  <a:lnTo>
                    <a:pt x="20519" y="2137"/>
                  </a:lnTo>
                  <a:cubicBezTo>
                    <a:pt x="20424" y="956"/>
                    <a:pt x="19436" y="0"/>
                    <a:pt x="18234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230;p28"/>
            <p:cNvSpPr/>
            <p:nvPr/>
          </p:nvSpPr>
          <p:spPr>
            <a:xfrm rot="21118513">
              <a:off x="3407106" y="2903090"/>
              <a:ext cx="462163" cy="463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fill="norm" stroke="1" extrusionOk="0">
                  <a:moveTo>
                    <a:pt x="18197" y="0"/>
                  </a:moveTo>
                  <a:cubicBezTo>
                    <a:pt x="18140" y="0"/>
                    <a:pt x="18082" y="0"/>
                    <a:pt x="18020" y="4"/>
                  </a:cubicBezTo>
                  <a:lnTo>
                    <a:pt x="2118" y="996"/>
                  </a:lnTo>
                  <a:cubicBezTo>
                    <a:pt x="889" y="1091"/>
                    <a:pt x="-92" y="2179"/>
                    <a:pt x="7" y="3415"/>
                  </a:cubicBezTo>
                  <a:lnTo>
                    <a:pt x="988" y="19425"/>
                  </a:lnTo>
                  <a:cubicBezTo>
                    <a:pt x="1083" y="20675"/>
                    <a:pt x="2064" y="21600"/>
                    <a:pt x="3297" y="21600"/>
                  </a:cubicBezTo>
                  <a:cubicBezTo>
                    <a:pt x="3330" y="21600"/>
                    <a:pt x="3359" y="21600"/>
                    <a:pt x="3392" y="21596"/>
                  </a:cubicBezTo>
                  <a:lnTo>
                    <a:pt x="19298" y="20608"/>
                  </a:lnTo>
                  <a:cubicBezTo>
                    <a:pt x="20572" y="20513"/>
                    <a:pt x="21508" y="19425"/>
                    <a:pt x="21409" y="18139"/>
                  </a:cubicBezTo>
                  <a:lnTo>
                    <a:pt x="20428" y="2179"/>
                  </a:lnTo>
                  <a:cubicBezTo>
                    <a:pt x="20378" y="954"/>
                    <a:pt x="19393" y="0"/>
                    <a:pt x="18197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231;p28"/>
            <p:cNvSpPr/>
            <p:nvPr/>
          </p:nvSpPr>
          <p:spPr>
            <a:xfrm rot="21118513">
              <a:off x="3525184" y="3482349"/>
              <a:ext cx="463110" cy="463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4" h="21600" fill="norm" stroke="1" extrusionOk="0">
                  <a:moveTo>
                    <a:pt x="18162" y="0"/>
                  </a:moveTo>
                  <a:cubicBezTo>
                    <a:pt x="18133" y="0"/>
                    <a:pt x="18100" y="0"/>
                    <a:pt x="18071" y="0"/>
                  </a:cubicBezTo>
                  <a:lnTo>
                    <a:pt x="2162" y="988"/>
                  </a:lnTo>
                  <a:cubicBezTo>
                    <a:pt x="888" y="1087"/>
                    <a:pt x="-44" y="2175"/>
                    <a:pt x="1" y="3462"/>
                  </a:cubicBezTo>
                  <a:lnTo>
                    <a:pt x="987" y="19421"/>
                  </a:lnTo>
                  <a:cubicBezTo>
                    <a:pt x="1082" y="20674"/>
                    <a:pt x="2109" y="21600"/>
                    <a:pt x="3346" y="21600"/>
                  </a:cubicBezTo>
                  <a:cubicBezTo>
                    <a:pt x="3375" y="21600"/>
                    <a:pt x="3408" y="21600"/>
                    <a:pt x="3441" y="21596"/>
                  </a:cubicBezTo>
                  <a:lnTo>
                    <a:pt x="19300" y="20608"/>
                  </a:lnTo>
                  <a:cubicBezTo>
                    <a:pt x="20575" y="20508"/>
                    <a:pt x="21556" y="19421"/>
                    <a:pt x="21457" y="18188"/>
                  </a:cubicBezTo>
                  <a:lnTo>
                    <a:pt x="20476" y="2175"/>
                  </a:lnTo>
                  <a:cubicBezTo>
                    <a:pt x="20381" y="921"/>
                    <a:pt x="19354" y="0"/>
                    <a:pt x="18162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232;p28"/>
            <p:cNvSpPr/>
            <p:nvPr/>
          </p:nvSpPr>
          <p:spPr>
            <a:xfrm rot="21118513">
              <a:off x="469736" y="658732"/>
              <a:ext cx="3135665" cy="1109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21" y="0"/>
                  </a:moveTo>
                  <a:lnTo>
                    <a:pt x="0" y="3549"/>
                  </a:lnTo>
                  <a:lnTo>
                    <a:pt x="373" y="21600"/>
                  </a:lnTo>
                  <a:lnTo>
                    <a:pt x="21600" y="18051"/>
                  </a:lnTo>
                  <a:lnTo>
                    <a:pt x="21221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233;p28"/>
            <p:cNvSpPr/>
            <p:nvPr/>
          </p:nvSpPr>
          <p:spPr>
            <a:xfrm rot="21118513">
              <a:off x="426229" y="579172"/>
              <a:ext cx="3221783" cy="1269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19762" y="2307"/>
                  </a:moveTo>
                  <a:cubicBezTo>
                    <a:pt x="20099" y="2307"/>
                    <a:pt x="20383" y="2975"/>
                    <a:pt x="20403" y="3842"/>
                  </a:cubicBezTo>
                  <a:lnTo>
                    <a:pt x="20658" y="14838"/>
                  </a:lnTo>
                  <a:cubicBezTo>
                    <a:pt x="20680" y="15738"/>
                    <a:pt x="20410" y="16513"/>
                    <a:pt x="20049" y="16568"/>
                  </a:cubicBezTo>
                  <a:lnTo>
                    <a:pt x="1837" y="19308"/>
                  </a:lnTo>
                  <a:cubicBezTo>
                    <a:pt x="1828" y="19308"/>
                    <a:pt x="1819" y="19310"/>
                    <a:pt x="1810" y="19310"/>
                  </a:cubicBezTo>
                  <a:cubicBezTo>
                    <a:pt x="1467" y="19310"/>
                    <a:pt x="1177" y="18636"/>
                    <a:pt x="1157" y="17758"/>
                  </a:cubicBezTo>
                  <a:lnTo>
                    <a:pt x="901" y="6762"/>
                  </a:lnTo>
                  <a:cubicBezTo>
                    <a:pt x="880" y="5862"/>
                    <a:pt x="1149" y="5087"/>
                    <a:pt x="1511" y="5032"/>
                  </a:cubicBezTo>
                  <a:lnTo>
                    <a:pt x="19723" y="2310"/>
                  </a:lnTo>
                  <a:cubicBezTo>
                    <a:pt x="19736" y="2309"/>
                    <a:pt x="19749" y="2307"/>
                    <a:pt x="19762" y="2307"/>
                  </a:cubicBezTo>
                  <a:close/>
                  <a:moveTo>
                    <a:pt x="20562" y="0"/>
                  </a:moveTo>
                  <a:cubicBezTo>
                    <a:pt x="20549" y="0"/>
                    <a:pt x="20536" y="2"/>
                    <a:pt x="20524" y="3"/>
                  </a:cubicBezTo>
                  <a:lnTo>
                    <a:pt x="603" y="2996"/>
                  </a:lnTo>
                  <a:cubicBezTo>
                    <a:pt x="249" y="3049"/>
                    <a:pt x="-20" y="3824"/>
                    <a:pt x="1" y="4726"/>
                  </a:cubicBezTo>
                  <a:lnTo>
                    <a:pt x="356" y="20065"/>
                  </a:lnTo>
                  <a:cubicBezTo>
                    <a:pt x="376" y="20932"/>
                    <a:pt x="659" y="21600"/>
                    <a:pt x="997" y="21600"/>
                  </a:cubicBezTo>
                  <a:cubicBezTo>
                    <a:pt x="1010" y="21600"/>
                    <a:pt x="1023" y="21598"/>
                    <a:pt x="1036" y="21597"/>
                  </a:cubicBezTo>
                  <a:lnTo>
                    <a:pt x="20956" y="18606"/>
                  </a:lnTo>
                  <a:cubicBezTo>
                    <a:pt x="21311" y="18551"/>
                    <a:pt x="21580" y="17776"/>
                    <a:pt x="21559" y="16875"/>
                  </a:cubicBezTo>
                  <a:lnTo>
                    <a:pt x="21204" y="1553"/>
                  </a:lnTo>
                  <a:cubicBezTo>
                    <a:pt x="21183" y="684"/>
                    <a:pt x="20900" y="0"/>
                    <a:pt x="20562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234;p28"/>
            <p:cNvSpPr/>
            <p:nvPr/>
          </p:nvSpPr>
          <p:spPr>
            <a:xfrm rot="21118513">
              <a:off x="1076624" y="1197931"/>
              <a:ext cx="399398" cy="3940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331" y="4355"/>
                  </a:moveTo>
                  <a:lnTo>
                    <a:pt x="16557" y="8247"/>
                  </a:lnTo>
                  <a:lnTo>
                    <a:pt x="4528" y="9003"/>
                  </a:lnTo>
                  <a:lnTo>
                    <a:pt x="4297" y="5053"/>
                  </a:lnTo>
                  <a:lnTo>
                    <a:pt x="16331" y="4355"/>
                  </a:lnTo>
                  <a:close/>
                  <a:moveTo>
                    <a:pt x="16273" y="0"/>
                  </a:moveTo>
                  <a:lnTo>
                    <a:pt x="3840" y="756"/>
                  </a:lnTo>
                  <a:lnTo>
                    <a:pt x="4071" y="4935"/>
                  </a:lnTo>
                  <a:lnTo>
                    <a:pt x="0" y="5111"/>
                  </a:lnTo>
                  <a:lnTo>
                    <a:pt x="746" y="17708"/>
                  </a:lnTo>
                  <a:lnTo>
                    <a:pt x="4812" y="17479"/>
                  </a:lnTo>
                  <a:lnTo>
                    <a:pt x="5100" y="21600"/>
                  </a:lnTo>
                  <a:lnTo>
                    <a:pt x="21600" y="20556"/>
                  </a:lnTo>
                  <a:lnTo>
                    <a:pt x="21311" y="16201"/>
                  </a:lnTo>
                  <a:lnTo>
                    <a:pt x="5043" y="17245"/>
                  </a:lnTo>
                  <a:lnTo>
                    <a:pt x="4812" y="13358"/>
                  </a:lnTo>
                  <a:lnTo>
                    <a:pt x="21085" y="12309"/>
                  </a:lnTo>
                  <a:lnTo>
                    <a:pt x="20570" y="3892"/>
                  </a:lnTo>
                  <a:lnTo>
                    <a:pt x="16500" y="4121"/>
                  </a:lnTo>
                  <a:lnTo>
                    <a:pt x="16273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235;p28"/>
            <p:cNvSpPr/>
            <p:nvPr/>
          </p:nvSpPr>
          <p:spPr>
            <a:xfrm rot="21118513">
              <a:off x="1520702" y="1177779"/>
              <a:ext cx="394061" cy="254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9" y="0"/>
                  </a:moveTo>
                  <a:lnTo>
                    <a:pt x="0" y="1980"/>
                  </a:lnTo>
                  <a:lnTo>
                    <a:pt x="234" y="8729"/>
                  </a:lnTo>
                  <a:lnTo>
                    <a:pt x="21078" y="6749"/>
                  </a:lnTo>
                  <a:lnTo>
                    <a:pt x="20849" y="0"/>
                  </a:lnTo>
                  <a:close/>
                  <a:moveTo>
                    <a:pt x="21371" y="12780"/>
                  </a:moveTo>
                  <a:lnTo>
                    <a:pt x="468" y="14851"/>
                  </a:lnTo>
                  <a:lnTo>
                    <a:pt x="756" y="21600"/>
                  </a:lnTo>
                  <a:lnTo>
                    <a:pt x="21600" y="19529"/>
                  </a:lnTo>
                  <a:lnTo>
                    <a:pt x="21371" y="1278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236;p28"/>
            <p:cNvSpPr/>
            <p:nvPr/>
          </p:nvSpPr>
          <p:spPr>
            <a:xfrm rot="21118513">
              <a:off x="1958296" y="1011243"/>
              <a:ext cx="405717" cy="404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59" y="0"/>
                  </a:moveTo>
                  <a:lnTo>
                    <a:pt x="16129" y="280"/>
                  </a:lnTo>
                  <a:lnTo>
                    <a:pt x="16356" y="4293"/>
                  </a:lnTo>
                  <a:lnTo>
                    <a:pt x="12519" y="4521"/>
                  </a:lnTo>
                  <a:lnTo>
                    <a:pt x="12292" y="508"/>
                  </a:lnTo>
                  <a:lnTo>
                    <a:pt x="8062" y="788"/>
                  </a:lnTo>
                  <a:lnTo>
                    <a:pt x="8289" y="4806"/>
                  </a:lnTo>
                  <a:lnTo>
                    <a:pt x="4453" y="5030"/>
                  </a:lnTo>
                  <a:lnTo>
                    <a:pt x="4230" y="1016"/>
                  </a:lnTo>
                  <a:lnTo>
                    <a:pt x="0" y="1297"/>
                  </a:lnTo>
                  <a:lnTo>
                    <a:pt x="1241" y="21600"/>
                  </a:lnTo>
                  <a:lnTo>
                    <a:pt x="5471" y="21315"/>
                  </a:lnTo>
                  <a:lnTo>
                    <a:pt x="4794" y="9271"/>
                  </a:lnTo>
                  <a:lnTo>
                    <a:pt x="8574" y="9047"/>
                  </a:lnTo>
                  <a:lnTo>
                    <a:pt x="9303" y="21092"/>
                  </a:lnTo>
                  <a:lnTo>
                    <a:pt x="13533" y="20807"/>
                  </a:lnTo>
                  <a:lnTo>
                    <a:pt x="12804" y="8763"/>
                  </a:lnTo>
                  <a:lnTo>
                    <a:pt x="16636" y="8535"/>
                  </a:lnTo>
                  <a:lnTo>
                    <a:pt x="17370" y="20579"/>
                  </a:lnTo>
                  <a:lnTo>
                    <a:pt x="21600" y="20356"/>
                  </a:lnTo>
                  <a:lnTo>
                    <a:pt x="2035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237;p28"/>
            <p:cNvSpPr/>
            <p:nvPr/>
          </p:nvSpPr>
          <p:spPr>
            <a:xfrm rot="21118513">
              <a:off x="2407666" y="926038"/>
              <a:ext cx="395127" cy="395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49" y="0"/>
                  </a:moveTo>
                  <a:lnTo>
                    <a:pt x="3881" y="754"/>
                  </a:lnTo>
                  <a:lnTo>
                    <a:pt x="4115" y="4868"/>
                  </a:lnTo>
                  <a:lnTo>
                    <a:pt x="0" y="5154"/>
                  </a:lnTo>
                  <a:lnTo>
                    <a:pt x="812" y="17720"/>
                  </a:lnTo>
                  <a:lnTo>
                    <a:pt x="4922" y="17486"/>
                  </a:lnTo>
                  <a:lnTo>
                    <a:pt x="5156" y="21600"/>
                  </a:lnTo>
                  <a:lnTo>
                    <a:pt x="17724" y="20788"/>
                  </a:lnTo>
                  <a:lnTo>
                    <a:pt x="17490" y="16674"/>
                  </a:lnTo>
                  <a:lnTo>
                    <a:pt x="21600" y="16446"/>
                  </a:lnTo>
                  <a:lnTo>
                    <a:pt x="21313" y="12103"/>
                  </a:lnTo>
                  <a:lnTo>
                    <a:pt x="16970" y="12390"/>
                  </a:lnTo>
                  <a:lnTo>
                    <a:pt x="17257" y="16504"/>
                  </a:lnTo>
                  <a:lnTo>
                    <a:pt x="5097" y="17199"/>
                  </a:lnTo>
                  <a:lnTo>
                    <a:pt x="4343" y="5038"/>
                  </a:lnTo>
                  <a:lnTo>
                    <a:pt x="16449" y="4342"/>
                  </a:lnTo>
                  <a:lnTo>
                    <a:pt x="16736" y="8456"/>
                  </a:lnTo>
                  <a:lnTo>
                    <a:pt x="21080" y="8164"/>
                  </a:lnTo>
                  <a:lnTo>
                    <a:pt x="20793" y="3822"/>
                  </a:lnTo>
                  <a:lnTo>
                    <a:pt x="16678" y="4114"/>
                  </a:lnTo>
                  <a:lnTo>
                    <a:pt x="16449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238;p28"/>
            <p:cNvSpPr/>
            <p:nvPr/>
          </p:nvSpPr>
          <p:spPr>
            <a:xfrm rot="21118513">
              <a:off x="2825468" y="759061"/>
              <a:ext cx="233020" cy="23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98" y="0"/>
                  </a:moveTo>
                  <a:lnTo>
                    <a:pt x="3728" y="787"/>
                  </a:lnTo>
                  <a:lnTo>
                    <a:pt x="4025" y="4830"/>
                  </a:lnTo>
                  <a:lnTo>
                    <a:pt x="0" y="5129"/>
                  </a:lnTo>
                  <a:lnTo>
                    <a:pt x="190" y="9371"/>
                  </a:lnTo>
                  <a:lnTo>
                    <a:pt x="4511" y="9072"/>
                  </a:lnTo>
                  <a:lnTo>
                    <a:pt x="4223" y="5029"/>
                  </a:lnTo>
                  <a:lnTo>
                    <a:pt x="16297" y="4242"/>
                  </a:lnTo>
                  <a:lnTo>
                    <a:pt x="16495" y="8186"/>
                  </a:lnTo>
                  <a:lnTo>
                    <a:pt x="8346" y="8683"/>
                  </a:lnTo>
                  <a:lnTo>
                    <a:pt x="8635" y="12726"/>
                  </a:lnTo>
                  <a:lnTo>
                    <a:pt x="4511" y="13025"/>
                  </a:lnTo>
                  <a:lnTo>
                    <a:pt x="4808" y="17068"/>
                  </a:lnTo>
                  <a:lnTo>
                    <a:pt x="685" y="17358"/>
                  </a:lnTo>
                  <a:lnTo>
                    <a:pt x="1080" y="21600"/>
                  </a:lnTo>
                  <a:lnTo>
                    <a:pt x="21600" y="20415"/>
                  </a:lnTo>
                  <a:lnTo>
                    <a:pt x="21303" y="16082"/>
                  </a:lnTo>
                  <a:lnTo>
                    <a:pt x="9031" y="16869"/>
                  </a:lnTo>
                  <a:lnTo>
                    <a:pt x="8833" y="12925"/>
                  </a:lnTo>
                  <a:lnTo>
                    <a:pt x="16981" y="12428"/>
                  </a:lnTo>
                  <a:lnTo>
                    <a:pt x="16693" y="8385"/>
                  </a:lnTo>
                  <a:lnTo>
                    <a:pt x="20816" y="8087"/>
                  </a:lnTo>
                  <a:lnTo>
                    <a:pt x="20520" y="3844"/>
                  </a:lnTo>
                  <a:lnTo>
                    <a:pt x="16396" y="4043"/>
                  </a:lnTo>
                  <a:lnTo>
                    <a:pt x="16198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239;p28"/>
            <p:cNvSpPr/>
            <p:nvPr/>
          </p:nvSpPr>
          <p:spPr>
            <a:xfrm rot="21118513">
              <a:off x="415766" y="385104"/>
              <a:ext cx="3238827" cy="1616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467" fill="norm" stroke="1" extrusionOk="0">
                  <a:moveTo>
                    <a:pt x="20835" y="19158"/>
                  </a:moveTo>
                  <a:lnTo>
                    <a:pt x="1235" y="21465"/>
                  </a:lnTo>
                  <a:cubicBezTo>
                    <a:pt x="819" y="21508"/>
                    <a:pt x="467" y="20875"/>
                    <a:pt x="446" y="20059"/>
                  </a:cubicBezTo>
                  <a:lnTo>
                    <a:pt x="2" y="4988"/>
                  </a:lnTo>
                  <a:cubicBezTo>
                    <a:pt x="-40" y="3510"/>
                    <a:pt x="523" y="2245"/>
                    <a:pt x="1263" y="2159"/>
                  </a:cubicBezTo>
                  <a:lnTo>
                    <a:pt x="19679" y="6"/>
                  </a:lnTo>
                  <a:cubicBezTo>
                    <a:pt x="20419" y="-92"/>
                    <a:pt x="21060" y="1034"/>
                    <a:pt x="21102" y="2526"/>
                  </a:cubicBezTo>
                  <a:lnTo>
                    <a:pt x="21539" y="17582"/>
                  </a:lnTo>
                  <a:cubicBezTo>
                    <a:pt x="21560" y="18398"/>
                    <a:pt x="21250" y="19116"/>
                    <a:pt x="20835" y="19158"/>
                  </a:cubicBezTo>
                  <a:close/>
                </a:path>
              </a:pathLst>
            </a:custGeom>
            <a:noFill/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240;p28"/>
            <p:cNvSpPr/>
            <p:nvPr/>
          </p:nvSpPr>
          <p:spPr>
            <a:xfrm rot="21118513">
              <a:off x="1008488" y="2187134"/>
              <a:ext cx="522526" cy="143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8952" y="0"/>
                  </a:moveTo>
                  <a:cubicBezTo>
                    <a:pt x="18923" y="0"/>
                    <a:pt x="18894" y="0"/>
                    <a:pt x="18865" y="0"/>
                  </a:cubicBezTo>
                  <a:lnTo>
                    <a:pt x="2265" y="3839"/>
                  </a:lnTo>
                  <a:cubicBezTo>
                    <a:pt x="962" y="4162"/>
                    <a:pt x="-82" y="8471"/>
                    <a:pt x="6" y="13277"/>
                  </a:cubicBezTo>
                  <a:cubicBezTo>
                    <a:pt x="90" y="18029"/>
                    <a:pt x="1133" y="21600"/>
                    <a:pt x="2407" y="21600"/>
                  </a:cubicBezTo>
                  <a:cubicBezTo>
                    <a:pt x="2462" y="21600"/>
                    <a:pt x="2517" y="21600"/>
                    <a:pt x="2571" y="21587"/>
                  </a:cubicBezTo>
                  <a:lnTo>
                    <a:pt x="19171" y="17747"/>
                  </a:lnTo>
                  <a:cubicBezTo>
                    <a:pt x="20518" y="17425"/>
                    <a:pt x="21518" y="13277"/>
                    <a:pt x="21430" y="8310"/>
                  </a:cubicBezTo>
                  <a:cubicBezTo>
                    <a:pt x="21346" y="3625"/>
                    <a:pt x="20259" y="0"/>
                    <a:pt x="18952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241;p28"/>
            <p:cNvSpPr/>
            <p:nvPr/>
          </p:nvSpPr>
          <p:spPr>
            <a:xfrm rot="21118513">
              <a:off x="2892561" y="1801567"/>
              <a:ext cx="522526" cy="1433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5" h="21600" fill="norm" stroke="1" extrusionOk="0">
                  <a:moveTo>
                    <a:pt x="19018" y="0"/>
                  </a:moveTo>
                  <a:cubicBezTo>
                    <a:pt x="18967" y="0"/>
                    <a:pt x="18916" y="13"/>
                    <a:pt x="18865" y="27"/>
                  </a:cubicBezTo>
                  <a:lnTo>
                    <a:pt x="2265" y="3861"/>
                  </a:lnTo>
                  <a:cubicBezTo>
                    <a:pt x="918" y="4170"/>
                    <a:pt x="-82" y="8326"/>
                    <a:pt x="6" y="13274"/>
                  </a:cubicBezTo>
                  <a:cubicBezTo>
                    <a:pt x="90" y="17873"/>
                    <a:pt x="1137" y="21600"/>
                    <a:pt x="2415" y="21600"/>
                  </a:cubicBezTo>
                  <a:cubicBezTo>
                    <a:pt x="2466" y="21600"/>
                    <a:pt x="2517" y="21587"/>
                    <a:pt x="2571" y="21573"/>
                  </a:cubicBezTo>
                  <a:lnTo>
                    <a:pt x="19171" y="17739"/>
                  </a:lnTo>
                  <a:cubicBezTo>
                    <a:pt x="20474" y="17430"/>
                    <a:pt x="21518" y="13274"/>
                    <a:pt x="21430" y="8326"/>
                  </a:cubicBezTo>
                  <a:cubicBezTo>
                    <a:pt x="21346" y="3727"/>
                    <a:pt x="20259" y="0"/>
                    <a:pt x="1901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77" name="Google Shape;242;p28"/>
          <p:cNvGrpSpPr/>
          <p:nvPr/>
        </p:nvGrpSpPr>
        <p:grpSpPr>
          <a:xfrm>
            <a:off x="6962324" y="-1351891"/>
            <a:ext cx="7748817" cy="3682416"/>
            <a:chOff x="0" y="0"/>
            <a:chExt cx="7748816" cy="3682414"/>
          </a:xfrm>
        </p:grpSpPr>
        <p:sp>
          <p:nvSpPr>
            <p:cNvPr id="352" name="Google Shape;243;p28"/>
            <p:cNvSpPr/>
            <p:nvPr/>
          </p:nvSpPr>
          <p:spPr>
            <a:xfrm rot="17423373">
              <a:off x="3410947" y="-2085443"/>
              <a:ext cx="918660" cy="7916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87" y="642"/>
                  </a:moveTo>
                  <a:cubicBezTo>
                    <a:pt x="5304" y="642"/>
                    <a:pt x="5629" y="656"/>
                    <a:pt x="5892" y="687"/>
                  </a:cubicBezTo>
                  <a:cubicBezTo>
                    <a:pt x="6706" y="781"/>
                    <a:pt x="6138" y="944"/>
                    <a:pt x="4981" y="944"/>
                  </a:cubicBezTo>
                  <a:cubicBezTo>
                    <a:pt x="4264" y="944"/>
                    <a:pt x="3699" y="875"/>
                    <a:pt x="3699" y="793"/>
                  </a:cubicBezTo>
                  <a:cubicBezTo>
                    <a:pt x="3699" y="702"/>
                    <a:pt x="4328" y="642"/>
                    <a:pt x="4987" y="642"/>
                  </a:cubicBezTo>
                  <a:close/>
                  <a:moveTo>
                    <a:pt x="1874" y="0"/>
                  </a:moveTo>
                  <a:cubicBezTo>
                    <a:pt x="1011" y="0"/>
                    <a:pt x="319" y="80"/>
                    <a:pt x="319" y="180"/>
                  </a:cubicBezTo>
                  <a:lnTo>
                    <a:pt x="0" y="21405"/>
                  </a:lnTo>
                  <a:cubicBezTo>
                    <a:pt x="0" y="21506"/>
                    <a:pt x="690" y="21586"/>
                    <a:pt x="1553" y="21588"/>
                  </a:cubicBezTo>
                  <a:lnTo>
                    <a:pt x="19726" y="21600"/>
                  </a:lnTo>
                  <a:cubicBezTo>
                    <a:pt x="19740" y="21600"/>
                    <a:pt x="19755" y="21600"/>
                    <a:pt x="19769" y="21600"/>
                  </a:cubicBezTo>
                  <a:cubicBezTo>
                    <a:pt x="20612" y="21600"/>
                    <a:pt x="21304" y="21521"/>
                    <a:pt x="21304" y="21423"/>
                  </a:cubicBezTo>
                  <a:lnTo>
                    <a:pt x="21600" y="197"/>
                  </a:lnTo>
                  <a:cubicBezTo>
                    <a:pt x="21600" y="163"/>
                    <a:pt x="21525" y="129"/>
                    <a:pt x="21354" y="97"/>
                  </a:cubicBezTo>
                  <a:cubicBezTo>
                    <a:pt x="21130" y="57"/>
                    <a:pt x="20761" y="29"/>
                    <a:pt x="20366" y="17"/>
                  </a:cubicBezTo>
                  <a:cubicBezTo>
                    <a:pt x="20268" y="14"/>
                    <a:pt x="20169" y="14"/>
                    <a:pt x="20045" y="14"/>
                  </a:cubicBezTo>
                  <a:lnTo>
                    <a:pt x="19997" y="14"/>
                  </a:lnTo>
                  <a:lnTo>
                    <a:pt x="12279" y="6"/>
                  </a:lnTo>
                  <a:lnTo>
                    <a:pt x="12279" y="9"/>
                  </a:lnTo>
                  <a:lnTo>
                    <a:pt x="1874" y="0"/>
                  </a:ln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244;p28"/>
            <p:cNvSpPr/>
            <p:nvPr/>
          </p:nvSpPr>
          <p:spPr>
            <a:xfrm rot="17423373">
              <a:off x="3462353" y="-2154067"/>
              <a:ext cx="880874" cy="7878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13" y="542"/>
                  </a:moveTo>
                  <a:cubicBezTo>
                    <a:pt x="5650" y="542"/>
                    <a:pt x="6557" y="622"/>
                    <a:pt x="6557" y="745"/>
                  </a:cubicBezTo>
                  <a:cubicBezTo>
                    <a:pt x="6557" y="857"/>
                    <a:pt x="5734" y="949"/>
                    <a:pt x="4730" y="949"/>
                  </a:cubicBezTo>
                  <a:cubicBezTo>
                    <a:pt x="3110" y="949"/>
                    <a:pt x="2287" y="730"/>
                    <a:pt x="3445" y="601"/>
                  </a:cubicBezTo>
                  <a:cubicBezTo>
                    <a:pt x="3810" y="560"/>
                    <a:pt x="4266" y="542"/>
                    <a:pt x="4713" y="542"/>
                  </a:cubicBezTo>
                  <a:close/>
                  <a:moveTo>
                    <a:pt x="1490" y="0"/>
                  </a:moveTo>
                  <a:cubicBezTo>
                    <a:pt x="849" y="0"/>
                    <a:pt x="309" y="57"/>
                    <a:pt x="309" y="129"/>
                  </a:cubicBezTo>
                  <a:lnTo>
                    <a:pt x="0" y="21456"/>
                  </a:lnTo>
                  <a:cubicBezTo>
                    <a:pt x="0" y="21528"/>
                    <a:pt x="514" y="21586"/>
                    <a:pt x="1155" y="21588"/>
                  </a:cubicBezTo>
                  <a:lnTo>
                    <a:pt x="20108" y="21600"/>
                  </a:lnTo>
                  <a:cubicBezTo>
                    <a:pt x="20751" y="21600"/>
                    <a:pt x="21265" y="21542"/>
                    <a:pt x="21291" y="21471"/>
                  </a:cubicBezTo>
                  <a:lnTo>
                    <a:pt x="21600" y="144"/>
                  </a:lnTo>
                  <a:cubicBezTo>
                    <a:pt x="21600" y="72"/>
                    <a:pt x="21086" y="14"/>
                    <a:pt x="20442" y="14"/>
                  </a:cubicBezTo>
                  <a:lnTo>
                    <a:pt x="1490" y="0"/>
                  </a:lnTo>
                  <a:close/>
                </a:path>
              </a:pathLst>
            </a:custGeom>
            <a:solidFill>
              <a:srgbClr val="34679A"/>
            </a:solidFill>
            <a:ln w="25400" cap="flat">
              <a:noFill/>
              <a:miter lim="400000"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245;p28"/>
            <p:cNvSpPr/>
            <p:nvPr/>
          </p:nvSpPr>
          <p:spPr>
            <a:xfrm rot="17423373">
              <a:off x="3811859" y="-2394914"/>
              <a:ext cx="363942" cy="7876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" y="0"/>
                  </a:moveTo>
                  <a:lnTo>
                    <a:pt x="0" y="21594"/>
                  </a:lnTo>
                  <a:lnTo>
                    <a:pt x="17988" y="21600"/>
                  </a:lnTo>
                  <a:cubicBezTo>
                    <a:pt x="19546" y="21600"/>
                    <a:pt x="20852" y="21542"/>
                    <a:pt x="20852" y="21471"/>
                  </a:cubicBezTo>
                  <a:lnTo>
                    <a:pt x="21600" y="138"/>
                  </a:lnTo>
                  <a:cubicBezTo>
                    <a:pt x="21600" y="69"/>
                    <a:pt x="20356" y="9"/>
                    <a:pt x="18861" y="9"/>
                  </a:cubicBezTo>
                  <a:lnTo>
                    <a:pt x="31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246;p28"/>
            <p:cNvSpPr/>
            <p:nvPr/>
          </p:nvSpPr>
          <p:spPr>
            <a:xfrm rot="17423373">
              <a:off x="7479137" y="2767401"/>
              <a:ext cx="188203" cy="56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4" h="21600" fill="norm" stroke="1" extrusionOk="0">
                  <a:moveTo>
                    <a:pt x="2960" y="0"/>
                  </a:moveTo>
                  <a:cubicBezTo>
                    <a:pt x="-986" y="0"/>
                    <a:pt x="-986" y="21600"/>
                    <a:pt x="2960" y="21600"/>
                  </a:cubicBezTo>
                  <a:cubicBezTo>
                    <a:pt x="3066" y="21600"/>
                    <a:pt x="3162" y="21600"/>
                    <a:pt x="3268" y="21567"/>
                  </a:cubicBezTo>
                  <a:lnTo>
                    <a:pt x="20614" y="21567"/>
                  </a:lnTo>
                  <a:lnTo>
                    <a:pt x="20614" y="435"/>
                  </a:lnTo>
                  <a:lnTo>
                    <a:pt x="3268" y="33"/>
                  </a:lnTo>
                  <a:cubicBezTo>
                    <a:pt x="3162" y="0"/>
                    <a:pt x="3066" y="0"/>
                    <a:pt x="296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247;p28"/>
            <p:cNvSpPr/>
            <p:nvPr/>
          </p:nvSpPr>
          <p:spPr>
            <a:xfrm rot="17423373">
              <a:off x="7252872" y="2681504"/>
              <a:ext cx="185583" cy="56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6" h="21600" fill="norm" stroke="1" extrusionOk="0">
                  <a:moveTo>
                    <a:pt x="3132" y="0"/>
                  </a:moveTo>
                  <a:cubicBezTo>
                    <a:pt x="-1044" y="0"/>
                    <a:pt x="-1044" y="21600"/>
                    <a:pt x="3132" y="21600"/>
                  </a:cubicBezTo>
                  <a:lnTo>
                    <a:pt x="20556" y="2160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248;p28"/>
            <p:cNvSpPr/>
            <p:nvPr/>
          </p:nvSpPr>
          <p:spPr>
            <a:xfrm rot="17423373">
              <a:off x="7024924" y="2596101"/>
              <a:ext cx="187961" cy="56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7" h="21600" fill="norm" stroke="1" extrusionOk="0">
                  <a:moveTo>
                    <a:pt x="3039" y="0"/>
                  </a:moveTo>
                  <a:cubicBezTo>
                    <a:pt x="-1013" y="0"/>
                    <a:pt x="-1013" y="21600"/>
                    <a:pt x="3039" y="21600"/>
                  </a:cubicBezTo>
                  <a:cubicBezTo>
                    <a:pt x="3145" y="21600"/>
                    <a:pt x="3251" y="21567"/>
                    <a:pt x="3357" y="21567"/>
                  </a:cubicBezTo>
                  <a:lnTo>
                    <a:pt x="20587" y="21567"/>
                  </a:lnTo>
                  <a:lnTo>
                    <a:pt x="20587" y="67"/>
                  </a:lnTo>
                  <a:lnTo>
                    <a:pt x="3357" y="67"/>
                  </a:lnTo>
                  <a:cubicBezTo>
                    <a:pt x="3251" y="33"/>
                    <a:pt x="3145" y="0"/>
                    <a:pt x="3039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249;p28"/>
            <p:cNvSpPr/>
            <p:nvPr/>
          </p:nvSpPr>
          <p:spPr>
            <a:xfrm rot="17423373">
              <a:off x="6797475" y="2511263"/>
              <a:ext cx="189053" cy="56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012" y="0"/>
                  </a:moveTo>
                  <a:cubicBezTo>
                    <a:pt x="-1040" y="0"/>
                    <a:pt x="-1002" y="21600"/>
                    <a:pt x="3117" y="21600"/>
                  </a:cubicBezTo>
                  <a:cubicBezTo>
                    <a:pt x="3194" y="21600"/>
                    <a:pt x="3261" y="21600"/>
                    <a:pt x="3337" y="21567"/>
                  </a:cubicBezTo>
                  <a:lnTo>
                    <a:pt x="3337" y="21165"/>
                  </a:lnTo>
                  <a:lnTo>
                    <a:pt x="20560" y="21165"/>
                  </a:lnTo>
                  <a:lnTo>
                    <a:pt x="20560" y="33"/>
                  </a:lnTo>
                  <a:lnTo>
                    <a:pt x="3337" y="33"/>
                  </a:lnTo>
                  <a:cubicBezTo>
                    <a:pt x="3232" y="0"/>
                    <a:pt x="3117" y="0"/>
                    <a:pt x="3012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250;p28"/>
            <p:cNvSpPr/>
            <p:nvPr/>
          </p:nvSpPr>
          <p:spPr>
            <a:xfrm rot="17423373">
              <a:off x="6570749" y="2424631"/>
              <a:ext cx="185648" cy="56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4" h="21600" fill="norm" stroke="1" extrusionOk="0">
                  <a:moveTo>
                    <a:pt x="3137" y="0"/>
                  </a:moveTo>
                  <a:cubicBezTo>
                    <a:pt x="-1046" y="0"/>
                    <a:pt x="-1046" y="21600"/>
                    <a:pt x="3137" y="21600"/>
                  </a:cubicBezTo>
                  <a:lnTo>
                    <a:pt x="20554" y="21600"/>
                  </a:lnTo>
                  <a:lnTo>
                    <a:pt x="20554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251;p28"/>
            <p:cNvSpPr/>
            <p:nvPr/>
          </p:nvSpPr>
          <p:spPr>
            <a:xfrm rot="17423373">
              <a:off x="6345018" y="2336805"/>
              <a:ext cx="184063" cy="57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2" h="21600" fill="norm" stroke="1" extrusionOk="0">
                  <a:moveTo>
                    <a:pt x="2995" y="0"/>
                  </a:moveTo>
                  <a:cubicBezTo>
                    <a:pt x="-998" y="791"/>
                    <a:pt x="-998" y="20413"/>
                    <a:pt x="2995" y="21204"/>
                  </a:cubicBezTo>
                  <a:lnTo>
                    <a:pt x="2876" y="21600"/>
                  </a:lnTo>
                  <a:lnTo>
                    <a:pt x="20602" y="21600"/>
                  </a:lnTo>
                  <a:lnTo>
                    <a:pt x="20602" y="396"/>
                  </a:lnTo>
                  <a:lnTo>
                    <a:pt x="299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1" name="Google Shape;252;p28"/>
            <p:cNvSpPr/>
            <p:nvPr/>
          </p:nvSpPr>
          <p:spPr>
            <a:xfrm rot="17423373">
              <a:off x="6115702" y="2254000"/>
              <a:ext cx="186705" cy="56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121" y="0"/>
                  </a:moveTo>
                  <a:cubicBezTo>
                    <a:pt x="-1040" y="0"/>
                    <a:pt x="-1040" y="21600"/>
                    <a:pt x="3121" y="21600"/>
                  </a:cubicBezTo>
                  <a:lnTo>
                    <a:pt x="20560" y="21600"/>
                  </a:lnTo>
                  <a:lnTo>
                    <a:pt x="20560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2" name="Google Shape;253;p28"/>
            <p:cNvSpPr/>
            <p:nvPr/>
          </p:nvSpPr>
          <p:spPr>
            <a:xfrm rot="17423373">
              <a:off x="5888948" y="2168590"/>
              <a:ext cx="186705" cy="56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60" h="21600" fill="norm" stroke="1" extrusionOk="0">
                  <a:moveTo>
                    <a:pt x="3121" y="0"/>
                  </a:moveTo>
                  <a:cubicBezTo>
                    <a:pt x="-1040" y="0"/>
                    <a:pt x="-1040" y="21600"/>
                    <a:pt x="3121" y="21600"/>
                  </a:cubicBezTo>
                  <a:lnTo>
                    <a:pt x="20560" y="21600"/>
                  </a:lnTo>
                  <a:lnTo>
                    <a:pt x="20560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3" name="Google Shape;254;p28"/>
            <p:cNvSpPr/>
            <p:nvPr/>
          </p:nvSpPr>
          <p:spPr>
            <a:xfrm rot="17423373">
              <a:off x="5660072" y="2083364"/>
              <a:ext cx="187224" cy="57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0" h="21600" fill="norm" stroke="1" extrusionOk="0">
                  <a:moveTo>
                    <a:pt x="3066" y="0"/>
                  </a:moveTo>
                  <a:cubicBezTo>
                    <a:pt x="-991" y="0"/>
                    <a:pt x="-1020" y="21237"/>
                    <a:pt x="2969" y="21237"/>
                  </a:cubicBezTo>
                  <a:cubicBezTo>
                    <a:pt x="3075" y="21237"/>
                    <a:pt x="3182" y="21237"/>
                    <a:pt x="3288" y="21204"/>
                  </a:cubicBezTo>
                  <a:lnTo>
                    <a:pt x="3288" y="21600"/>
                  </a:lnTo>
                  <a:lnTo>
                    <a:pt x="20580" y="21600"/>
                  </a:lnTo>
                  <a:lnTo>
                    <a:pt x="20580" y="396"/>
                  </a:lnTo>
                  <a:lnTo>
                    <a:pt x="3288" y="0"/>
                  </a:lnTo>
                  <a:cubicBezTo>
                    <a:pt x="3211" y="0"/>
                    <a:pt x="3143" y="0"/>
                    <a:pt x="3066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4" name="Google Shape;255;p28"/>
            <p:cNvSpPr/>
            <p:nvPr/>
          </p:nvSpPr>
          <p:spPr>
            <a:xfrm rot="17423373">
              <a:off x="5433142" y="1996434"/>
              <a:ext cx="186639" cy="57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05" y="0"/>
                  </a:moveTo>
                  <a:cubicBezTo>
                    <a:pt x="1458" y="0"/>
                    <a:pt x="0" y="5111"/>
                    <a:pt x="0" y="10981"/>
                  </a:cubicBezTo>
                  <a:cubicBezTo>
                    <a:pt x="0" y="16884"/>
                    <a:pt x="1458" y="21600"/>
                    <a:pt x="3282" y="21600"/>
                  </a:cubicBezTo>
                  <a:lnTo>
                    <a:pt x="21600" y="21600"/>
                  </a:lnTo>
                  <a:lnTo>
                    <a:pt x="21600" y="396"/>
                  </a:lnTo>
                  <a:lnTo>
                    <a:pt x="340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5" name="Google Shape;256;p28"/>
            <p:cNvSpPr/>
            <p:nvPr/>
          </p:nvSpPr>
          <p:spPr>
            <a:xfrm rot="17423373">
              <a:off x="5206428" y="1911084"/>
              <a:ext cx="186640" cy="57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82" y="0"/>
                  </a:moveTo>
                  <a:cubicBezTo>
                    <a:pt x="1458" y="0"/>
                    <a:pt x="0" y="4690"/>
                    <a:pt x="0" y="10602"/>
                  </a:cubicBezTo>
                  <a:cubicBezTo>
                    <a:pt x="0" y="16514"/>
                    <a:pt x="1458" y="21600"/>
                    <a:pt x="3282" y="21600"/>
                  </a:cubicBezTo>
                  <a:lnTo>
                    <a:pt x="21600" y="21600"/>
                  </a:lnTo>
                  <a:lnTo>
                    <a:pt x="21600" y="363"/>
                  </a:lnTo>
                  <a:lnTo>
                    <a:pt x="3282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6" name="Google Shape;257;p28"/>
            <p:cNvSpPr/>
            <p:nvPr/>
          </p:nvSpPr>
          <p:spPr>
            <a:xfrm rot="17423373">
              <a:off x="4966837" y="1837363"/>
              <a:ext cx="187225" cy="56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0" h="21600" fill="norm" stroke="1" extrusionOk="0">
                  <a:moveTo>
                    <a:pt x="2969" y="0"/>
                  </a:moveTo>
                  <a:cubicBezTo>
                    <a:pt x="-1020" y="0"/>
                    <a:pt x="-991" y="21600"/>
                    <a:pt x="3066" y="21600"/>
                  </a:cubicBezTo>
                  <a:cubicBezTo>
                    <a:pt x="3143" y="21600"/>
                    <a:pt x="3211" y="21600"/>
                    <a:pt x="3288" y="21600"/>
                  </a:cubicBezTo>
                  <a:lnTo>
                    <a:pt x="20580" y="21600"/>
                  </a:lnTo>
                  <a:lnTo>
                    <a:pt x="20580" y="34"/>
                  </a:lnTo>
                  <a:lnTo>
                    <a:pt x="3288" y="34"/>
                  </a:lnTo>
                  <a:cubicBezTo>
                    <a:pt x="3172" y="0"/>
                    <a:pt x="3066" y="0"/>
                    <a:pt x="2969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7" name="Google Shape;258;p28"/>
            <p:cNvSpPr/>
            <p:nvPr/>
          </p:nvSpPr>
          <p:spPr>
            <a:xfrm rot="17423373">
              <a:off x="4739169" y="1751532"/>
              <a:ext cx="187234" cy="56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9" h="21600" fill="norm" stroke="1" extrusionOk="0">
                  <a:moveTo>
                    <a:pt x="2974" y="0"/>
                  </a:moveTo>
                  <a:cubicBezTo>
                    <a:pt x="-991" y="0"/>
                    <a:pt x="-991" y="21600"/>
                    <a:pt x="2974" y="21600"/>
                  </a:cubicBezTo>
                  <a:cubicBezTo>
                    <a:pt x="3081" y="21600"/>
                    <a:pt x="3187" y="21567"/>
                    <a:pt x="3294" y="21567"/>
                  </a:cubicBezTo>
                  <a:lnTo>
                    <a:pt x="20609" y="21567"/>
                  </a:lnTo>
                  <a:lnTo>
                    <a:pt x="20609" y="67"/>
                  </a:lnTo>
                  <a:lnTo>
                    <a:pt x="3294" y="67"/>
                  </a:lnTo>
                  <a:cubicBezTo>
                    <a:pt x="3187" y="33"/>
                    <a:pt x="3081" y="0"/>
                    <a:pt x="297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8" name="Google Shape;259;p28"/>
            <p:cNvSpPr/>
            <p:nvPr/>
          </p:nvSpPr>
          <p:spPr>
            <a:xfrm rot="17423373">
              <a:off x="4511879" y="1664940"/>
              <a:ext cx="187917" cy="57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5" h="21600" fill="norm" stroke="1" extrusionOk="0">
                  <a:moveTo>
                    <a:pt x="3136" y="0"/>
                  </a:moveTo>
                  <a:cubicBezTo>
                    <a:pt x="-1045" y="0"/>
                    <a:pt x="-1045" y="21600"/>
                    <a:pt x="3136" y="21600"/>
                  </a:cubicBezTo>
                  <a:cubicBezTo>
                    <a:pt x="3204" y="21600"/>
                    <a:pt x="3281" y="21600"/>
                    <a:pt x="3348" y="21567"/>
                  </a:cubicBezTo>
                  <a:lnTo>
                    <a:pt x="20555" y="21567"/>
                  </a:lnTo>
                  <a:lnTo>
                    <a:pt x="20555" y="0"/>
                  </a:lnTo>
                  <a:lnTo>
                    <a:pt x="3348" y="0"/>
                  </a:lnTo>
                  <a:cubicBezTo>
                    <a:pt x="3281" y="0"/>
                    <a:pt x="3204" y="0"/>
                    <a:pt x="3136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9" name="Google Shape;260;p28"/>
            <p:cNvSpPr/>
            <p:nvPr/>
          </p:nvSpPr>
          <p:spPr>
            <a:xfrm rot="17423373">
              <a:off x="4284478" y="1579980"/>
              <a:ext cx="188202" cy="56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4" h="21600" fill="norm" stroke="1" extrusionOk="0">
                  <a:moveTo>
                    <a:pt x="2960" y="0"/>
                  </a:moveTo>
                  <a:cubicBezTo>
                    <a:pt x="-986" y="0"/>
                    <a:pt x="-986" y="21600"/>
                    <a:pt x="2960" y="21600"/>
                  </a:cubicBezTo>
                  <a:cubicBezTo>
                    <a:pt x="3066" y="21600"/>
                    <a:pt x="3162" y="21600"/>
                    <a:pt x="3268" y="21567"/>
                  </a:cubicBezTo>
                  <a:lnTo>
                    <a:pt x="20614" y="21567"/>
                  </a:lnTo>
                  <a:lnTo>
                    <a:pt x="20614" y="33"/>
                  </a:lnTo>
                  <a:lnTo>
                    <a:pt x="3268" y="33"/>
                  </a:lnTo>
                  <a:cubicBezTo>
                    <a:pt x="3162" y="0"/>
                    <a:pt x="3066" y="0"/>
                    <a:pt x="296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0" name="Google Shape;261;p28"/>
            <p:cNvSpPr/>
            <p:nvPr/>
          </p:nvSpPr>
          <p:spPr>
            <a:xfrm rot="17423373">
              <a:off x="4059204" y="1494452"/>
              <a:ext cx="185583" cy="56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56" h="21600" fill="norm" stroke="1" extrusionOk="0">
                  <a:moveTo>
                    <a:pt x="3132" y="0"/>
                  </a:moveTo>
                  <a:cubicBezTo>
                    <a:pt x="-1044" y="0"/>
                    <a:pt x="-1044" y="21600"/>
                    <a:pt x="3132" y="21600"/>
                  </a:cubicBezTo>
                  <a:lnTo>
                    <a:pt x="3132" y="21197"/>
                  </a:lnTo>
                  <a:lnTo>
                    <a:pt x="20556" y="21600"/>
                  </a:lnTo>
                  <a:lnTo>
                    <a:pt x="2055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1" name="Google Shape;262;p28"/>
            <p:cNvSpPr/>
            <p:nvPr/>
          </p:nvSpPr>
          <p:spPr>
            <a:xfrm rot="17423373">
              <a:off x="3830839" y="1407401"/>
              <a:ext cx="186375" cy="576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3" h="21600" fill="norm" stroke="1" extrusionOk="0">
                  <a:moveTo>
                    <a:pt x="3203" y="0"/>
                  </a:moveTo>
                  <a:cubicBezTo>
                    <a:pt x="-1067" y="0"/>
                    <a:pt x="-1067" y="21204"/>
                    <a:pt x="3203" y="21204"/>
                  </a:cubicBezTo>
                  <a:lnTo>
                    <a:pt x="3086" y="21600"/>
                  </a:lnTo>
                  <a:lnTo>
                    <a:pt x="20533" y="21600"/>
                  </a:lnTo>
                  <a:lnTo>
                    <a:pt x="20533" y="363"/>
                  </a:lnTo>
                  <a:lnTo>
                    <a:pt x="3203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2" name="Google Shape;263;p28"/>
            <p:cNvSpPr/>
            <p:nvPr/>
          </p:nvSpPr>
          <p:spPr>
            <a:xfrm rot="17423373">
              <a:off x="3602304" y="1323142"/>
              <a:ext cx="189017" cy="57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92" h="21600" fill="norm" stroke="1" extrusionOk="0">
                  <a:moveTo>
                    <a:pt x="3022" y="0"/>
                  </a:moveTo>
                  <a:cubicBezTo>
                    <a:pt x="-1008" y="0"/>
                    <a:pt x="-1008" y="21238"/>
                    <a:pt x="3022" y="21238"/>
                  </a:cubicBezTo>
                  <a:cubicBezTo>
                    <a:pt x="3128" y="21238"/>
                    <a:pt x="3233" y="21238"/>
                    <a:pt x="3339" y="21205"/>
                  </a:cubicBezTo>
                  <a:lnTo>
                    <a:pt x="20592" y="21600"/>
                  </a:lnTo>
                  <a:lnTo>
                    <a:pt x="20592" y="428"/>
                  </a:lnTo>
                  <a:lnTo>
                    <a:pt x="3339" y="33"/>
                  </a:lnTo>
                  <a:cubicBezTo>
                    <a:pt x="3233" y="0"/>
                    <a:pt x="3128" y="0"/>
                    <a:pt x="3022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3" name="Google Shape;264;p28"/>
            <p:cNvSpPr/>
            <p:nvPr/>
          </p:nvSpPr>
          <p:spPr>
            <a:xfrm rot="17423373">
              <a:off x="3378684" y="1236464"/>
              <a:ext cx="183270" cy="56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26" h="21600" fill="norm" stroke="1" extrusionOk="0">
                  <a:moveTo>
                    <a:pt x="2922" y="0"/>
                  </a:moveTo>
                  <a:cubicBezTo>
                    <a:pt x="-974" y="806"/>
                    <a:pt x="-974" y="20794"/>
                    <a:pt x="2922" y="21600"/>
                  </a:cubicBezTo>
                  <a:lnTo>
                    <a:pt x="2922" y="21197"/>
                  </a:lnTo>
                  <a:lnTo>
                    <a:pt x="20626" y="21600"/>
                  </a:lnTo>
                  <a:lnTo>
                    <a:pt x="20626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4" name="Google Shape;265;p28"/>
            <p:cNvSpPr/>
            <p:nvPr/>
          </p:nvSpPr>
          <p:spPr>
            <a:xfrm rot="17423373">
              <a:off x="3150360" y="1149385"/>
              <a:ext cx="184063" cy="576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2" h="21600" fill="norm" stroke="1" extrusionOk="0">
                  <a:moveTo>
                    <a:pt x="2995" y="0"/>
                  </a:moveTo>
                  <a:cubicBezTo>
                    <a:pt x="-998" y="791"/>
                    <a:pt x="-998" y="20413"/>
                    <a:pt x="2995" y="21204"/>
                  </a:cubicBezTo>
                  <a:lnTo>
                    <a:pt x="2876" y="21600"/>
                  </a:lnTo>
                  <a:lnTo>
                    <a:pt x="20602" y="21600"/>
                  </a:lnTo>
                  <a:lnTo>
                    <a:pt x="20602" y="396"/>
                  </a:lnTo>
                  <a:lnTo>
                    <a:pt x="2995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5" name="Google Shape;266;p28"/>
            <p:cNvSpPr/>
            <p:nvPr/>
          </p:nvSpPr>
          <p:spPr>
            <a:xfrm rot="17423373">
              <a:off x="2923020" y="1066174"/>
              <a:ext cx="185120" cy="56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7" h="21600" fill="norm" stroke="1" extrusionOk="0">
                  <a:moveTo>
                    <a:pt x="2978" y="0"/>
                  </a:moveTo>
                  <a:cubicBezTo>
                    <a:pt x="-993" y="806"/>
                    <a:pt x="-993" y="20391"/>
                    <a:pt x="2978" y="21600"/>
                  </a:cubicBezTo>
                  <a:lnTo>
                    <a:pt x="2978" y="21197"/>
                  </a:lnTo>
                  <a:lnTo>
                    <a:pt x="20607" y="21600"/>
                  </a:lnTo>
                  <a:lnTo>
                    <a:pt x="20607" y="0"/>
                  </a:ln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6" name="Google Shape;267;p28"/>
            <p:cNvSpPr/>
            <p:nvPr/>
          </p:nvSpPr>
          <p:spPr>
            <a:xfrm rot="17423373">
              <a:off x="3462353" y="-2154067"/>
              <a:ext cx="880874" cy="7878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42" y="14"/>
                  </a:moveTo>
                  <a:lnTo>
                    <a:pt x="1490" y="0"/>
                  </a:lnTo>
                  <a:cubicBezTo>
                    <a:pt x="849" y="0"/>
                    <a:pt x="309" y="57"/>
                    <a:pt x="309" y="129"/>
                  </a:cubicBezTo>
                  <a:lnTo>
                    <a:pt x="0" y="21456"/>
                  </a:lnTo>
                  <a:cubicBezTo>
                    <a:pt x="0" y="21528"/>
                    <a:pt x="514" y="21586"/>
                    <a:pt x="1155" y="21588"/>
                  </a:cubicBezTo>
                  <a:lnTo>
                    <a:pt x="20108" y="21600"/>
                  </a:lnTo>
                  <a:cubicBezTo>
                    <a:pt x="20751" y="21600"/>
                    <a:pt x="21265" y="21542"/>
                    <a:pt x="21291" y="21471"/>
                  </a:cubicBezTo>
                  <a:lnTo>
                    <a:pt x="21600" y="144"/>
                  </a:lnTo>
                  <a:cubicBezTo>
                    <a:pt x="21600" y="72"/>
                    <a:pt x="21086" y="14"/>
                    <a:pt x="20442" y="14"/>
                  </a:cubicBezTo>
                  <a:close/>
                  <a:moveTo>
                    <a:pt x="4730" y="949"/>
                  </a:moveTo>
                  <a:cubicBezTo>
                    <a:pt x="3110" y="949"/>
                    <a:pt x="2287" y="730"/>
                    <a:pt x="3445" y="601"/>
                  </a:cubicBezTo>
                  <a:cubicBezTo>
                    <a:pt x="4577" y="474"/>
                    <a:pt x="6557" y="564"/>
                    <a:pt x="6557" y="745"/>
                  </a:cubicBezTo>
                  <a:cubicBezTo>
                    <a:pt x="6557" y="857"/>
                    <a:pt x="5734" y="949"/>
                    <a:pt x="4730" y="949"/>
                  </a:cubicBezTo>
                  <a:close/>
                </a:path>
              </a:pathLst>
            </a:custGeom>
            <a:noFill/>
            <a:ln w="1270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21" name="Google Shape;268;p28"/>
          <p:cNvGrpSpPr/>
          <p:nvPr/>
        </p:nvGrpSpPr>
        <p:grpSpPr>
          <a:xfrm>
            <a:off x="19807474" y="5682628"/>
            <a:ext cx="5824588" cy="4338508"/>
            <a:chOff x="0" y="0"/>
            <a:chExt cx="5824586" cy="4338506"/>
          </a:xfrm>
        </p:grpSpPr>
        <p:sp>
          <p:nvSpPr>
            <p:cNvPr id="378" name="Google Shape;269;p28"/>
            <p:cNvSpPr/>
            <p:nvPr/>
          </p:nvSpPr>
          <p:spPr>
            <a:xfrm rot="1273713">
              <a:off x="252871" y="2046232"/>
              <a:ext cx="57700" cy="50292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9" name="Google Shape;270;p28"/>
            <p:cNvSpPr/>
            <p:nvPr/>
          </p:nvSpPr>
          <p:spPr>
            <a:xfrm rot="1273713">
              <a:off x="435110" y="2325236"/>
              <a:ext cx="57800" cy="3020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0" name="Google Shape;271;p28"/>
            <p:cNvSpPr/>
            <p:nvPr/>
          </p:nvSpPr>
          <p:spPr>
            <a:xfrm rot="1273713">
              <a:off x="690224" y="2215905"/>
              <a:ext cx="56586" cy="50292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1" name="Google Shape;272;p28"/>
            <p:cNvSpPr/>
            <p:nvPr/>
          </p:nvSpPr>
          <p:spPr>
            <a:xfrm rot="1273713">
              <a:off x="872563" y="2494909"/>
              <a:ext cx="56485" cy="3020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2" name="Google Shape;273;p28"/>
            <p:cNvSpPr/>
            <p:nvPr/>
          </p:nvSpPr>
          <p:spPr>
            <a:xfrm rot="1273713">
              <a:off x="1127633" y="2385796"/>
              <a:ext cx="56485" cy="50292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3" name="Google Shape;274;p28"/>
            <p:cNvSpPr/>
            <p:nvPr/>
          </p:nvSpPr>
          <p:spPr>
            <a:xfrm rot="1273713">
              <a:off x="1309872" y="2664800"/>
              <a:ext cx="56586" cy="3020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4" name="Google Shape;275;p28"/>
            <p:cNvSpPr/>
            <p:nvPr/>
          </p:nvSpPr>
          <p:spPr>
            <a:xfrm rot="1273713">
              <a:off x="1564945" y="2555688"/>
              <a:ext cx="56586" cy="50292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5" name="Google Shape;276;p28"/>
            <p:cNvSpPr/>
            <p:nvPr/>
          </p:nvSpPr>
          <p:spPr>
            <a:xfrm rot="1273713">
              <a:off x="1747284" y="2834692"/>
              <a:ext cx="56486" cy="3020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6" name="Google Shape;277;p28"/>
            <p:cNvSpPr/>
            <p:nvPr/>
          </p:nvSpPr>
          <p:spPr>
            <a:xfrm rot="1273713">
              <a:off x="2002257" y="2725561"/>
              <a:ext cx="56586" cy="50292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7" name="Google Shape;278;p28"/>
            <p:cNvSpPr/>
            <p:nvPr/>
          </p:nvSpPr>
          <p:spPr>
            <a:xfrm rot="1273713">
              <a:off x="2184593" y="3004584"/>
              <a:ext cx="56586" cy="30203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8" name="Google Shape;279;p28"/>
            <p:cNvSpPr/>
            <p:nvPr/>
          </p:nvSpPr>
          <p:spPr>
            <a:xfrm rot="1273713">
              <a:off x="2439669" y="2895453"/>
              <a:ext cx="56485" cy="50292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9" name="Google Shape;280;p28"/>
            <p:cNvSpPr/>
            <p:nvPr/>
          </p:nvSpPr>
          <p:spPr>
            <a:xfrm rot="1273713">
              <a:off x="2622005" y="3174476"/>
              <a:ext cx="56486" cy="3020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0" name="Google Shape;281;p28"/>
            <p:cNvSpPr/>
            <p:nvPr/>
          </p:nvSpPr>
          <p:spPr>
            <a:xfrm rot="1273713">
              <a:off x="2876978" y="3065345"/>
              <a:ext cx="56586" cy="50292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1" name="Google Shape;282;p28"/>
            <p:cNvSpPr/>
            <p:nvPr/>
          </p:nvSpPr>
          <p:spPr>
            <a:xfrm rot="1273713">
              <a:off x="3059314" y="3344367"/>
              <a:ext cx="56586" cy="3020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2" name="Google Shape;283;p28"/>
            <p:cNvSpPr/>
            <p:nvPr/>
          </p:nvSpPr>
          <p:spPr>
            <a:xfrm rot="1273713">
              <a:off x="3313220" y="3235018"/>
              <a:ext cx="57700" cy="50292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3" name="Google Shape;284;p28"/>
            <p:cNvSpPr/>
            <p:nvPr/>
          </p:nvSpPr>
          <p:spPr>
            <a:xfrm rot="1273713">
              <a:off x="3495553" y="3514039"/>
              <a:ext cx="57700" cy="3020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4" name="Google Shape;285;p28"/>
            <p:cNvSpPr/>
            <p:nvPr/>
          </p:nvSpPr>
          <p:spPr>
            <a:xfrm rot="1273713">
              <a:off x="3750529" y="3404909"/>
              <a:ext cx="57800" cy="502925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5" name="Google Shape;286;p28"/>
            <p:cNvSpPr/>
            <p:nvPr/>
          </p:nvSpPr>
          <p:spPr>
            <a:xfrm rot="1273713">
              <a:off x="3932865" y="3683932"/>
              <a:ext cx="57800" cy="3020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6" name="Google Shape;287;p28"/>
            <p:cNvSpPr/>
            <p:nvPr/>
          </p:nvSpPr>
          <p:spPr>
            <a:xfrm rot="1273713">
              <a:off x="4187941" y="3574802"/>
              <a:ext cx="57700" cy="50292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7" name="Google Shape;288;p28"/>
            <p:cNvSpPr/>
            <p:nvPr/>
          </p:nvSpPr>
          <p:spPr>
            <a:xfrm rot="1273713">
              <a:off x="4370218" y="3853585"/>
              <a:ext cx="56586" cy="30203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8" name="Google Shape;289;p28"/>
            <p:cNvSpPr/>
            <p:nvPr/>
          </p:nvSpPr>
          <p:spPr>
            <a:xfrm rot="1273713">
              <a:off x="4625291" y="3744473"/>
              <a:ext cx="56586" cy="502924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9" name="Google Shape;290;p28"/>
            <p:cNvSpPr/>
            <p:nvPr/>
          </p:nvSpPr>
          <p:spPr>
            <a:xfrm rot="1273713">
              <a:off x="297415" y="857830"/>
              <a:ext cx="5229757" cy="2622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6569"/>
                  </a:moveTo>
                  <a:cubicBezTo>
                    <a:pt x="13128" y="6569"/>
                    <a:pt x="15235" y="9344"/>
                    <a:pt x="16144" y="13624"/>
                  </a:cubicBezTo>
                  <a:lnTo>
                    <a:pt x="16378" y="14714"/>
                  </a:lnTo>
                  <a:lnTo>
                    <a:pt x="5222" y="14714"/>
                  </a:lnTo>
                  <a:lnTo>
                    <a:pt x="5456" y="13624"/>
                  </a:lnTo>
                  <a:cubicBezTo>
                    <a:pt x="6365" y="9344"/>
                    <a:pt x="8467" y="6569"/>
                    <a:pt x="10797" y="6569"/>
                  </a:cubicBezTo>
                  <a:close/>
                  <a:moveTo>
                    <a:pt x="10797" y="0"/>
                  </a:moveTo>
                  <a:cubicBezTo>
                    <a:pt x="6579" y="0"/>
                    <a:pt x="2912" y="5777"/>
                    <a:pt x="1933" y="13961"/>
                  </a:cubicBezTo>
                  <a:lnTo>
                    <a:pt x="1918" y="14110"/>
                  </a:lnTo>
                  <a:lnTo>
                    <a:pt x="1843" y="14714"/>
                  </a:lnTo>
                  <a:lnTo>
                    <a:pt x="0" y="147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4714"/>
                  </a:lnTo>
                  <a:lnTo>
                    <a:pt x="19752" y="14714"/>
                  </a:lnTo>
                  <a:lnTo>
                    <a:pt x="19682" y="14110"/>
                  </a:lnTo>
                  <a:lnTo>
                    <a:pt x="19667" y="13961"/>
                  </a:lnTo>
                  <a:cubicBezTo>
                    <a:pt x="18688" y="5777"/>
                    <a:pt x="15021" y="0"/>
                    <a:pt x="10797" y="0"/>
                  </a:cubicBezTo>
                  <a:close/>
                </a:path>
              </a:pathLst>
            </a:custGeom>
            <a:solidFill>
              <a:schemeClr val="accent2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54000" dir="294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0" name="Google Shape;291;p28"/>
            <p:cNvSpPr/>
            <p:nvPr/>
          </p:nvSpPr>
          <p:spPr>
            <a:xfrm rot="1273713">
              <a:off x="330697" y="2011980"/>
              <a:ext cx="57800" cy="5028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92;p28"/>
            <p:cNvSpPr/>
            <p:nvPr/>
          </p:nvSpPr>
          <p:spPr>
            <a:xfrm rot="1273713">
              <a:off x="513037" y="2290983"/>
              <a:ext cx="57700" cy="3019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93;p28"/>
            <p:cNvSpPr/>
            <p:nvPr/>
          </p:nvSpPr>
          <p:spPr>
            <a:xfrm rot="1273713">
              <a:off x="768053" y="2181634"/>
              <a:ext cx="56586" cy="5028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94;p28"/>
            <p:cNvSpPr/>
            <p:nvPr/>
          </p:nvSpPr>
          <p:spPr>
            <a:xfrm rot="1273713">
              <a:off x="950390" y="2460656"/>
              <a:ext cx="56585" cy="301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95;p28"/>
            <p:cNvSpPr/>
            <p:nvPr/>
          </p:nvSpPr>
          <p:spPr>
            <a:xfrm rot="1273713">
              <a:off x="1205465" y="2351527"/>
              <a:ext cx="56485" cy="5028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96;p28"/>
            <p:cNvSpPr/>
            <p:nvPr/>
          </p:nvSpPr>
          <p:spPr>
            <a:xfrm rot="1273713">
              <a:off x="1387799" y="2630547"/>
              <a:ext cx="56485" cy="3019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97;p28"/>
            <p:cNvSpPr/>
            <p:nvPr/>
          </p:nvSpPr>
          <p:spPr>
            <a:xfrm rot="1273713">
              <a:off x="1642774" y="2521418"/>
              <a:ext cx="56586" cy="5028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98;p28"/>
            <p:cNvSpPr/>
            <p:nvPr/>
          </p:nvSpPr>
          <p:spPr>
            <a:xfrm rot="1273713">
              <a:off x="1825111" y="2800439"/>
              <a:ext cx="56586" cy="3019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9;p28"/>
            <p:cNvSpPr/>
            <p:nvPr/>
          </p:nvSpPr>
          <p:spPr>
            <a:xfrm rot="1273713">
              <a:off x="2080186" y="2691310"/>
              <a:ext cx="56486" cy="5028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300;p28"/>
            <p:cNvSpPr/>
            <p:nvPr/>
          </p:nvSpPr>
          <p:spPr>
            <a:xfrm rot="1273713">
              <a:off x="2262422" y="2970312"/>
              <a:ext cx="56587" cy="3019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301;p28"/>
            <p:cNvSpPr/>
            <p:nvPr/>
          </p:nvSpPr>
          <p:spPr>
            <a:xfrm rot="1273713">
              <a:off x="2517495" y="2861201"/>
              <a:ext cx="56586" cy="5028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302;p28"/>
            <p:cNvSpPr/>
            <p:nvPr/>
          </p:nvSpPr>
          <p:spPr>
            <a:xfrm rot="1273713">
              <a:off x="2699831" y="3140223"/>
              <a:ext cx="56587" cy="301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303;p28"/>
            <p:cNvSpPr/>
            <p:nvPr/>
          </p:nvSpPr>
          <p:spPr>
            <a:xfrm rot="1273713">
              <a:off x="2954908" y="3031094"/>
              <a:ext cx="56485" cy="5028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304;p28"/>
            <p:cNvSpPr/>
            <p:nvPr/>
          </p:nvSpPr>
          <p:spPr>
            <a:xfrm rot="1273713">
              <a:off x="3137144" y="3310096"/>
              <a:ext cx="56585" cy="301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305;p28"/>
            <p:cNvSpPr/>
            <p:nvPr/>
          </p:nvSpPr>
          <p:spPr>
            <a:xfrm rot="1273713">
              <a:off x="3391046" y="3200766"/>
              <a:ext cx="57800" cy="5028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306;p28"/>
            <p:cNvSpPr/>
            <p:nvPr/>
          </p:nvSpPr>
          <p:spPr>
            <a:xfrm rot="1273713">
              <a:off x="3573385" y="3479769"/>
              <a:ext cx="57700" cy="3019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307;p28"/>
            <p:cNvSpPr/>
            <p:nvPr/>
          </p:nvSpPr>
          <p:spPr>
            <a:xfrm rot="1273713">
              <a:off x="3828455" y="3370657"/>
              <a:ext cx="57700" cy="5028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308;p28"/>
            <p:cNvSpPr/>
            <p:nvPr/>
          </p:nvSpPr>
          <p:spPr>
            <a:xfrm rot="1273713">
              <a:off x="4010694" y="3649660"/>
              <a:ext cx="57801" cy="30193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9;p28"/>
            <p:cNvSpPr/>
            <p:nvPr/>
          </p:nvSpPr>
          <p:spPr>
            <a:xfrm rot="1273713">
              <a:off x="4265767" y="3540550"/>
              <a:ext cx="57800" cy="50282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10;p28"/>
            <p:cNvSpPr/>
            <p:nvPr/>
          </p:nvSpPr>
          <p:spPr>
            <a:xfrm rot="1273713">
              <a:off x="4448148" y="3819333"/>
              <a:ext cx="56485" cy="30193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11;p28"/>
            <p:cNvSpPr/>
            <p:nvPr/>
          </p:nvSpPr>
          <p:spPr>
            <a:xfrm rot="1273713">
              <a:off x="4703120" y="3710202"/>
              <a:ext cx="56587" cy="5028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60" name="Google Shape;312;p28"/>
          <p:cNvGrpSpPr/>
          <p:nvPr/>
        </p:nvGrpSpPr>
        <p:grpSpPr>
          <a:xfrm>
            <a:off x="2322636" y="-3016434"/>
            <a:ext cx="4239485" cy="6343908"/>
            <a:chOff x="0" y="0"/>
            <a:chExt cx="4239484" cy="6343907"/>
          </a:xfrm>
        </p:grpSpPr>
        <p:sp>
          <p:nvSpPr>
            <p:cNvPr id="422" name="Google Shape;313;p28"/>
            <p:cNvSpPr/>
            <p:nvPr/>
          </p:nvSpPr>
          <p:spPr>
            <a:xfrm rot="1799998">
              <a:off x="118850" y="5152263"/>
              <a:ext cx="82139" cy="368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36" y="0"/>
                  </a:moveTo>
                  <a:lnTo>
                    <a:pt x="0" y="21600"/>
                  </a:lnTo>
                  <a:lnTo>
                    <a:pt x="21600" y="532"/>
                  </a:lnTo>
                  <a:lnTo>
                    <a:pt x="11981" y="224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14;p28"/>
            <p:cNvSpPr/>
            <p:nvPr/>
          </p:nvSpPr>
          <p:spPr>
            <a:xfrm rot="1799998">
              <a:off x="95118" y="5129517"/>
              <a:ext cx="128726" cy="414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4" h="21600" fill="norm" stroke="1" extrusionOk="0">
                  <a:moveTo>
                    <a:pt x="9193" y="2600"/>
                  </a:moveTo>
                  <a:lnTo>
                    <a:pt x="12407" y="2736"/>
                  </a:lnTo>
                  <a:lnTo>
                    <a:pt x="8762" y="7958"/>
                  </a:lnTo>
                  <a:lnTo>
                    <a:pt x="9193" y="2600"/>
                  </a:lnTo>
                  <a:close/>
                  <a:moveTo>
                    <a:pt x="5422" y="0"/>
                  </a:moveTo>
                  <a:cubicBezTo>
                    <a:pt x="4543" y="0"/>
                    <a:pt x="3699" y="125"/>
                    <a:pt x="2999" y="291"/>
                  </a:cubicBezTo>
                  <a:cubicBezTo>
                    <a:pt x="2137" y="496"/>
                    <a:pt x="1706" y="832"/>
                    <a:pt x="1706" y="1174"/>
                  </a:cubicBezTo>
                  <a:lnTo>
                    <a:pt x="0" y="20380"/>
                  </a:lnTo>
                  <a:cubicBezTo>
                    <a:pt x="0" y="20990"/>
                    <a:pt x="1293" y="21537"/>
                    <a:pt x="3429" y="21600"/>
                  </a:cubicBezTo>
                  <a:lnTo>
                    <a:pt x="3860" y="21600"/>
                  </a:lnTo>
                  <a:cubicBezTo>
                    <a:pt x="5566" y="21600"/>
                    <a:pt x="7272" y="21195"/>
                    <a:pt x="7703" y="20654"/>
                  </a:cubicBezTo>
                  <a:lnTo>
                    <a:pt x="20954" y="1990"/>
                  </a:lnTo>
                  <a:cubicBezTo>
                    <a:pt x="21600" y="1243"/>
                    <a:pt x="20092" y="564"/>
                    <a:pt x="17740" y="496"/>
                  </a:cubicBezTo>
                  <a:lnTo>
                    <a:pt x="5997" y="17"/>
                  </a:lnTo>
                  <a:cubicBezTo>
                    <a:pt x="5800" y="6"/>
                    <a:pt x="5602" y="0"/>
                    <a:pt x="5422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15;p28"/>
            <p:cNvSpPr/>
            <p:nvPr/>
          </p:nvSpPr>
          <p:spPr>
            <a:xfrm rot="1799998">
              <a:off x="302788" y="4653323"/>
              <a:ext cx="295388" cy="686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0" h="21600" fill="norm" stroke="1" extrusionOk="0">
                  <a:moveTo>
                    <a:pt x="7997" y="0"/>
                  </a:moveTo>
                  <a:cubicBezTo>
                    <a:pt x="6759" y="0"/>
                    <a:pt x="5647" y="359"/>
                    <a:pt x="5474" y="907"/>
                  </a:cubicBezTo>
                  <a:lnTo>
                    <a:pt x="24" y="19793"/>
                  </a:lnTo>
                  <a:cubicBezTo>
                    <a:pt x="-165" y="20366"/>
                    <a:pt x="781" y="20900"/>
                    <a:pt x="2090" y="20983"/>
                  </a:cubicBezTo>
                  <a:lnTo>
                    <a:pt x="13076" y="21597"/>
                  </a:lnTo>
                  <a:cubicBezTo>
                    <a:pt x="13147" y="21600"/>
                    <a:pt x="13210" y="21600"/>
                    <a:pt x="13273" y="21600"/>
                  </a:cubicBezTo>
                  <a:cubicBezTo>
                    <a:pt x="14511" y="21600"/>
                    <a:pt x="15623" y="21241"/>
                    <a:pt x="15804" y="20697"/>
                  </a:cubicBezTo>
                  <a:lnTo>
                    <a:pt x="21246" y="1810"/>
                  </a:lnTo>
                  <a:cubicBezTo>
                    <a:pt x="21435" y="1234"/>
                    <a:pt x="20497" y="700"/>
                    <a:pt x="19180" y="617"/>
                  </a:cubicBezTo>
                  <a:lnTo>
                    <a:pt x="8194" y="3"/>
                  </a:lnTo>
                  <a:cubicBezTo>
                    <a:pt x="8131" y="0"/>
                    <a:pt x="8060" y="0"/>
                    <a:pt x="7997" y="0"/>
                  </a:cubicBez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16;p28"/>
            <p:cNvSpPr/>
            <p:nvPr/>
          </p:nvSpPr>
          <p:spPr>
            <a:xfrm rot="1799998">
              <a:off x="282986" y="4632679"/>
              <a:ext cx="337614" cy="728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5" h="21600" fill="norm" stroke="1" extrusionOk="0">
                  <a:moveTo>
                    <a:pt x="9538" y="1410"/>
                  </a:moveTo>
                  <a:lnTo>
                    <a:pt x="16358" y="1835"/>
                  </a:lnTo>
                  <a:cubicBezTo>
                    <a:pt x="17416" y="1874"/>
                    <a:pt x="18145" y="2339"/>
                    <a:pt x="18064" y="2839"/>
                  </a:cubicBezTo>
                  <a:lnTo>
                    <a:pt x="13678" y="19355"/>
                  </a:lnTo>
                  <a:cubicBezTo>
                    <a:pt x="13528" y="19817"/>
                    <a:pt x="12703" y="20177"/>
                    <a:pt x="11755" y="20177"/>
                  </a:cubicBezTo>
                  <a:cubicBezTo>
                    <a:pt x="11666" y="20177"/>
                    <a:pt x="11577" y="20174"/>
                    <a:pt x="11482" y="20167"/>
                  </a:cubicBezTo>
                  <a:lnTo>
                    <a:pt x="4662" y="19742"/>
                  </a:lnTo>
                  <a:cubicBezTo>
                    <a:pt x="3529" y="19706"/>
                    <a:pt x="2800" y="19242"/>
                    <a:pt x="2956" y="18699"/>
                  </a:cubicBezTo>
                  <a:lnTo>
                    <a:pt x="7342" y="2222"/>
                  </a:lnTo>
                  <a:cubicBezTo>
                    <a:pt x="7424" y="1952"/>
                    <a:pt x="7669" y="1757"/>
                    <a:pt x="8072" y="1602"/>
                  </a:cubicBezTo>
                  <a:cubicBezTo>
                    <a:pt x="8399" y="1488"/>
                    <a:pt x="8883" y="1410"/>
                    <a:pt x="9293" y="1410"/>
                  </a:cubicBezTo>
                  <a:close/>
                  <a:moveTo>
                    <a:pt x="9354" y="0"/>
                  </a:moveTo>
                  <a:cubicBezTo>
                    <a:pt x="6905" y="0"/>
                    <a:pt x="4723" y="884"/>
                    <a:pt x="4423" y="2066"/>
                  </a:cubicBezTo>
                  <a:lnTo>
                    <a:pt x="37" y="18543"/>
                  </a:lnTo>
                  <a:cubicBezTo>
                    <a:pt x="-290" y="19820"/>
                    <a:pt x="1579" y="20980"/>
                    <a:pt x="4259" y="21174"/>
                  </a:cubicBezTo>
                  <a:lnTo>
                    <a:pt x="11079" y="21561"/>
                  </a:lnTo>
                  <a:lnTo>
                    <a:pt x="11727" y="21561"/>
                  </a:lnTo>
                  <a:lnTo>
                    <a:pt x="11727" y="21600"/>
                  </a:lnTo>
                  <a:cubicBezTo>
                    <a:pt x="14162" y="21600"/>
                    <a:pt x="16277" y="20710"/>
                    <a:pt x="16604" y="19550"/>
                  </a:cubicBezTo>
                  <a:lnTo>
                    <a:pt x="20989" y="3034"/>
                  </a:lnTo>
                  <a:cubicBezTo>
                    <a:pt x="21310" y="1757"/>
                    <a:pt x="19441" y="598"/>
                    <a:pt x="16761" y="442"/>
                  </a:cubicBezTo>
                  <a:lnTo>
                    <a:pt x="9941" y="16"/>
                  </a:lnTo>
                  <a:cubicBezTo>
                    <a:pt x="9743" y="6"/>
                    <a:pt x="9552" y="0"/>
                    <a:pt x="93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17;p28"/>
            <p:cNvSpPr/>
            <p:nvPr/>
          </p:nvSpPr>
          <p:spPr>
            <a:xfrm rot="1799998">
              <a:off x="189580" y="4642148"/>
              <a:ext cx="239167" cy="107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5" h="21600" fill="norm" stroke="1" extrusionOk="0">
                  <a:moveTo>
                    <a:pt x="3098" y="0"/>
                  </a:moveTo>
                  <a:cubicBezTo>
                    <a:pt x="1648" y="0"/>
                    <a:pt x="400" y="2233"/>
                    <a:pt x="103" y="5682"/>
                  </a:cubicBezTo>
                  <a:cubicBezTo>
                    <a:pt x="-358" y="9617"/>
                    <a:pt x="784" y="13575"/>
                    <a:pt x="2503" y="14348"/>
                  </a:cubicBezTo>
                  <a:lnTo>
                    <a:pt x="17133" y="21467"/>
                  </a:lnTo>
                  <a:cubicBezTo>
                    <a:pt x="17335" y="21556"/>
                    <a:pt x="17546" y="21600"/>
                    <a:pt x="17748" y="21600"/>
                  </a:cubicBezTo>
                  <a:cubicBezTo>
                    <a:pt x="19236" y="21600"/>
                    <a:pt x="20599" y="19146"/>
                    <a:pt x="20906" y="15675"/>
                  </a:cubicBezTo>
                  <a:cubicBezTo>
                    <a:pt x="21242" y="11718"/>
                    <a:pt x="20100" y="8047"/>
                    <a:pt x="18391" y="6986"/>
                  </a:cubicBezTo>
                  <a:lnTo>
                    <a:pt x="3760" y="155"/>
                  </a:lnTo>
                  <a:cubicBezTo>
                    <a:pt x="3540" y="44"/>
                    <a:pt x="3319" y="0"/>
                    <a:pt x="3098" y="0"/>
                  </a:cubicBez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18;p28"/>
            <p:cNvSpPr/>
            <p:nvPr/>
          </p:nvSpPr>
          <p:spPr>
            <a:xfrm rot="1799998">
              <a:off x="165372" y="4618348"/>
              <a:ext cx="287384" cy="154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3" h="21600" fill="norm" stroke="1" extrusionOk="0">
                  <a:moveTo>
                    <a:pt x="3838" y="6569"/>
                  </a:moveTo>
                  <a:cubicBezTo>
                    <a:pt x="3939" y="6569"/>
                    <a:pt x="4040" y="6614"/>
                    <a:pt x="4148" y="6691"/>
                  </a:cubicBezTo>
                  <a:lnTo>
                    <a:pt x="15120" y="11411"/>
                  </a:lnTo>
                  <a:cubicBezTo>
                    <a:pt x="15552" y="11594"/>
                    <a:pt x="15804" y="12511"/>
                    <a:pt x="15718" y="13595"/>
                  </a:cubicBezTo>
                  <a:cubicBezTo>
                    <a:pt x="15646" y="14390"/>
                    <a:pt x="15315" y="14909"/>
                    <a:pt x="14940" y="14909"/>
                  </a:cubicBezTo>
                  <a:cubicBezTo>
                    <a:pt x="14890" y="14909"/>
                    <a:pt x="14832" y="14894"/>
                    <a:pt x="14775" y="14879"/>
                  </a:cubicBezTo>
                  <a:lnTo>
                    <a:pt x="3802" y="9960"/>
                  </a:lnTo>
                  <a:cubicBezTo>
                    <a:pt x="3291" y="9777"/>
                    <a:pt x="3032" y="8875"/>
                    <a:pt x="3118" y="7959"/>
                  </a:cubicBezTo>
                  <a:cubicBezTo>
                    <a:pt x="3204" y="7409"/>
                    <a:pt x="3291" y="7057"/>
                    <a:pt x="3464" y="6874"/>
                  </a:cubicBezTo>
                  <a:cubicBezTo>
                    <a:pt x="3564" y="6660"/>
                    <a:pt x="3694" y="6569"/>
                    <a:pt x="3838" y="6569"/>
                  </a:cubicBezTo>
                  <a:close/>
                  <a:moveTo>
                    <a:pt x="4004" y="0"/>
                  </a:moveTo>
                  <a:cubicBezTo>
                    <a:pt x="3233" y="0"/>
                    <a:pt x="2484" y="443"/>
                    <a:pt x="1836" y="1421"/>
                  </a:cubicBezTo>
                  <a:cubicBezTo>
                    <a:pt x="-1166" y="5423"/>
                    <a:pt x="-309" y="14879"/>
                    <a:pt x="3118" y="16513"/>
                  </a:cubicBezTo>
                  <a:lnTo>
                    <a:pt x="14091" y="21417"/>
                  </a:lnTo>
                  <a:cubicBezTo>
                    <a:pt x="14350" y="21417"/>
                    <a:pt x="14609" y="21417"/>
                    <a:pt x="14948" y="21600"/>
                  </a:cubicBezTo>
                  <a:cubicBezTo>
                    <a:pt x="19664" y="21600"/>
                    <a:pt x="20434" y="7057"/>
                    <a:pt x="15718" y="5056"/>
                  </a:cubicBezTo>
                  <a:lnTo>
                    <a:pt x="4745" y="137"/>
                  </a:lnTo>
                  <a:cubicBezTo>
                    <a:pt x="4500" y="46"/>
                    <a:pt x="4248" y="0"/>
                    <a:pt x="400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9;p28"/>
            <p:cNvSpPr/>
            <p:nvPr/>
          </p:nvSpPr>
          <p:spPr>
            <a:xfrm rot="1799998">
              <a:off x="1161523" y="949794"/>
              <a:ext cx="846424" cy="4562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7" h="21600" fill="norm" stroke="1" extrusionOk="0">
                  <a:moveTo>
                    <a:pt x="16697" y="0"/>
                  </a:moveTo>
                  <a:cubicBezTo>
                    <a:pt x="15964" y="0"/>
                    <a:pt x="15316" y="93"/>
                    <a:pt x="15173" y="234"/>
                  </a:cubicBezTo>
                  <a:lnTo>
                    <a:pt x="40" y="21126"/>
                  </a:lnTo>
                  <a:cubicBezTo>
                    <a:pt x="-158" y="21286"/>
                    <a:pt x="402" y="21440"/>
                    <a:pt x="1220" y="21471"/>
                  </a:cubicBezTo>
                  <a:lnTo>
                    <a:pt x="4308" y="21595"/>
                  </a:lnTo>
                  <a:cubicBezTo>
                    <a:pt x="4405" y="21598"/>
                    <a:pt x="4501" y="21600"/>
                    <a:pt x="4598" y="21600"/>
                  </a:cubicBezTo>
                  <a:cubicBezTo>
                    <a:pt x="5312" y="21600"/>
                    <a:pt x="5970" y="21503"/>
                    <a:pt x="6144" y="21366"/>
                  </a:cubicBezTo>
                  <a:lnTo>
                    <a:pt x="21277" y="475"/>
                  </a:lnTo>
                  <a:cubicBezTo>
                    <a:pt x="21442" y="314"/>
                    <a:pt x="20915" y="160"/>
                    <a:pt x="20064" y="129"/>
                  </a:cubicBezTo>
                  <a:lnTo>
                    <a:pt x="17009" y="6"/>
                  </a:lnTo>
                  <a:cubicBezTo>
                    <a:pt x="16904" y="2"/>
                    <a:pt x="16799" y="0"/>
                    <a:pt x="16697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20;p28"/>
            <p:cNvSpPr/>
            <p:nvPr/>
          </p:nvSpPr>
          <p:spPr>
            <a:xfrm rot="1799998">
              <a:off x="1137721" y="927072"/>
              <a:ext cx="893586" cy="46085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7" h="21600" fill="norm" stroke="1" extrusionOk="0">
                  <a:moveTo>
                    <a:pt x="16321" y="217"/>
                  </a:moveTo>
                  <a:cubicBezTo>
                    <a:pt x="16386" y="217"/>
                    <a:pt x="16451" y="219"/>
                    <a:pt x="16519" y="222"/>
                  </a:cubicBezTo>
                  <a:lnTo>
                    <a:pt x="19405" y="344"/>
                  </a:lnTo>
                  <a:cubicBezTo>
                    <a:pt x="19652" y="350"/>
                    <a:pt x="19871" y="381"/>
                    <a:pt x="19994" y="417"/>
                  </a:cubicBezTo>
                  <a:cubicBezTo>
                    <a:pt x="20119" y="454"/>
                    <a:pt x="20181" y="503"/>
                    <a:pt x="20119" y="552"/>
                  </a:cubicBezTo>
                  <a:lnTo>
                    <a:pt x="20119" y="558"/>
                  </a:lnTo>
                  <a:lnTo>
                    <a:pt x="5812" y="21240"/>
                  </a:lnTo>
                  <a:cubicBezTo>
                    <a:pt x="5702" y="21320"/>
                    <a:pt x="5330" y="21377"/>
                    <a:pt x="4902" y="21377"/>
                  </a:cubicBezTo>
                  <a:cubicBezTo>
                    <a:pt x="4845" y="21377"/>
                    <a:pt x="4785" y="21376"/>
                    <a:pt x="4725" y="21374"/>
                  </a:cubicBezTo>
                  <a:lnTo>
                    <a:pt x="1839" y="21251"/>
                  </a:lnTo>
                  <a:cubicBezTo>
                    <a:pt x="1344" y="21233"/>
                    <a:pt x="1034" y="21135"/>
                    <a:pt x="1125" y="21044"/>
                  </a:cubicBezTo>
                  <a:lnTo>
                    <a:pt x="1125" y="21038"/>
                  </a:lnTo>
                  <a:lnTo>
                    <a:pt x="15464" y="356"/>
                  </a:lnTo>
                  <a:cubicBezTo>
                    <a:pt x="15495" y="314"/>
                    <a:pt x="15649" y="271"/>
                    <a:pt x="15836" y="246"/>
                  </a:cubicBezTo>
                  <a:cubicBezTo>
                    <a:pt x="15972" y="228"/>
                    <a:pt x="16141" y="217"/>
                    <a:pt x="16321" y="217"/>
                  </a:cubicBezTo>
                  <a:close/>
                  <a:moveTo>
                    <a:pt x="16332" y="0"/>
                  </a:moveTo>
                  <a:cubicBezTo>
                    <a:pt x="15398" y="0"/>
                    <a:pt x="14564" y="126"/>
                    <a:pt x="14345" y="314"/>
                  </a:cubicBezTo>
                  <a:lnTo>
                    <a:pt x="14345" y="320"/>
                  </a:lnTo>
                  <a:lnTo>
                    <a:pt x="41" y="21001"/>
                  </a:lnTo>
                  <a:cubicBezTo>
                    <a:pt x="-178" y="21215"/>
                    <a:pt x="505" y="21423"/>
                    <a:pt x="1623" y="21472"/>
                  </a:cubicBezTo>
                  <a:lnTo>
                    <a:pt x="4508" y="21588"/>
                  </a:lnTo>
                  <a:cubicBezTo>
                    <a:pt x="4634" y="21594"/>
                    <a:pt x="4787" y="21594"/>
                    <a:pt x="4912" y="21600"/>
                  </a:cubicBezTo>
                  <a:cubicBezTo>
                    <a:pt x="5874" y="21600"/>
                    <a:pt x="6711" y="21466"/>
                    <a:pt x="6930" y="21282"/>
                  </a:cubicBezTo>
                  <a:lnTo>
                    <a:pt x="6930" y="21276"/>
                  </a:lnTo>
                  <a:lnTo>
                    <a:pt x="21237" y="594"/>
                  </a:lnTo>
                  <a:cubicBezTo>
                    <a:pt x="21422" y="381"/>
                    <a:pt x="20739" y="173"/>
                    <a:pt x="19652" y="130"/>
                  </a:cubicBezTo>
                  <a:lnTo>
                    <a:pt x="16736" y="8"/>
                  </a:lnTo>
                  <a:cubicBezTo>
                    <a:pt x="16600" y="3"/>
                    <a:pt x="16464" y="0"/>
                    <a:pt x="16332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21;p28"/>
            <p:cNvSpPr/>
            <p:nvPr/>
          </p:nvSpPr>
          <p:spPr>
            <a:xfrm rot="1799998">
              <a:off x="1437356" y="5701597"/>
              <a:ext cx="134382" cy="568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19" y="0"/>
                  </a:moveTo>
                  <a:lnTo>
                    <a:pt x="5668" y="295"/>
                  </a:lnTo>
                  <a:lnTo>
                    <a:pt x="0" y="545"/>
                  </a:lnTo>
                  <a:lnTo>
                    <a:pt x="21600" y="21600"/>
                  </a:lnTo>
                  <a:lnTo>
                    <a:pt x="11319" y="0"/>
                  </a:ln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22;p28"/>
            <p:cNvSpPr/>
            <p:nvPr/>
          </p:nvSpPr>
          <p:spPr>
            <a:xfrm rot="1799998">
              <a:off x="1413578" y="5677558"/>
              <a:ext cx="181899" cy="615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6" h="21600" fill="norm" stroke="1" extrusionOk="0">
                  <a:moveTo>
                    <a:pt x="8578" y="1847"/>
                  </a:moveTo>
                  <a:lnTo>
                    <a:pt x="10852" y="7927"/>
                  </a:lnTo>
                  <a:lnTo>
                    <a:pt x="6139" y="1982"/>
                  </a:lnTo>
                  <a:lnTo>
                    <a:pt x="8578" y="1847"/>
                  </a:lnTo>
                  <a:close/>
                  <a:moveTo>
                    <a:pt x="10967" y="0"/>
                  </a:moveTo>
                  <a:cubicBezTo>
                    <a:pt x="10776" y="0"/>
                    <a:pt x="10597" y="8"/>
                    <a:pt x="10405" y="19"/>
                  </a:cubicBezTo>
                  <a:lnTo>
                    <a:pt x="2192" y="518"/>
                  </a:lnTo>
                  <a:cubicBezTo>
                    <a:pt x="672" y="611"/>
                    <a:pt x="-248" y="1068"/>
                    <a:pt x="59" y="1525"/>
                  </a:cubicBezTo>
                  <a:lnTo>
                    <a:pt x="15872" y="20962"/>
                  </a:lnTo>
                  <a:cubicBezTo>
                    <a:pt x="16025" y="21327"/>
                    <a:pt x="17239" y="21600"/>
                    <a:pt x="18465" y="21600"/>
                  </a:cubicBezTo>
                  <a:cubicBezTo>
                    <a:pt x="18618" y="21600"/>
                    <a:pt x="18759" y="21600"/>
                    <a:pt x="18912" y="21554"/>
                  </a:cubicBezTo>
                  <a:cubicBezTo>
                    <a:pt x="20432" y="21508"/>
                    <a:pt x="21352" y="21097"/>
                    <a:pt x="21199" y="20686"/>
                  </a:cubicBezTo>
                  <a:lnTo>
                    <a:pt x="13752" y="749"/>
                  </a:lnTo>
                  <a:cubicBezTo>
                    <a:pt x="13471" y="303"/>
                    <a:pt x="12372" y="0"/>
                    <a:pt x="10967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23;p28"/>
            <p:cNvSpPr/>
            <p:nvPr/>
          </p:nvSpPr>
          <p:spPr>
            <a:xfrm rot="1799998">
              <a:off x="1672330" y="5504041"/>
              <a:ext cx="238740" cy="107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9" h="21600" fill="norm" stroke="1" extrusionOk="0">
                  <a:moveTo>
                    <a:pt x="17845" y="0"/>
                  </a:moveTo>
                  <a:cubicBezTo>
                    <a:pt x="17633" y="0"/>
                    <a:pt x="17411" y="66"/>
                    <a:pt x="17189" y="155"/>
                  </a:cubicBezTo>
                  <a:lnTo>
                    <a:pt x="2480" y="7001"/>
                  </a:lnTo>
                  <a:cubicBezTo>
                    <a:pt x="753" y="8039"/>
                    <a:pt x="-280" y="11728"/>
                    <a:pt x="67" y="15681"/>
                  </a:cubicBezTo>
                  <a:cubicBezTo>
                    <a:pt x="367" y="19148"/>
                    <a:pt x="1737" y="21600"/>
                    <a:pt x="3243" y="21600"/>
                  </a:cubicBezTo>
                  <a:cubicBezTo>
                    <a:pt x="3445" y="21600"/>
                    <a:pt x="3648" y="21556"/>
                    <a:pt x="3851" y="21467"/>
                  </a:cubicBezTo>
                  <a:lnTo>
                    <a:pt x="18560" y="14356"/>
                  </a:lnTo>
                  <a:cubicBezTo>
                    <a:pt x="20287" y="13561"/>
                    <a:pt x="21320" y="9629"/>
                    <a:pt x="20973" y="5676"/>
                  </a:cubicBezTo>
                  <a:cubicBezTo>
                    <a:pt x="20673" y="2253"/>
                    <a:pt x="19332" y="0"/>
                    <a:pt x="17845" y="0"/>
                  </a:cubicBez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24;p28"/>
            <p:cNvSpPr/>
            <p:nvPr/>
          </p:nvSpPr>
          <p:spPr>
            <a:xfrm rot="1799998">
              <a:off x="1647837" y="5479727"/>
              <a:ext cx="286967" cy="155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8" h="21600" fill="norm" stroke="1" extrusionOk="0">
                  <a:moveTo>
                    <a:pt x="14718" y="6535"/>
                  </a:moveTo>
                  <a:cubicBezTo>
                    <a:pt x="15656" y="6535"/>
                    <a:pt x="15790" y="9642"/>
                    <a:pt x="14810" y="9993"/>
                  </a:cubicBezTo>
                  <a:lnTo>
                    <a:pt x="4063" y="14882"/>
                  </a:lnTo>
                  <a:cubicBezTo>
                    <a:pt x="4006" y="14913"/>
                    <a:pt x="3950" y="14928"/>
                    <a:pt x="3901" y="14928"/>
                  </a:cubicBezTo>
                  <a:cubicBezTo>
                    <a:pt x="3541" y="14928"/>
                    <a:pt x="3210" y="14410"/>
                    <a:pt x="3139" y="13618"/>
                  </a:cubicBezTo>
                  <a:cubicBezTo>
                    <a:pt x="3054" y="13070"/>
                    <a:pt x="3139" y="12704"/>
                    <a:pt x="3224" y="12171"/>
                  </a:cubicBezTo>
                  <a:cubicBezTo>
                    <a:pt x="3308" y="11805"/>
                    <a:pt x="3555" y="11623"/>
                    <a:pt x="3724" y="11440"/>
                  </a:cubicBezTo>
                  <a:lnTo>
                    <a:pt x="14471" y="6550"/>
                  </a:lnTo>
                  <a:lnTo>
                    <a:pt x="14641" y="6550"/>
                  </a:lnTo>
                  <a:cubicBezTo>
                    <a:pt x="14669" y="6535"/>
                    <a:pt x="14697" y="6535"/>
                    <a:pt x="14718" y="6535"/>
                  </a:cubicBezTo>
                  <a:close/>
                  <a:moveTo>
                    <a:pt x="14782" y="0"/>
                  </a:moveTo>
                  <a:cubicBezTo>
                    <a:pt x="14493" y="0"/>
                    <a:pt x="14196" y="61"/>
                    <a:pt x="13886" y="198"/>
                  </a:cubicBezTo>
                  <a:lnTo>
                    <a:pt x="3139" y="5088"/>
                  </a:lnTo>
                  <a:cubicBezTo>
                    <a:pt x="-1480" y="7083"/>
                    <a:pt x="-810" y="21600"/>
                    <a:pt x="3894" y="21600"/>
                  </a:cubicBezTo>
                  <a:cubicBezTo>
                    <a:pt x="4147" y="21600"/>
                    <a:pt x="4394" y="21417"/>
                    <a:pt x="4648" y="21417"/>
                  </a:cubicBezTo>
                  <a:lnTo>
                    <a:pt x="15395" y="16512"/>
                  </a:lnTo>
                  <a:cubicBezTo>
                    <a:pt x="20120" y="14304"/>
                    <a:pt x="19013" y="0"/>
                    <a:pt x="14782" y="0"/>
                  </a:cubicBez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25;p28"/>
            <p:cNvSpPr/>
            <p:nvPr/>
          </p:nvSpPr>
          <p:spPr>
            <a:xfrm rot="1799998">
              <a:off x="2009518" y="1455948"/>
              <a:ext cx="846423" cy="4562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7" h="21600" fill="norm" stroke="1" extrusionOk="0">
                  <a:moveTo>
                    <a:pt x="4601" y="0"/>
                  </a:moveTo>
                  <a:cubicBezTo>
                    <a:pt x="4499" y="0"/>
                    <a:pt x="4397" y="2"/>
                    <a:pt x="4298" y="6"/>
                  </a:cubicBezTo>
                  <a:lnTo>
                    <a:pt x="1243" y="129"/>
                  </a:lnTo>
                  <a:cubicBezTo>
                    <a:pt x="392" y="160"/>
                    <a:pt x="-135" y="314"/>
                    <a:pt x="30" y="475"/>
                  </a:cubicBezTo>
                  <a:lnTo>
                    <a:pt x="15163" y="21366"/>
                  </a:lnTo>
                  <a:cubicBezTo>
                    <a:pt x="15306" y="21503"/>
                    <a:pt x="15987" y="21600"/>
                    <a:pt x="16709" y="21600"/>
                  </a:cubicBezTo>
                  <a:cubicBezTo>
                    <a:pt x="16806" y="21600"/>
                    <a:pt x="16902" y="21598"/>
                    <a:pt x="16999" y="21595"/>
                  </a:cubicBezTo>
                  <a:lnTo>
                    <a:pt x="20087" y="21471"/>
                  </a:lnTo>
                  <a:cubicBezTo>
                    <a:pt x="20905" y="21440"/>
                    <a:pt x="21465" y="21280"/>
                    <a:pt x="21267" y="21126"/>
                  </a:cubicBezTo>
                  <a:lnTo>
                    <a:pt x="6134" y="234"/>
                  </a:lnTo>
                  <a:cubicBezTo>
                    <a:pt x="5991" y="93"/>
                    <a:pt x="5318" y="0"/>
                    <a:pt x="4601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26;p28"/>
            <p:cNvSpPr/>
            <p:nvPr/>
          </p:nvSpPr>
          <p:spPr>
            <a:xfrm rot="1799998">
              <a:off x="1985400" y="1433132"/>
              <a:ext cx="893890" cy="4608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3" h="21600" fill="norm" stroke="1" extrusionOk="0">
                  <a:moveTo>
                    <a:pt x="4946" y="217"/>
                  </a:moveTo>
                  <a:cubicBezTo>
                    <a:pt x="5125" y="217"/>
                    <a:pt x="5295" y="228"/>
                    <a:pt x="5430" y="246"/>
                  </a:cubicBezTo>
                  <a:cubicBezTo>
                    <a:pt x="5617" y="271"/>
                    <a:pt x="5771" y="314"/>
                    <a:pt x="5833" y="356"/>
                  </a:cubicBezTo>
                  <a:lnTo>
                    <a:pt x="20120" y="21032"/>
                  </a:lnTo>
                  <a:lnTo>
                    <a:pt x="20120" y="21044"/>
                  </a:lnTo>
                  <a:cubicBezTo>
                    <a:pt x="20213" y="21135"/>
                    <a:pt x="19901" y="21233"/>
                    <a:pt x="19406" y="21251"/>
                  </a:cubicBezTo>
                  <a:lnTo>
                    <a:pt x="16525" y="21374"/>
                  </a:lnTo>
                  <a:cubicBezTo>
                    <a:pt x="16465" y="21376"/>
                    <a:pt x="16406" y="21377"/>
                    <a:pt x="16348" y="21377"/>
                  </a:cubicBezTo>
                  <a:cubicBezTo>
                    <a:pt x="15921" y="21377"/>
                    <a:pt x="15549" y="21320"/>
                    <a:pt x="15440" y="21240"/>
                  </a:cubicBezTo>
                  <a:lnTo>
                    <a:pt x="1154" y="558"/>
                  </a:lnTo>
                  <a:lnTo>
                    <a:pt x="1154" y="552"/>
                  </a:lnTo>
                  <a:cubicBezTo>
                    <a:pt x="1060" y="454"/>
                    <a:pt x="1372" y="362"/>
                    <a:pt x="1867" y="344"/>
                  </a:cubicBezTo>
                  <a:lnTo>
                    <a:pt x="4748" y="222"/>
                  </a:lnTo>
                  <a:cubicBezTo>
                    <a:pt x="4816" y="219"/>
                    <a:pt x="4881" y="217"/>
                    <a:pt x="4946" y="217"/>
                  </a:cubicBezTo>
                  <a:close/>
                  <a:moveTo>
                    <a:pt x="4907" y="0"/>
                  </a:moveTo>
                  <a:cubicBezTo>
                    <a:pt x="4771" y="0"/>
                    <a:pt x="4636" y="3"/>
                    <a:pt x="4501" y="8"/>
                  </a:cubicBezTo>
                  <a:lnTo>
                    <a:pt x="1619" y="130"/>
                  </a:lnTo>
                  <a:cubicBezTo>
                    <a:pt x="534" y="173"/>
                    <a:pt x="-179" y="381"/>
                    <a:pt x="40" y="601"/>
                  </a:cubicBezTo>
                  <a:lnTo>
                    <a:pt x="14355" y="21270"/>
                  </a:lnTo>
                  <a:lnTo>
                    <a:pt x="14355" y="21282"/>
                  </a:lnTo>
                  <a:cubicBezTo>
                    <a:pt x="14542" y="21466"/>
                    <a:pt x="15377" y="21600"/>
                    <a:pt x="16338" y="21600"/>
                  </a:cubicBezTo>
                  <a:cubicBezTo>
                    <a:pt x="16463" y="21600"/>
                    <a:pt x="16588" y="21594"/>
                    <a:pt x="16741" y="21588"/>
                  </a:cubicBezTo>
                  <a:lnTo>
                    <a:pt x="19623" y="21472"/>
                  </a:lnTo>
                  <a:cubicBezTo>
                    <a:pt x="20708" y="21423"/>
                    <a:pt x="21421" y="21215"/>
                    <a:pt x="21205" y="21001"/>
                  </a:cubicBezTo>
                  <a:lnTo>
                    <a:pt x="6919" y="320"/>
                  </a:lnTo>
                  <a:lnTo>
                    <a:pt x="6919" y="314"/>
                  </a:lnTo>
                  <a:cubicBezTo>
                    <a:pt x="6700" y="126"/>
                    <a:pt x="5844" y="0"/>
                    <a:pt x="4907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27;p28"/>
            <p:cNvSpPr/>
            <p:nvPr/>
          </p:nvSpPr>
          <p:spPr>
            <a:xfrm rot="1799998">
              <a:off x="2130597" y="1833677"/>
              <a:ext cx="1423962" cy="119924"/>
            </a:xfrm>
            <a:prstGeom prst="rect">
              <a:avLst/>
            </a:pr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28;p28"/>
            <p:cNvSpPr/>
            <p:nvPr/>
          </p:nvSpPr>
          <p:spPr>
            <a:xfrm rot="1799998">
              <a:off x="2107187" y="1810138"/>
              <a:ext cx="1470837" cy="1669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12" y="6080"/>
                  </a:moveTo>
                  <a:lnTo>
                    <a:pt x="20912" y="15534"/>
                  </a:lnTo>
                  <a:lnTo>
                    <a:pt x="690" y="15534"/>
                  </a:lnTo>
                  <a:lnTo>
                    <a:pt x="690" y="6080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9;p28"/>
            <p:cNvSpPr/>
            <p:nvPr/>
          </p:nvSpPr>
          <p:spPr>
            <a:xfrm rot="1799998">
              <a:off x="3448918" y="2071289"/>
              <a:ext cx="152560" cy="432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21" y="0"/>
                  </a:moveTo>
                  <a:cubicBezTo>
                    <a:pt x="2031" y="0"/>
                    <a:pt x="0" y="716"/>
                    <a:pt x="0" y="1628"/>
                  </a:cubicBezTo>
                  <a:lnTo>
                    <a:pt x="0" y="19906"/>
                  </a:lnTo>
                  <a:cubicBezTo>
                    <a:pt x="0" y="20819"/>
                    <a:pt x="2031" y="21600"/>
                    <a:pt x="4621" y="21600"/>
                  </a:cubicBezTo>
                  <a:lnTo>
                    <a:pt x="16979" y="21600"/>
                  </a:lnTo>
                  <a:cubicBezTo>
                    <a:pt x="19569" y="21600"/>
                    <a:pt x="21600" y="20819"/>
                    <a:pt x="21600" y="19906"/>
                  </a:cubicBezTo>
                  <a:lnTo>
                    <a:pt x="21600" y="1628"/>
                  </a:lnTo>
                  <a:cubicBezTo>
                    <a:pt x="21600" y="716"/>
                    <a:pt x="19569" y="0"/>
                    <a:pt x="16979" y="0"/>
                  </a:cubicBez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30;p28"/>
            <p:cNvSpPr/>
            <p:nvPr/>
          </p:nvSpPr>
          <p:spPr>
            <a:xfrm rot="1799998">
              <a:off x="3425482" y="2047852"/>
              <a:ext cx="199433" cy="479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31" y="2110"/>
                  </a:moveTo>
                  <a:cubicBezTo>
                    <a:pt x="14969" y="2110"/>
                    <a:pt x="16523" y="2756"/>
                    <a:pt x="16523" y="3520"/>
                  </a:cubicBezTo>
                  <a:lnTo>
                    <a:pt x="16523" y="18080"/>
                  </a:lnTo>
                  <a:cubicBezTo>
                    <a:pt x="16523" y="18844"/>
                    <a:pt x="14969" y="19485"/>
                    <a:pt x="13131" y="19485"/>
                  </a:cubicBezTo>
                  <a:lnTo>
                    <a:pt x="8469" y="19485"/>
                  </a:lnTo>
                  <a:cubicBezTo>
                    <a:pt x="6631" y="19485"/>
                    <a:pt x="5077" y="18844"/>
                    <a:pt x="5077" y="18080"/>
                  </a:cubicBezTo>
                  <a:lnTo>
                    <a:pt x="5077" y="3520"/>
                  </a:lnTo>
                  <a:cubicBezTo>
                    <a:pt x="5077" y="2756"/>
                    <a:pt x="6631" y="2110"/>
                    <a:pt x="8469" y="2110"/>
                  </a:cubicBezTo>
                  <a:close/>
                  <a:moveTo>
                    <a:pt x="8469" y="0"/>
                  </a:moveTo>
                  <a:cubicBezTo>
                    <a:pt x="3808" y="0"/>
                    <a:pt x="0" y="1583"/>
                    <a:pt x="0" y="3520"/>
                  </a:cubicBezTo>
                  <a:lnTo>
                    <a:pt x="0" y="18080"/>
                  </a:lnTo>
                  <a:cubicBezTo>
                    <a:pt x="0" y="20017"/>
                    <a:pt x="3808" y="21600"/>
                    <a:pt x="8469" y="21600"/>
                  </a:cubicBezTo>
                  <a:lnTo>
                    <a:pt x="13131" y="21600"/>
                  </a:lnTo>
                  <a:cubicBezTo>
                    <a:pt x="17792" y="21600"/>
                    <a:pt x="21600" y="20017"/>
                    <a:pt x="21600" y="18080"/>
                  </a:cubicBezTo>
                  <a:lnTo>
                    <a:pt x="21600" y="3520"/>
                  </a:lnTo>
                  <a:cubicBezTo>
                    <a:pt x="21600" y="1583"/>
                    <a:pt x="17792" y="0"/>
                    <a:pt x="13131" y="0"/>
                  </a:cubicBez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31;p28"/>
            <p:cNvSpPr/>
            <p:nvPr/>
          </p:nvSpPr>
          <p:spPr>
            <a:xfrm rot="1799998">
              <a:off x="3401520" y="414024"/>
              <a:ext cx="348160" cy="725015"/>
            </a:xfrm>
            <a:prstGeom prst="rect">
              <a:avLst/>
            </a:pr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32;p28"/>
            <p:cNvSpPr/>
            <p:nvPr/>
          </p:nvSpPr>
          <p:spPr>
            <a:xfrm rot="1799998">
              <a:off x="3377748" y="390530"/>
              <a:ext cx="395144" cy="773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032" y="1313"/>
                  </a:moveTo>
                  <a:lnTo>
                    <a:pt x="19032" y="20291"/>
                  </a:lnTo>
                  <a:lnTo>
                    <a:pt x="2568" y="20291"/>
                  </a:lnTo>
                  <a:lnTo>
                    <a:pt x="2568" y="1313"/>
                  </a:ln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2" name="Google Shape;333;p28"/>
            <p:cNvSpPr/>
            <p:nvPr/>
          </p:nvSpPr>
          <p:spPr>
            <a:xfrm rot="1799998">
              <a:off x="3455728" y="98864"/>
              <a:ext cx="505978" cy="891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06" y="0"/>
                  </a:moveTo>
                  <a:cubicBezTo>
                    <a:pt x="1557" y="0"/>
                    <a:pt x="0" y="883"/>
                    <a:pt x="0" y="1958"/>
                  </a:cubicBezTo>
                  <a:lnTo>
                    <a:pt x="0" y="19611"/>
                  </a:lnTo>
                  <a:cubicBezTo>
                    <a:pt x="0" y="20717"/>
                    <a:pt x="1557" y="21600"/>
                    <a:pt x="3506" y="21600"/>
                  </a:cubicBezTo>
                  <a:lnTo>
                    <a:pt x="18145" y="21600"/>
                  </a:lnTo>
                  <a:cubicBezTo>
                    <a:pt x="20038" y="21600"/>
                    <a:pt x="21600" y="20717"/>
                    <a:pt x="21600" y="19611"/>
                  </a:cubicBezTo>
                  <a:lnTo>
                    <a:pt x="21600" y="1958"/>
                  </a:lnTo>
                  <a:cubicBezTo>
                    <a:pt x="21600" y="883"/>
                    <a:pt x="20038" y="0"/>
                    <a:pt x="18145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3" name="Google Shape;334;p28"/>
            <p:cNvSpPr/>
            <p:nvPr/>
          </p:nvSpPr>
          <p:spPr>
            <a:xfrm rot="1799998">
              <a:off x="3432292" y="75318"/>
              <a:ext cx="552852" cy="938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34" y="1081"/>
                  </a:moveTo>
                  <a:cubicBezTo>
                    <a:pt x="17830" y="1081"/>
                    <a:pt x="19764" y="2220"/>
                    <a:pt x="19764" y="3631"/>
                  </a:cubicBezTo>
                  <a:lnTo>
                    <a:pt x="19764" y="17939"/>
                  </a:lnTo>
                  <a:cubicBezTo>
                    <a:pt x="19764" y="19350"/>
                    <a:pt x="17830" y="20489"/>
                    <a:pt x="15434" y="20489"/>
                  </a:cubicBezTo>
                  <a:lnTo>
                    <a:pt x="6213" y="20489"/>
                  </a:lnTo>
                  <a:cubicBezTo>
                    <a:pt x="3821" y="20489"/>
                    <a:pt x="1883" y="19350"/>
                    <a:pt x="1883" y="17939"/>
                  </a:cubicBezTo>
                  <a:lnTo>
                    <a:pt x="1883" y="3631"/>
                  </a:lnTo>
                  <a:cubicBezTo>
                    <a:pt x="1883" y="2220"/>
                    <a:pt x="3821" y="1081"/>
                    <a:pt x="6213" y="1081"/>
                  </a:cubicBezTo>
                  <a:close/>
                  <a:moveTo>
                    <a:pt x="6213" y="0"/>
                  </a:moveTo>
                  <a:cubicBezTo>
                    <a:pt x="2803" y="0"/>
                    <a:pt x="0" y="1620"/>
                    <a:pt x="0" y="3631"/>
                  </a:cubicBezTo>
                  <a:lnTo>
                    <a:pt x="0" y="17939"/>
                  </a:lnTo>
                  <a:cubicBezTo>
                    <a:pt x="0" y="19950"/>
                    <a:pt x="2803" y="21600"/>
                    <a:pt x="6213" y="21600"/>
                  </a:cubicBezTo>
                  <a:lnTo>
                    <a:pt x="15434" y="21600"/>
                  </a:lnTo>
                  <a:cubicBezTo>
                    <a:pt x="18849" y="21600"/>
                    <a:pt x="21600" y="19950"/>
                    <a:pt x="21600" y="17939"/>
                  </a:cubicBezTo>
                  <a:lnTo>
                    <a:pt x="21600" y="3631"/>
                  </a:lnTo>
                  <a:cubicBezTo>
                    <a:pt x="21600" y="1620"/>
                    <a:pt x="18849" y="0"/>
                    <a:pt x="1543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4" name="Google Shape;335;p28"/>
            <p:cNvSpPr/>
            <p:nvPr/>
          </p:nvSpPr>
          <p:spPr>
            <a:xfrm rot="1799998">
              <a:off x="2638209" y="972568"/>
              <a:ext cx="932462" cy="1239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7" h="21600" fill="norm" stroke="1" extrusionOk="0">
                  <a:moveTo>
                    <a:pt x="9562" y="2568"/>
                  </a:moveTo>
                  <a:cubicBezTo>
                    <a:pt x="12811" y="2568"/>
                    <a:pt x="15929" y="4688"/>
                    <a:pt x="15929" y="7903"/>
                  </a:cubicBezTo>
                  <a:cubicBezTo>
                    <a:pt x="15929" y="10854"/>
                    <a:pt x="13105" y="13239"/>
                    <a:pt x="9607" y="13239"/>
                  </a:cubicBezTo>
                  <a:cubicBezTo>
                    <a:pt x="3984" y="13239"/>
                    <a:pt x="1187" y="7493"/>
                    <a:pt x="5141" y="4131"/>
                  </a:cubicBezTo>
                  <a:cubicBezTo>
                    <a:pt x="6428" y="3051"/>
                    <a:pt x="8010" y="2568"/>
                    <a:pt x="9562" y="2568"/>
                  </a:cubicBezTo>
                  <a:close/>
                  <a:moveTo>
                    <a:pt x="9562" y="0"/>
                  </a:moveTo>
                  <a:cubicBezTo>
                    <a:pt x="7669" y="0"/>
                    <a:pt x="5730" y="479"/>
                    <a:pt x="3984" y="1542"/>
                  </a:cubicBezTo>
                  <a:cubicBezTo>
                    <a:pt x="-2363" y="5426"/>
                    <a:pt x="-858" y="13762"/>
                    <a:pt x="6593" y="15830"/>
                  </a:cubicBezTo>
                  <a:lnTo>
                    <a:pt x="6593" y="21600"/>
                  </a:lnTo>
                  <a:lnTo>
                    <a:pt x="12646" y="21600"/>
                  </a:lnTo>
                  <a:lnTo>
                    <a:pt x="12646" y="15830"/>
                  </a:lnTo>
                  <a:cubicBezTo>
                    <a:pt x="16575" y="14739"/>
                    <a:pt x="19237" y="11627"/>
                    <a:pt x="19237" y="8130"/>
                  </a:cubicBezTo>
                  <a:cubicBezTo>
                    <a:pt x="19237" y="3335"/>
                    <a:pt x="14555" y="0"/>
                    <a:pt x="9562" y="0"/>
                  </a:cubicBezTo>
                  <a:close/>
                </a:path>
              </a:pathLst>
            </a:cu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5" name="Google Shape;336;p28"/>
            <p:cNvSpPr/>
            <p:nvPr/>
          </p:nvSpPr>
          <p:spPr>
            <a:xfrm rot="1799998">
              <a:off x="2614444" y="951191"/>
              <a:ext cx="978140" cy="1284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77" h="21600" fill="norm" stroke="1" extrusionOk="0">
                  <a:moveTo>
                    <a:pt x="10086" y="3223"/>
                  </a:moveTo>
                  <a:cubicBezTo>
                    <a:pt x="13314" y="3223"/>
                    <a:pt x="15923" y="5351"/>
                    <a:pt x="15923" y="7983"/>
                  </a:cubicBezTo>
                  <a:cubicBezTo>
                    <a:pt x="15923" y="10845"/>
                    <a:pt x="13043" y="12744"/>
                    <a:pt x="10047" y="12744"/>
                  </a:cubicBezTo>
                  <a:cubicBezTo>
                    <a:pt x="8613" y="12744"/>
                    <a:pt x="7153" y="12309"/>
                    <a:pt x="5969" y="11337"/>
                  </a:cubicBezTo>
                  <a:cubicBezTo>
                    <a:pt x="2285" y="8355"/>
                    <a:pt x="4894" y="3223"/>
                    <a:pt x="10086" y="3223"/>
                  </a:cubicBezTo>
                  <a:close/>
                  <a:moveTo>
                    <a:pt x="10022" y="2426"/>
                  </a:moveTo>
                  <a:cubicBezTo>
                    <a:pt x="8353" y="2426"/>
                    <a:pt x="6652" y="2930"/>
                    <a:pt x="5271" y="4056"/>
                  </a:cubicBezTo>
                  <a:cubicBezTo>
                    <a:pt x="995" y="7543"/>
                    <a:pt x="4033" y="13531"/>
                    <a:pt x="10086" y="13531"/>
                  </a:cubicBezTo>
                  <a:cubicBezTo>
                    <a:pt x="13852" y="13531"/>
                    <a:pt x="16890" y="11029"/>
                    <a:pt x="16890" y="7983"/>
                  </a:cubicBezTo>
                  <a:cubicBezTo>
                    <a:pt x="16890" y="4642"/>
                    <a:pt x="13524" y="2426"/>
                    <a:pt x="10022" y="2426"/>
                  </a:cubicBezTo>
                  <a:close/>
                  <a:moveTo>
                    <a:pt x="10086" y="766"/>
                  </a:moveTo>
                  <a:cubicBezTo>
                    <a:pt x="14577" y="766"/>
                    <a:pt x="18397" y="3420"/>
                    <a:pt x="19095" y="7018"/>
                  </a:cubicBezTo>
                  <a:cubicBezTo>
                    <a:pt x="19823" y="10613"/>
                    <a:pt x="17213" y="14122"/>
                    <a:pt x="12964" y="15262"/>
                  </a:cubicBezTo>
                  <a:lnTo>
                    <a:pt x="12614" y="15350"/>
                  </a:lnTo>
                  <a:lnTo>
                    <a:pt x="12614" y="20812"/>
                  </a:lnTo>
                  <a:lnTo>
                    <a:pt x="7558" y="20812"/>
                  </a:lnTo>
                  <a:lnTo>
                    <a:pt x="7558" y="15350"/>
                  </a:lnTo>
                  <a:lnTo>
                    <a:pt x="7234" y="15262"/>
                  </a:lnTo>
                  <a:cubicBezTo>
                    <a:pt x="2958" y="14122"/>
                    <a:pt x="376" y="10613"/>
                    <a:pt x="1074" y="7018"/>
                  </a:cubicBezTo>
                  <a:cubicBezTo>
                    <a:pt x="1801" y="3420"/>
                    <a:pt x="5619" y="766"/>
                    <a:pt x="10086" y="766"/>
                  </a:cubicBezTo>
                  <a:close/>
                  <a:moveTo>
                    <a:pt x="10086" y="0"/>
                  </a:moveTo>
                  <a:cubicBezTo>
                    <a:pt x="5217" y="0"/>
                    <a:pt x="1019" y="2849"/>
                    <a:pt x="159" y="6754"/>
                  </a:cubicBezTo>
                  <a:cubicBezTo>
                    <a:pt x="-702" y="10679"/>
                    <a:pt x="2016" y="14538"/>
                    <a:pt x="6588" y="15921"/>
                  </a:cubicBezTo>
                  <a:lnTo>
                    <a:pt x="6588" y="21600"/>
                  </a:lnTo>
                  <a:lnTo>
                    <a:pt x="13610" y="21600"/>
                  </a:lnTo>
                  <a:lnTo>
                    <a:pt x="13610" y="15921"/>
                  </a:lnTo>
                  <a:cubicBezTo>
                    <a:pt x="18182" y="14538"/>
                    <a:pt x="20898" y="10679"/>
                    <a:pt x="20010" y="6754"/>
                  </a:cubicBezTo>
                  <a:cubicBezTo>
                    <a:pt x="19149" y="2849"/>
                    <a:pt x="14981" y="0"/>
                    <a:pt x="10086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6" name="Google Shape;337;p28"/>
            <p:cNvSpPr/>
            <p:nvPr/>
          </p:nvSpPr>
          <p:spPr>
            <a:xfrm rot="1799998">
              <a:off x="2880416" y="1719125"/>
              <a:ext cx="46874" cy="439391"/>
            </a:xfrm>
            <a:prstGeom prst="rect">
              <a:avLst/>
            </a:prstGeom>
            <a:solidFill>
              <a:srgbClr val="2C1738"/>
            </a:solidFill>
            <a:ln w="12700" cap="flat">
              <a:solidFill>
                <a:srgbClr val="2C1738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7" name="Google Shape;338;p28"/>
            <p:cNvSpPr/>
            <p:nvPr/>
          </p:nvSpPr>
          <p:spPr>
            <a:xfrm rot="1799998">
              <a:off x="207569" y="5230547"/>
              <a:ext cx="82140" cy="368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736" y="0"/>
                  </a:moveTo>
                  <a:lnTo>
                    <a:pt x="0" y="21600"/>
                  </a:lnTo>
                  <a:lnTo>
                    <a:pt x="21600" y="532"/>
                  </a:lnTo>
                  <a:lnTo>
                    <a:pt x="12010" y="308"/>
                  </a:lnTo>
                  <a:lnTo>
                    <a:pt x="2736" y="0"/>
                  </a:lnTo>
                  <a:close/>
                </a:path>
              </a:pathLst>
            </a:custGeom>
            <a:solidFill>
              <a:srgbClr val="143E63"/>
            </a:solidFill>
            <a:ln w="1270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8" name="Google Shape;339;p28"/>
            <p:cNvSpPr/>
            <p:nvPr/>
          </p:nvSpPr>
          <p:spPr>
            <a:xfrm rot="1799998">
              <a:off x="264320" y="4772686"/>
              <a:ext cx="296708" cy="6852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0" h="21600" fill="norm" stroke="1" extrusionOk="0">
                  <a:moveTo>
                    <a:pt x="8019" y="0"/>
                  </a:moveTo>
                  <a:cubicBezTo>
                    <a:pt x="6840" y="0"/>
                    <a:pt x="5811" y="390"/>
                    <a:pt x="5639" y="915"/>
                  </a:cubicBezTo>
                  <a:lnTo>
                    <a:pt x="23" y="19781"/>
                  </a:lnTo>
                  <a:cubicBezTo>
                    <a:pt x="-158" y="20357"/>
                    <a:pt x="777" y="20889"/>
                    <a:pt x="2081" y="20972"/>
                  </a:cubicBezTo>
                  <a:lnTo>
                    <a:pt x="13022" y="21590"/>
                  </a:lnTo>
                  <a:cubicBezTo>
                    <a:pt x="13140" y="21597"/>
                    <a:pt x="13250" y="21600"/>
                    <a:pt x="13360" y="21600"/>
                  </a:cubicBezTo>
                  <a:cubicBezTo>
                    <a:pt x="14522" y="21600"/>
                    <a:pt x="15473" y="21210"/>
                    <a:pt x="15645" y="20685"/>
                  </a:cubicBezTo>
                  <a:lnTo>
                    <a:pt x="21253" y="1819"/>
                  </a:lnTo>
                  <a:cubicBezTo>
                    <a:pt x="21442" y="1243"/>
                    <a:pt x="20602" y="708"/>
                    <a:pt x="19290" y="666"/>
                  </a:cubicBezTo>
                  <a:lnTo>
                    <a:pt x="8348" y="10"/>
                  </a:lnTo>
                  <a:cubicBezTo>
                    <a:pt x="8239" y="3"/>
                    <a:pt x="8129" y="0"/>
                    <a:pt x="8019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9" name="Google Shape;340;p28"/>
            <p:cNvSpPr/>
            <p:nvPr/>
          </p:nvSpPr>
          <p:spPr>
            <a:xfrm rot="1799998">
              <a:off x="278312" y="4720446"/>
              <a:ext cx="239161" cy="1071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4" h="21600" fill="norm" stroke="1" extrusionOk="0">
                  <a:moveTo>
                    <a:pt x="3104" y="0"/>
                  </a:moveTo>
                  <a:cubicBezTo>
                    <a:pt x="1654" y="0"/>
                    <a:pt x="406" y="2231"/>
                    <a:pt x="99" y="5676"/>
                  </a:cubicBezTo>
                  <a:cubicBezTo>
                    <a:pt x="-352" y="9607"/>
                    <a:pt x="790" y="13561"/>
                    <a:pt x="2509" y="14356"/>
                  </a:cubicBezTo>
                  <a:lnTo>
                    <a:pt x="17139" y="21445"/>
                  </a:lnTo>
                  <a:cubicBezTo>
                    <a:pt x="17341" y="21556"/>
                    <a:pt x="17552" y="21600"/>
                    <a:pt x="17754" y="21600"/>
                  </a:cubicBezTo>
                  <a:cubicBezTo>
                    <a:pt x="19242" y="21600"/>
                    <a:pt x="20605" y="19171"/>
                    <a:pt x="20902" y="15924"/>
                  </a:cubicBezTo>
                  <a:cubicBezTo>
                    <a:pt x="21248" y="11728"/>
                    <a:pt x="20106" y="8039"/>
                    <a:pt x="18387" y="7244"/>
                  </a:cubicBezTo>
                  <a:lnTo>
                    <a:pt x="3757" y="155"/>
                  </a:lnTo>
                  <a:cubicBezTo>
                    <a:pt x="3536" y="44"/>
                    <a:pt x="3325" y="0"/>
                    <a:pt x="310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0" name="Google Shape;341;p28"/>
            <p:cNvSpPr/>
            <p:nvPr/>
          </p:nvSpPr>
          <p:spPr>
            <a:xfrm rot="1799998">
              <a:off x="1250310" y="1028118"/>
              <a:ext cx="846397" cy="4562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9" h="21600" fill="norm" stroke="1" extrusionOk="0">
                  <a:moveTo>
                    <a:pt x="16700" y="0"/>
                  </a:moveTo>
                  <a:cubicBezTo>
                    <a:pt x="15966" y="0"/>
                    <a:pt x="15318" y="93"/>
                    <a:pt x="15172" y="234"/>
                  </a:cubicBezTo>
                  <a:lnTo>
                    <a:pt x="41" y="21125"/>
                  </a:lnTo>
                  <a:cubicBezTo>
                    <a:pt x="-158" y="21286"/>
                    <a:pt x="399" y="21440"/>
                    <a:pt x="1221" y="21471"/>
                  </a:cubicBezTo>
                  <a:lnTo>
                    <a:pt x="4306" y="21594"/>
                  </a:lnTo>
                  <a:cubicBezTo>
                    <a:pt x="4408" y="21598"/>
                    <a:pt x="4510" y="21600"/>
                    <a:pt x="4609" y="21600"/>
                  </a:cubicBezTo>
                  <a:cubicBezTo>
                    <a:pt x="5321" y="21600"/>
                    <a:pt x="5971" y="21507"/>
                    <a:pt x="6145" y="21366"/>
                  </a:cubicBezTo>
                  <a:lnTo>
                    <a:pt x="21279" y="475"/>
                  </a:lnTo>
                  <a:cubicBezTo>
                    <a:pt x="21442" y="314"/>
                    <a:pt x="20918" y="160"/>
                    <a:pt x="20063" y="129"/>
                  </a:cubicBezTo>
                  <a:lnTo>
                    <a:pt x="17011" y="6"/>
                  </a:lnTo>
                  <a:cubicBezTo>
                    <a:pt x="16906" y="2"/>
                    <a:pt x="16802" y="0"/>
                    <a:pt x="167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1" name="Google Shape;342;p28"/>
            <p:cNvSpPr/>
            <p:nvPr/>
          </p:nvSpPr>
          <p:spPr>
            <a:xfrm rot="1799998">
              <a:off x="1526181" y="5779910"/>
              <a:ext cx="134271" cy="568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29" y="0"/>
                  </a:moveTo>
                  <a:lnTo>
                    <a:pt x="5655" y="300"/>
                  </a:lnTo>
                  <a:lnTo>
                    <a:pt x="0" y="545"/>
                  </a:lnTo>
                  <a:lnTo>
                    <a:pt x="21600" y="21600"/>
                  </a:lnTo>
                  <a:lnTo>
                    <a:pt x="11329" y="0"/>
                  </a:lnTo>
                  <a:close/>
                </a:path>
              </a:pathLst>
            </a:custGeom>
            <a:solidFill>
              <a:srgbClr val="143E63"/>
            </a:solidFill>
            <a:ln w="12700" cap="rnd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2" name="Google Shape;343;p28"/>
            <p:cNvSpPr/>
            <p:nvPr/>
          </p:nvSpPr>
          <p:spPr>
            <a:xfrm rot="1799998">
              <a:off x="1760994" y="5582451"/>
              <a:ext cx="238845" cy="107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39" h="21600" fill="norm" stroke="1" extrusionOk="0">
                  <a:moveTo>
                    <a:pt x="17846" y="0"/>
                  </a:moveTo>
                  <a:cubicBezTo>
                    <a:pt x="17624" y="0"/>
                    <a:pt x="17402" y="44"/>
                    <a:pt x="17180" y="133"/>
                  </a:cubicBezTo>
                  <a:lnTo>
                    <a:pt x="2478" y="7244"/>
                  </a:lnTo>
                  <a:cubicBezTo>
                    <a:pt x="761" y="8039"/>
                    <a:pt x="-281" y="11971"/>
                    <a:pt x="66" y="15924"/>
                  </a:cubicBezTo>
                  <a:cubicBezTo>
                    <a:pt x="365" y="19347"/>
                    <a:pt x="1716" y="21600"/>
                    <a:pt x="3192" y="21600"/>
                  </a:cubicBezTo>
                  <a:cubicBezTo>
                    <a:pt x="3414" y="21600"/>
                    <a:pt x="3636" y="21556"/>
                    <a:pt x="3858" y="21445"/>
                  </a:cubicBezTo>
                  <a:lnTo>
                    <a:pt x="18560" y="14334"/>
                  </a:lnTo>
                  <a:cubicBezTo>
                    <a:pt x="20287" y="13561"/>
                    <a:pt x="21319" y="9607"/>
                    <a:pt x="20972" y="5919"/>
                  </a:cubicBezTo>
                  <a:cubicBezTo>
                    <a:pt x="20673" y="2253"/>
                    <a:pt x="19322" y="0"/>
                    <a:pt x="17846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3" name="Google Shape;344;p28"/>
            <p:cNvSpPr/>
            <p:nvPr/>
          </p:nvSpPr>
          <p:spPr>
            <a:xfrm rot="1799998">
              <a:off x="2098307" y="1534271"/>
              <a:ext cx="846390" cy="4562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4599" y="0"/>
                  </a:moveTo>
                  <a:cubicBezTo>
                    <a:pt x="4500" y="0"/>
                    <a:pt x="4398" y="2"/>
                    <a:pt x="4296" y="6"/>
                  </a:cubicBezTo>
                  <a:lnTo>
                    <a:pt x="1244" y="129"/>
                  </a:lnTo>
                  <a:cubicBezTo>
                    <a:pt x="392" y="160"/>
                    <a:pt x="-135" y="314"/>
                    <a:pt x="30" y="475"/>
                  </a:cubicBezTo>
                  <a:lnTo>
                    <a:pt x="15162" y="21366"/>
                  </a:lnTo>
                  <a:cubicBezTo>
                    <a:pt x="15336" y="21507"/>
                    <a:pt x="15989" y="21600"/>
                    <a:pt x="16701" y="21600"/>
                  </a:cubicBezTo>
                  <a:cubicBezTo>
                    <a:pt x="16800" y="21600"/>
                    <a:pt x="16899" y="21598"/>
                    <a:pt x="17001" y="21594"/>
                  </a:cubicBezTo>
                  <a:lnTo>
                    <a:pt x="20086" y="21471"/>
                  </a:lnTo>
                  <a:cubicBezTo>
                    <a:pt x="20908" y="21440"/>
                    <a:pt x="21465" y="21286"/>
                    <a:pt x="21269" y="21125"/>
                  </a:cubicBezTo>
                  <a:lnTo>
                    <a:pt x="6135" y="234"/>
                  </a:lnTo>
                  <a:cubicBezTo>
                    <a:pt x="5961" y="93"/>
                    <a:pt x="5310" y="0"/>
                    <a:pt x="45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solidFill>
                <a:srgbClr val="143E63"/>
              </a:solidFill>
              <a:prstDash val="solid"/>
              <a:miter lim="11906"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4" name="Google Shape;345;p28"/>
            <p:cNvSpPr/>
            <p:nvPr/>
          </p:nvSpPr>
          <p:spPr>
            <a:xfrm rot="1799998">
              <a:off x="2219412" y="1912015"/>
              <a:ext cx="1423963" cy="119924"/>
            </a:xfrm>
            <a:prstGeom prst="rect">
              <a:avLst/>
            </a:prstGeom>
            <a:solidFill>
              <a:srgbClr val="34679A"/>
            </a:solidFill>
            <a:ln w="1270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5" name="Google Shape;346;p28"/>
            <p:cNvSpPr/>
            <p:nvPr/>
          </p:nvSpPr>
          <p:spPr>
            <a:xfrm rot="1799998">
              <a:off x="3537735" y="2149630"/>
              <a:ext cx="152560" cy="432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05" y="0"/>
                  </a:moveTo>
                  <a:cubicBezTo>
                    <a:pt x="2031" y="0"/>
                    <a:pt x="0" y="716"/>
                    <a:pt x="0" y="1628"/>
                  </a:cubicBezTo>
                  <a:lnTo>
                    <a:pt x="0" y="19912"/>
                  </a:lnTo>
                  <a:cubicBezTo>
                    <a:pt x="0" y="20884"/>
                    <a:pt x="2031" y="21600"/>
                    <a:pt x="4605" y="21600"/>
                  </a:cubicBezTo>
                  <a:lnTo>
                    <a:pt x="16979" y="21600"/>
                  </a:lnTo>
                  <a:cubicBezTo>
                    <a:pt x="19569" y="21600"/>
                    <a:pt x="21600" y="20884"/>
                    <a:pt x="21600" y="19912"/>
                  </a:cubicBezTo>
                  <a:lnTo>
                    <a:pt x="21600" y="1628"/>
                  </a:lnTo>
                  <a:cubicBezTo>
                    <a:pt x="21600" y="716"/>
                    <a:pt x="19569" y="0"/>
                    <a:pt x="16979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6" name="Google Shape;347;p28"/>
            <p:cNvSpPr/>
            <p:nvPr/>
          </p:nvSpPr>
          <p:spPr>
            <a:xfrm rot="1799998">
              <a:off x="3490283" y="492460"/>
              <a:ext cx="348159" cy="725015"/>
            </a:xfrm>
            <a:prstGeom prst="rect">
              <a:avLst/>
            </a:prstGeom>
            <a:solidFill>
              <a:srgbClr val="34679A"/>
            </a:solidFill>
            <a:ln w="1270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7" name="Google Shape;348;p28"/>
            <p:cNvSpPr/>
            <p:nvPr/>
          </p:nvSpPr>
          <p:spPr>
            <a:xfrm rot="1799998">
              <a:off x="3544524" y="177167"/>
              <a:ext cx="505868" cy="891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07" y="0"/>
                  </a:moveTo>
                  <a:cubicBezTo>
                    <a:pt x="1557" y="0"/>
                    <a:pt x="0" y="883"/>
                    <a:pt x="0" y="1957"/>
                  </a:cubicBezTo>
                  <a:lnTo>
                    <a:pt x="0" y="19611"/>
                  </a:lnTo>
                  <a:cubicBezTo>
                    <a:pt x="0" y="20714"/>
                    <a:pt x="1557" y="21600"/>
                    <a:pt x="3507" y="21600"/>
                  </a:cubicBezTo>
                  <a:lnTo>
                    <a:pt x="18149" y="21600"/>
                  </a:lnTo>
                  <a:cubicBezTo>
                    <a:pt x="20043" y="21600"/>
                    <a:pt x="21600" y="20714"/>
                    <a:pt x="21600" y="19611"/>
                  </a:cubicBezTo>
                  <a:lnTo>
                    <a:pt x="21600" y="1957"/>
                  </a:lnTo>
                  <a:cubicBezTo>
                    <a:pt x="21600" y="883"/>
                    <a:pt x="20043" y="0"/>
                    <a:pt x="181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solidFill>
                <a:srgbClr val="2C1738"/>
              </a:solidFill>
              <a:prstDash val="solid"/>
              <a:miter lim="11906"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8" name="Google Shape;349;p28"/>
            <p:cNvSpPr/>
            <p:nvPr/>
          </p:nvSpPr>
          <p:spPr>
            <a:xfrm rot="1799998">
              <a:off x="2727171" y="1051494"/>
              <a:ext cx="932509" cy="123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6" h="21600" fill="norm" stroke="1" extrusionOk="0">
                  <a:moveTo>
                    <a:pt x="9562" y="2553"/>
                  </a:moveTo>
                  <a:cubicBezTo>
                    <a:pt x="12811" y="2553"/>
                    <a:pt x="15926" y="4687"/>
                    <a:pt x="15926" y="7905"/>
                  </a:cubicBezTo>
                  <a:cubicBezTo>
                    <a:pt x="15926" y="10863"/>
                    <a:pt x="13102" y="13252"/>
                    <a:pt x="9607" y="13252"/>
                  </a:cubicBezTo>
                  <a:cubicBezTo>
                    <a:pt x="3984" y="13252"/>
                    <a:pt x="1160" y="7496"/>
                    <a:pt x="5141" y="4127"/>
                  </a:cubicBezTo>
                  <a:cubicBezTo>
                    <a:pt x="6429" y="3040"/>
                    <a:pt x="8010" y="2553"/>
                    <a:pt x="9562" y="2553"/>
                  </a:cubicBezTo>
                  <a:close/>
                  <a:moveTo>
                    <a:pt x="9576" y="0"/>
                  </a:moveTo>
                  <a:cubicBezTo>
                    <a:pt x="7680" y="0"/>
                    <a:pt x="5735" y="483"/>
                    <a:pt x="3984" y="1557"/>
                  </a:cubicBezTo>
                  <a:cubicBezTo>
                    <a:pt x="-2364" y="5425"/>
                    <a:pt x="-857" y="13775"/>
                    <a:pt x="6594" y="15845"/>
                  </a:cubicBezTo>
                  <a:lnTo>
                    <a:pt x="6594" y="21600"/>
                  </a:lnTo>
                  <a:lnTo>
                    <a:pt x="12646" y="21600"/>
                  </a:lnTo>
                  <a:lnTo>
                    <a:pt x="12646" y="15845"/>
                  </a:lnTo>
                  <a:cubicBezTo>
                    <a:pt x="16572" y="14754"/>
                    <a:pt x="19236" y="11635"/>
                    <a:pt x="19236" y="8132"/>
                  </a:cubicBezTo>
                  <a:cubicBezTo>
                    <a:pt x="19216" y="3338"/>
                    <a:pt x="14557" y="0"/>
                    <a:pt x="9576" y="0"/>
                  </a:cubicBezTo>
                  <a:close/>
                </a:path>
              </a:pathLst>
            </a:custGeom>
            <a:solidFill>
              <a:srgbClr val="496697"/>
            </a:solidFill>
            <a:ln w="12700" cap="flat">
              <a:solidFill>
                <a:srgbClr val="2C1738"/>
              </a:solidFill>
              <a:prstDash val="solid"/>
              <a:miter lim="11906"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9" name="Google Shape;350;p28"/>
            <p:cNvSpPr/>
            <p:nvPr/>
          </p:nvSpPr>
          <p:spPr>
            <a:xfrm flipH="1">
              <a:off x="2883049" y="1826053"/>
              <a:ext cx="219695" cy="380523"/>
            </a:xfrm>
            <a:prstGeom prst="line">
              <a:avLst/>
            </a:prstGeom>
            <a:noFill/>
            <a:ln w="12700" cap="flat">
              <a:solidFill>
                <a:srgbClr val="2C1738"/>
              </a:solidFill>
              <a:prstDash val="solid"/>
              <a:miter lim="11906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463" name="تجميع"/>
          <p:cNvGrpSpPr/>
          <p:nvPr/>
        </p:nvGrpSpPr>
        <p:grpSpPr>
          <a:xfrm>
            <a:off x="5902729" y="10682604"/>
            <a:ext cx="2486471" cy="1056285"/>
            <a:chOff x="0" y="0"/>
            <a:chExt cx="2486470" cy="1056283"/>
          </a:xfrm>
        </p:grpSpPr>
        <p:sp>
          <p:nvSpPr>
            <p:cNvPr id="461" name="Google Shape;146;p28"/>
            <p:cNvSpPr/>
            <p:nvPr/>
          </p:nvSpPr>
          <p:spPr>
            <a:xfrm>
              <a:off x="-1" y="135822"/>
              <a:ext cx="2486472" cy="920462"/>
            </a:xfrm>
            <a:prstGeom prst="rect">
              <a:avLst/>
            </a:prstGeom>
            <a:solidFill>
              <a:schemeClr val="accent4"/>
            </a:solidFill>
            <a:ln w="76200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b="1" sz="4400"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sp>
          <p:nvSpPr>
            <p:cNvPr id="462" name="صفحة"/>
            <p:cNvSpPr/>
            <p:nvPr/>
          </p:nvSpPr>
          <p:spPr>
            <a:xfrm>
              <a:off x="27831" y="0"/>
              <a:ext cx="2430808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5800">
                  <a:solidFill>
                    <a:srgbClr val="34679A"/>
                  </a:solidFill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 rtl="0">
                <a:defRPr/>
              </a:pPr>
              <a:r>
                <a:t>صفحة  </a:t>
              </a:r>
            </a:p>
          </p:txBody>
        </p:sp>
      </p:grpSp>
      <p:pic>
        <p:nvPicPr>
          <p:cNvPr id="464" name="IMG_5601.png" descr="IMG_5601.png"/>
          <p:cNvPicPr>
            <a:picLocks noChangeAspect="1"/>
          </p:cNvPicPr>
          <p:nvPr/>
        </p:nvPicPr>
        <p:blipFill>
          <a:blip r:embed="rId2">
            <a:extLst/>
          </a:blip>
          <a:srcRect l="12294" t="13402" r="0" b="17934"/>
          <a:stretch>
            <a:fillRect/>
          </a:stretch>
        </p:blipFill>
        <p:spPr>
          <a:xfrm>
            <a:off x="5902729" y="3006250"/>
            <a:ext cx="4303952" cy="18285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0" name="تجميع"/>
          <p:cNvGrpSpPr/>
          <p:nvPr/>
        </p:nvGrpSpPr>
        <p:grpSpPr>
          <a:xfrm>
            <a:off x="17131698" y="593227"/>
            <a:ext cx="6738501" cy="2734247"/>
            <a:chOff x="0" y="0"/>
            <a:chExt cx="6738500" cy="2734246"/>
          </a:xfrm>
        </p:grpSpPr>
        <p:sp>
          <p:nvSpPr>
            <p:cNvPr id="465" name="الفصل"/>
            <p:cNvSpPr txBox="1"/>
            <p:nvPr/>
          </p:nvSpPr>
          <p:spPr>
            <a:xfrm>
              <a:off x="3770264" y="0"/>
              <a:ext cx="2968237" cy="161265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ctr">
              <a:no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4400">
                  <a:solidFill>
                    <a:srgbClr val="B92D5D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468" name="تجميع"/>
            <p:cNvGrpSpPr/>
            <p:nvPr/>
          </p:nvGrpSpPr>
          <p:grpSpPr>
            <a:xfrm>
              <a:off x="4225828" y="687003"/>
              <a:ext cx="2057111" cy="1774191"/>
              <a:chOff x="0" y="0"/>
              <a:chExt cx="2057109" cy="1774189"/>
            </a:xfrm>
          </p:grpSpPr>
          <p:sp>
            <p:nvSpPr>
              <p:cNvPr id="466" name="دائرة"/>
              <p:cNvSpPr/>
              <p:nvPr/>
            </p:nvSpPr>
            <p:spPr>
              <a:xfrm>
                <a:off x="600296" y="429203"/>
                <a:ext cx="856518" cy="856517"/>
              </a:xfrm>
              <a:prstGeom prst="ellipse">
                <a:avLst/>
              </a:prstGeom>
              <a:solidFill>
                <a:srgbClr val="4399AB"/>
              </a:solidFill>
              <a:ln w="25400" cap="flat">
                <a:solidFill>
                  <a:srgbClr val="FFB757"/>
                </a:solidFill>
                <a:prstDash val="solid"/>
                <a:miter lim="800000"/>
              </a:ln>
              <a:effectLst/>
            </p:spPr>
            <p:txBody>
              <a:bodyPr wrap="square" lIns="243839" tIns="243839" rIns="243839" bIns="243839" numCol="1" anchor="ctr">
                <a:noAutofit/>
              </a:bodyPr>
              <a:lstStyle/>
              <a:p>
                <a:pPr algn="r" defTabSz="4876800" rtl="0">
                  <a:defRPr sz="96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467" name="٧"/>
              <p:cNvSpPr txBox="1"/>
              <p:nvPr/>
            </p:nvSpPr>
            <p:spPr>
              <a:xfrm>
                <a:off x="0" y="0"/>
                <a:ext cx="2057110" cy="177419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839" tIns="243839" rIns="243839" bIns="243839" numCol="1" anchor="t">
                <a:noAutofit/>
              </a:bodyPr>
              <a:lstStyle>
                <a:lvl1pPr algn="ctr" defTabSz="4876800">
                  <a:lnSpc>
                    <a:spcPct val="90000"/>
                  </a:lnSpc>
                  <a:spcBef>
                    <a:spcPts val="5300"/>
                  </a:spcBef>
                  <a:defRPr sz="8800">
                    <a:solidFill>
                      <a:srgbClr val="FFFFFF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٧</a:t>
                </a:r>
              </a:p>
            </p:txBody>
          </p:sp>
        </p:grpSp>
        <p:sp>
          <p:nvSpPr>
            <p:cNvPr id="469" name="الإحصاء والاحتمال"/>
            <p:cNvSpPr txBox="1"/>
            <p:nvPr/>
          </p:nvSpPr>
          <p:spPr>
            <a:xfrm>
              <a:off x="0" y="491051"/>
              <a:ext cx="4923090" cy="22431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ctr">
              <a:normAutofit fontScale="100000" lnSpcReduction="0"/>
            </a:bodyPr>
            <a:lstStyle>
              <a:lvl1pPr algn="r" defTabSz="4876800">
                <a:lnSpc>
                  <a:spcPct val="90000"/>
                </a:lnSpc>
                <a:spcBef>
                  <a:spcPts val="5300"/>
                </a:spcBef>
                <a:defRPr sz="4200">
                  <a:solidFill>
                    <a:srgbClr val="B92D5D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الإحصاء والاحتمال</a:t>
              </a:r>
            </a:p>
          </p:txBody>
        </p:sp>
      </p:grpSp>
      <p:pic>
        <p:nvPicPr>
          <p:cNvPr id="471" name="IMG_5118.png" descr="IMG_5118.png"/>
          <p:cNvPicPr>
            <a:picLocks noChangeAspect="1"/>
          </p:cNvPicPr>
          <p:nvPr/>
        </p:nvPicPr>
        <p:blipFill>
          <a:blip r:embed="rId3">
            <a:extLst/>
          </a:blip>
          <a:srcRect l="54459" t="10942" r="7040" b="68541"/>
          <a:stretch>
            <a:fillRect/>
          </a:stretch>
        </p:blipFill>
        <p:spPr>
          <a:xfrm>
            <a:off x="9265687" y="5303264"/>
            <a:ext cx="8266198" cy="30769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82" fill="norm" stroke="1" extrusionOk="0">
                <a:moveTo>
                  <a:pt x="17845" y="8"/>
                </a:moveTo>
                <a:cubicBezTo>
                  <a:pt x="17828" y="-18"/>
                  <a:pt x="17803" y="18"/>
                  <a:pt x="17766" y="117"/>
                </a:cubicBezTo>
                <a:cubicBezTo>
                  <a:pt x="17686" y="333"/>
                  <a:pt x="17672" y="578"/>
                  <a:pt x="17735" y="701"/>
                </a:cubicBezTo>
                <a:cubicBezTo>
                  <a:pt x="17790" y="809"/>
                  <a:pt x="17790" y="823"/>
                  <a:pt x="17718" y="1027"/>
                </a:cubicBezTo>
                <a:cubicBezTo>
                  <a:pt x="17678" y="1144"/>
                  <a:pt x="17631" y="1218"/>
                  <a:pt x="17617" y="1194"/>
                </a:cubicBezTo>
                <a:cubicBezTo>
                  <a:pt x="17602" y="1170"/>
                  <a:pt x="17590" y="1167"/>
                  <a:pt x="17590" y="1188"/>
                </a:cubicBezTo>
                <a:cubicBezTo>
                  <a:pt x="17590" y="1210"/>
                  <a:pt x="17581" y="1297"/>
                  <a:pt x="17569" y="1378"/>
                </a:cubicBezTo>
                <a:cubicBezTo>
                  <a:pt x="17550" y="1510"/>
                  <a:pt x="17555" y="1513"/>
                  <a:pt x="17611" y="1406"/>
                </a:cubicBezTo>
                <a:cubicBezTo>
                  <a:pt x="17781" y="1079"/>
                  <a:pt x="17933" y="670"/>
                  <a:pt x="17903" y="621"/>
                </a:cubicBezTo>
                <a:cubicBezTo>
                  <a:pt x="17885" y="590"/>
                  <a:pt x="17870" y="436"/>
                  <a:pt x="17870" y="278"/>
                </a:cubicBezTo>
                <a:cubicBezTo>
                  <a:pt x="17870" y="123"/>
                  <a:pt x="17862" y="34"/>
                  <a:pt x="17845" y="8"/>
                </a:cubicBezTo>
                <a:close/>
                <a:moveTo>
                  <a:pt x="20382" y="582"/>
                </a:moveTo>
                <a:cubicBezTo>
                  <a:pt x="20372" y="589"/>
                  <a:pt x="20348" y="624"/>
                  <a:pt x="20307" y="696"/>
                </a:cubicBezTo>
                <a:cubicBezTo>
                  <a:pt x="20256" y="784"/>
                  <a:pt x="20169" y="932"/>
                  <a:pt x="20114" y="1027"/>
                </a:cubicBezTo>
                <a:cubicBezTo>
                  <a:pt x="20059" y="1122"/>
                  <a:pt x="20007" y="1251"/>
                  <a:pt x="19998" y="1311"/>
                </a:cubicBezTo>
                <a:cubicBezTo>
                  <a:pt x="19989" y="1371"/>
                  <a:pt x="20067" y="1260"/>
                  <a:pt x="20170" y="1066"/>
                </a:cubicBezTo>
                <a:cubicBezTo>
                  <a:pt x="20315" y="794"/>
                  <a:pt x="20412" y="561"/>
                  <a:pt x="20382" y="582"/>
                </a:cubicBezTo>
                <a:close/>
                <a:moveTo>
                  <a:pt x="14283" y="629"/>
                </a:moveTo>
                <a:cubicBezTo>
                  <a:pt x="14269" y="635"/>
                  <a:pt x="14224" y="707"/>
                  <a:pt x="14165" y="815"/>
                </a:cubicBezTo>
                <a:cubicBezTo>
                  <a:pt x="14086" y="961"/>
                  <a:pt x="14013" y="1122"/>
                  <a:pt x="14001" y="1175"/>
                </a:cubicBezTo>
                <a:cubicBezTo>
                  <a:pt x="13989" y="1227"/>
                  <a:pt x="14044" y="1150"/>
                  <a:pt x="14122" y="1005"/>
                </a:cubicBezTo>
                <a:cubicBezTo>
                  <a:pt x="14201" y="860"/>
                  <a:pt x="14274" y="698"/>
                  <a:pt x="14286" y="646"/>
                </a:cubicBezTo>
                <a:cubicBezTo>
                  <a:pt x="14289" y="633"/>
                  <a:pt x="14288" y="627"/>
                  <a:pt x="14283" y="629"/>
                </a:cubicBezTo>
                <a:close/>
                <a:moveTo>
                  <a:pt x="17533" y="743"/>
                </a:moveTo>
                <a:cubicBezTo>
                  <a:pt x="17442" y="743"/>
                  <a:pt x="17429" y="845"/>
                  <a:pt x="17505" y="957"/>
                </a:cubicBezTo>
                <a:cubicBezTo>
                  <a:pt x="17543" y="1014"/>
                  <a:pt x="17578" y="1061"/>
                  <a:pt x="17583" y="1066"/>
                </a:cubicBezTo>
                <a:cubicBezTo>
                  <a:pt x="17587" y="1070"/>
                  <a:pt x="17590" y="1002"/>
                  <a:pt x="17590" y="910"/>
                </a:cubicBezTo>
                <a:cubicBezTo>
                  <a:pt x="17590" y="804"/>
                  <a:pt x="17569" y="743"/>
                  <a:pt x="17533" y="743"/>
                </a:cubicBezTo>
                <a:close/>
                <a:moveTo>
                  <a:pt x="21519" y="815"/>
                </a:moveTo>
                <a:lnTo>
                  <a:pt x="21415" y="966"/>
                </a:lnTo>
                <a:cubicBezTo>
                  <a:pt x="21358" y="1049"/>
                  <a:pt x="21268" y="1224"/>
                  <a:pt x="21214" y="1353"/>
                </a:cubicBezTo>
                <a:lnTo>
                  <a:pt x="21116" y="1587"/>
                </a:lnTo>
                <a:lnTo>
                  <a:pt x="21218" y="1436"/>
                </a:lnTo>
                <a:cubicBezTo>
                  <a:pt x="21275" y="1353"/>
                  <a:pt x="21366" y="1178"/>
                  <a:pt x="21420" y="1049"/>
                </a:cubicBezTo>
                <a:lnTo>
                  <a:pt x="21519" y="815"/>
                </a:lnTo>
                <a:close/>
                <a:moveTo>
                  <a:pt x="14262" y="1358"/>
                </a:moveTo>
                <a:cubicBezTo>
                  <a:pt x="14257" y="1352"/>
                  <a:pt x="14247" y="1396"/>
                  <a:pt x="14235" y="1472"/>
                </a:cubicBezTo>
                <a:cubicBezTo>
                  <a:pt x="14218" y="1586"/>
                  <a:pt x="14190" y="1640"/>
                  <a:pt x="14163" y="1612"/>
                </a:cubicBezTo>
                <a:cubicBezTo>
                  <a:pt x="14138" y="1586"/>
                  <a:pt x="14109" y="1605"/>
                  <a:pt x="14098" y="1656"/>
                </a:cubicBezTo>
                <a:cubicBezTo>
                  <a:pt x="14086" y="1707"/>
                  <a:pt x="14049" y="1729"/>
                  <a:pt x="14017" y="1701"/>
                </a:cubicBezTo>
                <a:cubicBezTo>
                  <a:pt x="13975" y="1665"/>
                  <a:pt x="13958" y="1688"/>
                  <a:pt x="13958" y="1779"/>
                </a:cubicBezTo>
                <a:cubicBezTo>
                  <a:pt x="13958" y="1923"/>
                  <a:pt x="14066" y="1960"/>
                  <a:pt x="14096" y="1826"/>
                </a:cubicBezTo>
                <a:cubicBezTo>
                  <a:pt x="14107" y="1780"/>
                  <a:pt x="14142" y="1742"/>
                  <a:pt x="14173" y="1742"/>
                </a:cubicBezTo>
                <a:cubicBezTo>
                  <a:pt x="14228" y="1742"/>
                  <a:pt x="14269" y="1583"/>
                  <a:pt x="14265" y="1383"/>
                </a:cubicBezTo>
                <a:cubicBezTo>
                  <a:pt x="14265" y="1370"/>
                  <a:pt x="14264" y="1360"/>
                  <a:pt x="14262" y="1358"/>
                </a:cubicBezTo>
                <a:close/>
                <a:moveTo>
                  <a:pt x="585" y="2266"/>
                </a:moveTo>
                <a:cubicBezTo>
                  <a:pt x="581" y="2260"/>
                  <a:pt x="571" y="2262"/>
                  <a:pt x="557" y="2271"/>
                </a:cubicBezTo>
                <a:cubicBezTo>
                  <a:pt x="538" y="2284"/>
                  <a:pt x="510" y="2311"/>
                  <a:pt x="473" y="2352"/>
                </a:cubicBezTo>
                <a:cubicBezTo>
                  <a:pt x="305" y="2540"/>
                  <a:pt x="153" y="2953"/>
                  <a:pt x="74" y="3429"/>
                </a:cubicBezTo>
                <a:cubicBezTo>
                  <a:pt x="16" y="3779"/>
                  <a:pt x="2" y="4021"/>
                  <a:pt x="0" y="4621"/>
                </a:cubicBezTo>
                <a:cubicBezTo>
                  <a:pt x="-1" y="5306"/>
                  <a:pt x="8" y="5420"/>
                  <a:pt x="101" y="5926"/>
                </a:cubicBezTo>
                <a:cubicBezTo>
                  <a:pt x="171" y="6308"/>
                  <a:pt x="243" y="6564"/>
                  <a:pt x="332" y="6739"/>
                </a:cubicBezTo>
                <a:cubicBezTo>
                  <a:pt x="403" y="6880"/>
                  <a:pt x="497" y="6994"/>
                  <a:pt x="540" y="6993"/>
                </a:cubicBezTo>
                <a:cubicBezTo>
                  <a:pt x="618" y="6989"/>
                  <a:pt x="617" y="6985"/>
                  <a:pt x="524" y="6876"/>
                </a:cubicBezTo>
                <a:cubicBezTo>
                  <a:pt x="290" y="6602"/>
                  <a:pt x="216" y="6052"/>
                  <a:pt x="216" y="4576"/>
                </a:cubicBezTo>
                <a:cubicBezTo>
                  <a:pt x="216" y="3529"/>
                  <a:pt x="222" y="3428"/>
                  <a:pt x="295" y="3079"/>
                </a:cubicBezTo>
                <a:cubicBezTo>
                  <a:pt x="338" y="2872"/>
                  <a:pt x="425" y="2610"/>
                  <a:pt x="489" y="2500"/>
                </a:cubicBezTo>
                <a:cubicBezTo>
                  <a:pt x="567" y="2364"/>
                  <a:pt x="598" y="2282"/>
                  <a:pt x="585" y="2266"/>
                </a:cubicBezTo>
                <a:close/>
                <a:moveTo>
                  <a:pt x="4786" y="2349"/>
                </a:moveTo>
                <a:cubicBezTo>
                  <a:pt x="4766" y="2367"/>
                  <a:pt x="4792" y="2442"/>
                  <a:pt x="4843" y="2513"/>
                </a:cubicBezTo>
                <a:cubicBezTo>
                  <a:pt x="5082" y="2847"/>
                  <a:pt x="5169" y="3433"/>
                  <a:pt x="5169" y="4690"/>
                </a:cubicBezTo>
                <a:cubicBezTo>
                  <a:pt x="5169" y="5963"/>
                  <a:pt x="5073" y="6645"/>
                  <a:pt x="4852" y="6937"/>
                </a:cubicBezTo>
                <a:cubicBezTo>
                  <a:pt x="4780" y="7031"/>
                  <a:pt x="4768" y="7075"/>
                  <a:pt x="4809" y="7076"/>
                </a:cubicBezTo>
                <a:cubicBezTo>
                  <a:pt x="4920" y="7080"/>
                  <a:pt x="5129" y="6674"/>
                  <a:pt x="5224" y="6269"/>
                </a:cubicBezTo>
                <a:cubicBezTo>
                  <a:pt x="5462" y="5255"/>
                  <a:pt x="5424" y="3673"/>
                  <a:pt x="5144" y="2881"/>
                </a:cubicBezTo>
                <a:cubicBezTo>
                  <a:pt x="5048" y="2609"/>
                  <a:pt x="4840" y="2300"/>
                  <a:pt x="4786" y="2349"/>
                </a:cubicBezTo>
                <a:close/>
                <a:moveTo>
                  <a:pt x="20250" y="2419"/>
                </a:moveTo>
                <a:cubicBezTo>
                  <a:pt x="20221" y="2413"/>
                  <a:pt x="20188" y="2456"/>
                  <a:pt x="20141" y="2544"/>
                </a:cubicBezTo>
                <a:lnTo>
                  <a:pt x="20071" y="2678"/>
                </a:lnTo>
                <a:lnTo>
                  <a:pt x="20140" y="2875"/>
                </a:lnTo>
                <a:cubicBezTo>
                  <a:pt x="20223" y="3114"/>
                  <a:pt x="20224" y="3116"/>
                  <a:pt x="20321" y="2914"/>
                </a:cubicBezTo>
                <a:cubicBezTo>
                  <a:pt x="20397" y="2759"/>
                  <a:pt x="20399" y="2753"/>
                  <a:pt x="20341" y="2583"/>
                </a:cubicBezTo>
                <a:cubicBezTo>
                  <a:pt x="20306" y="2479"/>
                  <a:pt x="20279" y="2425"/>
                  <a:pt x="20250" y="2419"/>
                </a:cubicBezTo>
                <a:close/>
                <a:moveTo>
                  <a:pt x="17375" y="2477"/>
                </a:moveTo>
                <a:lnTo>
                  <a:pt x="17312" y="2756"/>
                </a:lnTo>
                <a:cubicBezTo>
                  <a:pt x="17244" y="3056"/>
                  <a:pt x="17232" y="3249"/>
                  <a:pt x="17276" y="3374"/>
                </a:cubicBezTo>
                <a:cubicBezTo>
                  <a:pt x="17312" y="3477"/>
                  <a:pt x="17373" y="4447"/>
                  <a:pt x="17373" y="4921"/>
                </a:cubicBezTo>
                <a:cubicBezTo>
                  <a:pt x="17373" y="5126"/>
                  <a:pt x="17356" y="5337"/>
                  <a:pt x="17336" y="5392"/>
                </a:cubicBezTo>
                <a:cubicBezTo>
                  <a:pt x="17315" y="5448"/>
                  <a:pt x="17214" y="5495"/>
                  <a:pt x="17107" y="5495"/>
                </a:cubicBezTo>
                <a:cubicBezTo>
                  <a:pt x="16958" y="5495"/>
                  <a:pt x="16897" y="5454"/>
                  <a:pt x="16831" y="5314"/>
                </a:cubicBezTo>
                <a:cubicBezTo>
                  <a:pt x="16755" y="5154"/>
                  <a:pt x="16748" y="5098"/>
                  <a:pt x="16766" y="4793"/>
                </a:cubicBezTo>
                <a:cubicBezTo>
                  <a:pt x="16786" y="4452"/>
                  <a:pt x="16785" y="4452"/>
                  <a:pt x="16732" y="4654"/>
                </a:cubicBezTo>
                <a:cubicBezTo>
                  <a:pt x="16702" y="4766"/>
                  <a:pt x="16672" y="5045"/>
                  <a:pt x="16665" y="5278"/>
                </a:cubicBezTo>
                <a:cubicBezTo>
                  <a:pt x="16655" y="5619"/>
                  <a:pt x="16666" y="5748"/>
                  <a:pt x="16720" y="5932"/>
                </a:cubicBezTo>
                <a:lnTo>
                  <a:pt x="16787" y="6157"/>
                </a:lnTo>
                <a:lnTo>
                  <a:pt x="17647" y="6180"/>
                </a:lnTo>
                <a:lnTo>
                  <a:pt x="18506" y="6202"/>
                </a:lnTo>
                <a:lnTo>
                  <a:pt x="18594" y="5709"/>
                </a:lnTo>
                <a:cubicBezTo>
                  <a:pt x="18647" y="5414"/>
                  <a:pt x="18675" y="5145"/>
                  <a:pt x="18665" y="5036"/>
                </a:cubicBezTo>
                <a:cubicBezTo>
                  <a:pt x="18638" y="4749"/>
                  <a:pt x="18521" y="4402"/>
                  <a:pt x="18411" y="4278"/>
                </a:cubicBezTo>
                <a:cubicBezTo>
                  <a:pt x="18281" y="4133"/>
                  <a:pt x="18131" y="4246"/>
                  <a:pt x="17763" y="4771"/>
                </a:cubicBezTo>
                <a:cubicBezTo>
                  <a:pt x="17617" y="4980"/>
                  <a:pt x="17493" y="5122"/>
                  <a:pt x="17486" y="5091"/>
                </a:cubicBezTo>
                <a:cubicBezTo>
                  <a:pt x="17460" y="4966"/>
                  <a:pt x="17547" y="3916"/>
                  <a:pt x="17595" y="3772"/>
                </a:cubicBezTo>
                <a:cubicBezTo>
                  <a:pt x="17662" y="3574"/>
                  <a:pt x="17702" y="3159"/>
                  <a:pt x="17655" y="3159"/>
                </a:cubicBezTo>
                <a:cubicBezTo>
                  <a:pt x="17636" y="3159"/>
                  <a:pt x="17566" y="3007"/>
                  <a:pt x="17499" y="2820"/>
                </a:cubicBezTo>
                <a:lnTo>
                  <a:pt x="17375" y="2477"/>
                </a:lnTo>
                <a:close/>
                <a:moveTo>
                  <a:pt x="15611" y="2572"/>
                </a:moveTo>
                <a:cubicBezTo>
                  <a:pt x="15596" y="2592"/>
                  <a:pt x="15573" y="2693"/>
                  <a:pt x="15530" y="2903"/>
                </a:cubicBezTo>
                <a:lnTo>
                  <a:pt x="15444" y="3321"/>
                </a:lnTo>
                <a:lnTo>
                  <a:pt x="15506" y="3555"/>
                </a:lnTo>
                <a:cubicBezTo>
                  <a:pt x="15572" y="3800"/>
                  <a:pt x="15658" y="5119"/>
                  <a:pt x="15623" y="5361"/>
                </a:cubicBezTo>
                <a:cubicBezTo>
                  <a:pt x="15600" y="5525"/>
                  <a:pt x="15316" y="5547"/>
                  <a:pt x="15269" y="5389"/>
                </a:cubicBezTo>
                <a:cubicBezTo>
                  <a:pt x="15252" y="5332"/>
                  <a:pt x="15221" y="4725"/>
                  <a:pt x="15200" y="4039"/>
                </a:cubicBezTo>
                <a:cubicBezTo>
                  <a:pt x="15180" y="3353"/>
                  <a:pt x="15153" y="2737"/>
                  <a:pt x="15139" y="2672"/>
                </a:cubicBezTo>
                <a:cubicBezTo>
                  <a:pt x="15121" y="2584"/>
                  <a:pt x="15093" y="2644"/>
                  <a:pt x="15024" y="2909"/>
                </a:cubicBezTo>
                <a:lnTo>
                  <a:pt x="14933" y="3260"/>
                </a:lnTo>
                <a:lnTo>
                  <a:pt x="14989" y="4267"/>
                </a:lnTo>
                <a:cubicBezTo>
                  <a:pt x="15020" y="4821"/>
                  <a:pt x="15039" y="5326"/>
                  <a:pt x="15030" y="5386"/>
                </a:cubicBezTo>
                <a:cubicBezTo>
                  <a:pt x="15020" y="5456"/>
                  <a:pt x="14959" y="5495"/>
                  <a:pt x="14859" y="5495"/>
                </a:cubicBezTo>
                <a:cubicBezTo>
                  <a:pt x="14664" y="5495"/>
                  <a:pt x="14634" y="5389"/>
                  <a:pt x="14525" y="4273"/>
                </a:cubicBezTo>
                <a:cubicBezTo>
                  <a:pt x="14480" y="3822"/>
                  <a:pt x="14436" y="3423"/>
                  <a:pt x="14424" y="3388"/>
                </a:cubicBezTo>
                <a:cubicBezTo>
                  <a:pt x="14412" y="3352"/>
                  <a:pt x="14376" y="3476"/>
                  <a:pt x="14344" y="3666"/>
                </a:cubicBezTo>
                <a:cubicBezTo>
                  <a:pt x="14287" y="4006"/>
                  <a:pt x="14287" y="4023"/>
                  <a:pt x="14349" y="4676"/>
                </a:cubicBezTo>
                <a:cubicBezTo>
                  <a:pt x="14396" y="5159"/>
                  <a:pt x="14403" y="5351"/>
                  <a:pt x="14376" y="5378"/>
                </a:cubicBezTo>
                <a:cubicBezTo>
                  <a:pt x="14356" y="5398"/>
                  <a:pt x="14209" y="5405"/>
                  <a:pt x="14048" y="5392"/>
                </a:cubicBezTo>
                <a:lnTo>
                  <a:pt x="13755" y="5370"/>
                </a:lnTo>
                <a:lnTo>
                  <a:pt x="13740" y="5077"/>
                </a:lnTo>
                <a:lnTo>
                  <a:pt x="13724" y="4785"/>
                </a:lnTo>
                <a:lnTo>
                  <a:pt x="13685" y="5130"/>
                </a:lnTo>
                <a:cubicBezTo>
                  <a:pt x="13664" y="5319"/>
                  <a:pt x="13647" y="5624"/>
                  <a:pt x="13647" y="5812"/>
                </a:cubicBezTo>
                <a:lnTo>
                  <a:pt x="13647" y="6155"/>
                </a:lnTo>
                <a:lnTo>
                  <a:pt x="13965" y="6180"/>
                </a:lnTo>
                <a:cubicBezTo>
                  <a:pt x="14266" y="6202"/>
                  <a:pt x="14287" y="6192"/>
                  <a:pt x="14349" y="6004"/>
                </a:cubicBezTo>
                <a:cubicBezTo>
                  <a:pt x="14417" y="5803"/>
                  <a:pt x="14485" y="5821"/>
                  <a:pt x="14485" y="6040"/>
                </a:cubicBezTo>
                <a:cubicBezTo>
                  <a:pt x="14485" y="6134"/>
                  <a:pt x="14534" y="6160"/>
                  <a:pt x="14712" y="6160"/>
                </a:cubicBezTo>
                <a:cubicBezTo>
                  <a:pt x="14927" y="6160"/>
                  <a:pt x="14943" y="6146"/>
                  <a:pt x="14977" y="5946"/>
                </a:cubicBezTo>
                <a:cubicBezTo>
                  <a:pt x="15016" y="5712"/>
                  <a:pt x="15075" y="5744"/>
                  <a:pt x="15075" y="5999"/>
                </a:cubicBezTo>
                <a:cubicBezTo>
                  <a:pt x="15075" y="6148"/>
                  <a:pt x="15100" y="6160"/>
                  <a:pt x="15398" y="6160"/>
                </a:cubicBezTo>
                <a:cubicBezTo>
                  <a:pt x="15676" y="6160"/>
                  <a:pt x="15724" y="6138"/>
                  <a:pt x="15746" y="6013"/>
                </a:cubicBezTo>
                <a:cubicBezTo>
                  <a:pt x="15759" y="5932"/>
                  <a:pt x="15771" y="5467"/>
                  <a:pt x="15772" y="4974"/>
                </a:cubicBezTo>
                <a:cubicBezTo>
                  <a:pt x="15773" y="4143"/>
                  <a:pt x="15780" y="4059"/>
                  <a:pt x="15854" y="3808"/>
                </a:cubicBezTo>
                <a:cubicBezTo>
                  <a:pt x="15983" y="3367"/>
                  <a:pt x="15982" y="3363"/>
                  <a:pt x="15818" y="3090"/>
                </a:cubicBezTo>
                <a:cubicBezTo>
                  <a:pt x="15733" y="2947"/>
                  <a:pt x="15653" y="2752"/>
                  <a:pt x="15640" y="2655"/>
                </a:cubicBezTo>
                <a:cubicBezTo>
                  <a:pt x="15635" y="2617"/>
                  <a:pt x="15630" y="2591"/>
                  <a:pt x="15624" y="2578"/>
                </a:cubicBezTo>
                <a:cubicBezTo>
                  <a:pt x="15620" y="2567"/>
                  <a:pt x="15616" y="2565"/>
                  <a:pt x="15611" y="2572"/>
                </a:cubicBezTo>
                <a:close/>
                <a:moveTo>
                  <a:pt x="21186" y="2619"/>
                </a:moveTo>
                <a:lnTo>
                  <a:pt x="21112" y="2853"/>
                </a:lnTo>
                <a:cubicBezTo>
                  <a:pt x="21016" y="3154"/>
                  <a:pt x="21018" y="3187"/>
                  <a:pt x="21138" y="3349"/>
                </a:cubicBezTo>
                <a:cubicBezTo>
                  <a:pt x="21273" y="3529"/>
                  <a:pt x="21269" y="3531"/>
                  <a:pt x="21364" y="3226"/>
                </a:cubicBezTo>
                <a:lnTo>
                  <a:pt x="21447" y="2959"/>
                </a:lnTo>
                <a:lnTo>
                  <a:pt x="21317" y="2789"/>
                </a:lnTo>
                <a:lnTo>
                  <a:pt x="21186" y="2619"/>
                </a:lnTo>
                <a:close/>
                <a:moveTo>
                  <a:pt x="19130" y="2725"/>
                </a:moveTo>
                <a:cubicBezTo>
                  <a:pt x="19112" y="2710"/>
                  <a:pt x="19088" y="2762"/>
                  <a:pt x="19057" y="2881"/>
                </a:cubicBezTo>
                <a:cubicBezTo>
                  <a:pt x="18995" y="3114"/>
                  <a:pt x="18994" y="3152"/>
                  <a:pt x="19036" y="4412"/>
                </a:cubicBezTo>
                <a:cubicBezTo>
                  <a:pt x="19059" y="5122"/>
                  <a:pt x="19080" y="5806"/>
                  <a:pt x="19081" y="5932"/>
                </a:cubicBezTo>
                <a:lnTo>
                  <a:pt x="19081" y="6160"/>
                </a:lnTo>
                <a:lnTo>
                  <a:pt x="19401" y="6160"/>
                </a:lnTo>
                <a:cubicBezTo>
                  <a:pt x="19603" y="6160"/>
                  <a:pt x="19734" y="6124"/>
                  <a:pt x="19756" y="6063"/>
                </a:cubicBezTo>
                <a:cubicBezTo>
                  <a:pt x="19784" y="5989"/>
                  <a:pt x="19797" y="5996"/>
                  <a:pt x="19810" y="6088"/>
                </a:cubicBezTo>
                <a:cubicBezTo>
                  <a:pt x="19824" y="6183"/>
                  <a:pt x="19870" y="6195"/>
                  <a:pt x="20036" y="6155"/>
                </a:cubicBezTo>
                <a:cubicBezTo>
                  <a:pt x="20151" y="6127"/>
                  <a:pt x="20257" y="6120"/>
                  <a:pt x="20272" y="6141"/>
                </a:cubicBezTo>
                <a:cubicBezTo>
                  <a:pt x="20313" y="6200"/>
                  <a:pt x="20655" y="6187"/>
                  <a:pt x="20693" y="6124"/>
                </a:cubicBezTo>
                <a:cubicBezTo>
                  <a:pt x="20711" y="6093"/>
                  <a:pt x="20742" y="6093"/>
                  <a:pt x="20761" y="6124"/>
                </a:cubicBezTo>
                <a:cubicBezTo>
                  <a:pt x="20796" y="6181"/>
                  <a:pt x="21539" y="6179"/>
                  <a:pt x="21560" y="6121"/>
                </a:cubicBezTo>
                <a:cubicBezTo>
                  <a:pt x="21567" y="6104"/>
                  <a:pt x="21578" y="5776"/>
                  <a:pt x="21586" y="5395"/>
                </a:cubicBezTo>
                <a:cubicBezTo>
                  <a:pt x="21599" y="4786"/>
                  <a:pt x="21592" y="4657"/>
                  <a:pt x="21528" y="4331"/>
                </a:cubicBezTo>
                <a:cubicBezTo>
                  <a:pt x="21488" y="4127"/>
                  <a:pt x="21441" y="3948"/>
                  <a:pt x="21422" y="3933"/>
                </a:cubicBezTo>
                <a:cubicBezTo>
                  <a:pt x="21404" y="3918"/>
                  <a:pt x="21364" y="4036"/>
                  <a:pt x="21332" y="4195"/>
                </a:cubicBezTo>
                <a:lnTo>
                  <a:pt x="21274" y="4482"/>
                </a:lnTo>
                <a:lnTo>
                  <a:pt x="21359" y="4905"/>
                </a:lnTo>
                <a:cubicBezTo>
                  <a:pt x="21406" y="5137"/>
                  <a:pt x="21436" y="5365"/>
                  <a:pt x="21425" y="5411"/>
                </a:cubicBezTo>
                <a:cubicBezTo>
                  <a:pt x="21415" y="5457"/>
                  <a:pt x="21295" y="5495"/>
                  <a:pt x="21159" y="5495"/>
                </a:cubicBezTo>
                <a:cubicBezTo>
                  <a:pt x="20858" y="5495"/>
                  <a:pt x="20789" y="5363"/>
                  <a:pt x="20789" y="4807"/>
                </a:cubicBezTo>
                <a:lnTo>
                  <a:pt x="20789" y="4457"/>
                </a:lnTo>
                <a:lnTo>
                  <a:pt x="20722" y="4637"/>
                </a:lnTo>
                <a:cubicBezTo>
                  <a:pt x="20685" y="4736"/>
                  <a:pt x="20647" y="4958"/>
                  <a:pt x="20637" y="5133"/>
                </a:cubicBezTo>
                <a:cubicBezTo>
                  <a:pt x="20620" y="5415"/>
                  <a:pt x="20606" y="5456"/>
                  <a:pt x="20522" y="5478"/>
                </a:cubicBezTo>
                <a:cubicBezTo>
                  <a:pt x="20388" y="5513"/>
                  <a:pt x="20356" y="5368"/>
                  <a:pt x="20385" y="4869"/>
                </a:cubicBezTo>
                <a:cubicBezTo>
                  <a:pt x="20398" y="4639"/>
                  <a:pt x="20405" y="4441"/>
                  <a:pt x="20400" y="4426"/>
                </a:cubicBezTo>
                <a:cubicBezTo>
                  <a:pt x="20382" y="4372"/>
                  <a:pt x="20230" y="5035"/>
                  <a:pt x="20230" y="5169"/>
                </a:cubicBezTo>
                <a:cubicBezTo>
                  <a:pt x="20230" y="5381"/>
                  <a:pt x="20151" y="5507"/>
                  <a:pt x="20037" y="5478"/>
                </a:cubicBezTo>
                <a:cubicBezTo>
                  <a:pt x="19924" y="5449"/>
                  <a:pt x="19919" y="5387"/>
                  <a:pt x="19967" y="4702"/>
                </a:cubicBezTo>
                <a:lnTo>
                  <a:pt x="19991" y="4367"/>
                </a:lnTo>
                <a:lnTo>
                  <a:pt x="19924" y="4523"/>
                </a:lnTo>
                <a:cubicBezTo>
                  <a:pt x="19888" y="4609"/>
                  <a:pt x="19844" y="4816"/>
                  <a:pt x="19824" y="4983"/>
                </a:cubicBezTo>
                <a:cubicBezTo>
                  <a:pt x="19768" y="5452"/>
                  <a:pt x="19744" y="5495"/>
                  <a:pt x="19533" y="5495"/>
                </a:cubicBezTo>
                <a:cubicBezTo>
                  <a:pt x="19385" y="5495"/>
                  <a:pt x="19326" y="5456"/>
                  <a:pt x="19287" y="5339"/>
                </a:cubicBezTo>
                <a:cubicBezTo>
                  <a:pt x="19230" y="5169"/>
                  <a:pt x="19177" y="4261"/>
                  <a:pt x="19175" y="3410"/>
                </a:cubicBezTo>
                <a:cubicBezTo>
                  <a:pt x="19174" y="2970"/>
                  <a:pt x="19160" y="2751"/>
                  <a:pt x="19130" y="2725"/>
                </a:cubicBezTo>
                <a:close/>
                <a:moveTo>
                  <a:pt x="1141" y="2792"/>
                </a:moveTo>
                <a:lnTo>
                  <a:pt x="1090" y="3056"/>
                </a:lnTo>
                <a:cubicBezTo>
                  <a:pt x="1018" y="3428"/>
                  <a:pt x="1024" y="3511"/>
                  <a:pt x="1159" y="4031"/>
                </a:cubicBezTo>
                <a:cubicBezTo>
                  <a:pt x="1272" y="4463"/>
                  <a:pt x="1327" y="4780"/>
                  <a:pt x="1458" y="5765"/>
                </a:cubicBezTo>
                <a:cubicBezTo>
                  <a:pt x="1487" y="5983"/>
                  <a:pt x="1520" y="6160"/>
                  <a:pt x="1532" y="6160"/>
                </a:cubicBezTo>
                <a:cubicBezTo>
                  <a:pt x="1545" y="6160"/>
                  <a:pt x="1587" y="5888"/>
                  <a:pt x="1626" y="5556"/>
                </a:cubicBezTo>
                <a:cubicBezTo>
                  <a:pt x="1665" y="5224"/>
                  <a:pt x="1766" y="4600"/>
                  <a:pt x="1850" y="4170"/>
                </a:cubicBezTo>
                <a:cubicBezTo>
                  <a:pt x="1946" y="3675"/>
                  <a:pt x="2001" y="3279"/>
                  <a:pt x="2001" y="3098"/>
                </a:cubicBezTo>
                <a:cubicBezTo>
                  <a:pt x="2001" y="2520"/>
                  <a:pt x="1859" y="3006"/>
                  <a:pt x="1702" y="4117"/>
                </a:cubicBezTo>
                <a:cubicBezTo>
                  <a:pt x="1582" y="4976"/>
                  <a:pt x="1552" y="5030"/>
                  <a:pt x="1473" y="4529"/>
                </a:cubicBezTo>
                <a:cubicBezTo>
                  <a:pt x="1438" y="4303"/>
                  <a:pt x="1379" y="3920"/>
                  <a:pt x="1341" y="3680"/>
                </a:cubicBezTo>
                <a:cubicBezTo>
                  <a:pt x="1303" y="3439"/>
                  <a:pt x="1242" y="3141"/>
                  <a:pt x="1206" y="3017"/>
                </a:cubicBezTo>
                <a:lnTo>
                  <a:pt x="1141" y="2792"/>
                </a:lnTo>
                <a:close/>
                <a:moveTo>
                  <a:pt x="3506" y="2828"/>
                </a:moveTo>
                <a:cubicBezTo>
                  <a:pt x="3499" y="2828"/>
                  <a:pt x="3465" y="2979"/>
                  <a:pt x="3430" y="3165"/>
                </a:cubicBezTo>
                <a:lnTo>
                  <a:pt x="3365" y="3502"/>
                </a:lnTo>
                <a:lnTo>
                  <a:pt x="3472" y="3894"/>
                </a:lnTo>
                <a:cubicBezTo>
                  <a:pt x="3603" y="4378"/>
                  <a:pt x="3685" y="4815"/>
                  <a:pt x="3756" y="5411"/>
                </a:cubicBezTo>
                <a:cubicBezTo>
                  <a:pt x="3786" y="5663"/>
                  <a:pt x="3825" y="5939"/>
                  <a:pt x="3841" y="6024"/>
                </a:cubicBezTo>
                <a:cubicBezTo>
                  <a:pt x="3882" y="6235"/>
                  <a:pt x="3908" y="6134"/>
                  <a:pt x="3989" y="5453"/>
                </a:cubicBezTo>
                <a:cubicBezTo>
                  <a:pt x="4027" y="5132"/>
                  <a:pt x="4127" y="4523"/>
                  <a:pt x="4210" y="4097"/>
                </a:cubicBezTo>
                <a:cubicBezTo>
                  <a:pt x="4360" y="3336"/>
                  <a:pt x="4381" y="3139"/>
                  <a:pt x="4343" y="2873"/>
                </a:cubicBezTo>
                <a:cubicBezTo>
                  <a:pt x="4315" y="2679"/>
                  <a:pt x="4202" y="3112"/>
                  <a:pt x="4097" y="3813"/>
                </a:cubicBezTo>
                <a:cubicBezTo>
                  <a:pt x="3929" y="4941"/>
                  <a:pt x="3927" y="4947"/>
                  <a:pt x="3884" y="4818"/>
                </a:cubicBezTo>
                <a:cubicBezTo>
                  <a:pt x="3862" y="4754"/>
                  <a:pt x="3811" y="4478"/>
                  <a:pt x="3772" y="4203"/>
                </a:cubicBezTo>
                <a:cubicBezTo>
                  <a:pt x="3701" y="3712"/>
                  <a:pt x="3531" y="2828"/>
                  <a:pt x="3506" y="2828"/>
                </a:cubicBezTo>
                <a:close/>
                <a:moveTo>
                  <a:pt x="20021" y="3084"/>
                </a:moveTo>
                <a:lnTo>
                  <a:pt x="19954" y="3273"/>
                </a:lnTo>
                <a:cubicBezTo>
                  <a:pt x="19870" y="3516"/>
                  <a:pt x="19871" y="3547"/>
                  <a:pt x="19974" y="3697"/>
                </a:cubicBezTo>
                <a:cubicBezTo>
                  <a:pt x="20082" y="3853"/>
                  <a:pt x="20068" y="3856"/>
                  <a:pt x="20159" y="3663"/>
                </a:cubicBezTo>
                <a:cubicBezTo>
                  <a:pt x="20236" y="3500"/>
                  <a:pt x="20237" y="3501"/>
                  <a:pt x="20356" y="3663"/>
                </a:cubicBezTo>
                <a:cubicBezTo>
                  <a:pt x="20484" y="3839"/>
                  <a:pt x="20556" y="3813"/>
                  <a:pt x="20603" y="3577"/>
                </a:cubicBezTo>
                <a:cubicBezTo>
                  <a:pt x="20635" y="3418"/>
                  <a:pt x="20614" y="3347"/>
                  <a:pt x="20483" y="3165"/>
                </a:cubicBezTo>
                <a:cubicBezTo>
                  <a:pt x="20420" y="3077"/>
                  <a:pt x="20400" y="3086"/>
                  <a:pt x="20334" y="3254"/>
                </a:cubicBezTo>
                <a:lnTo>
                  <a:pt x="20256" y="3449"/>
                </a:lnTo>
                <a:lnTo>
                  <a:pt x="20138" y="3268"/>
                </a:lnTo>
                <a:lnTo>
                  <a:pt x="20021" y="3084"/>
                </a:lnTo>
                <a:close/>
                <a:moveTo>
                  <a:pt x="13183" y="4245"/>
                </a:moveTo>
                <a:cubicBezTo>
                  <a:pt x="13170" y="4245"/>
                  <a:pt x="13142" y="4390"/>
                  <a:pt x="13120" y="4568"/>
                </a:cubicBezTo>
                <a:cubicBezTo>
                  <a:pt x="13081" y="4885"/>
                  <a:pt x="13082" y="4900"/>
                  <a:pt x="13207" y="5325"/>
                </a:cubicBezTo>
                <a:cubicBezTo>
                  <a:pt x="13329" y="5738"/>
                  <a:pt x="13333" y="5769"/>
                  <a:pt x="13291" y="5988"/>
                </a:cubicBezTo>
                <a:cubicBezTo>
                  <a:pt x="13238" y="6262"/>
                  <a:pt x="13035" y="6768"/>
                  <a:pt x="12905" y="6948"/>
                </a:cubicBezTo>
                <a:cubicBezTo>
                  <a:pt x="12789" y="7109"/>
                  <a:pt x="12711" y="7111"/>
                  <a:pt x="12574" y="6956"/>
                </a:cubicBezTo>
                <a:cubicBezTo>
                  <a:pt x="12514" y="6890"/>
                  <a:pt x="12467" y="6865"/>
                  <a:pt x="12467" y="6903"/>
                </a:cubicBezTo>
                <a:cubicBezTo>
                  <a:pt x="12467" y="6978"/>
                  <a:pt x="12614" y="7186"/>
                  <a:pt x="12802" y="7371"/>
                </a:cubicBezTo>
                <a:cubicBezTo>
                  <a:pt x="13066" y="7631"/>
                  <a:pt x="13180" y="7489"/>
                  <a:pt x="13324" y="6725"/>
                </a:cubicBezTo>
                <a:cubicBezTo>
                  <a:pt x="13420" y="6218"/>
                  <a:pt x="13453" y="5482"/>
                  <a:pt x="13400" y="5047"/>
                </a:cubicBezTo>
                <a:cubicBezTo>
                  <a:pt x="13362" y="4743"/>
                  <a:pt x="13228" y="4245"/>
                  <a:pt x="13183" y="4245"/>
                </a:cubicBezTo>
                <a:close/>
                <a:moveTo>
                  <a:pt x="12566" y="4367"/>
                </a:moveTo>
                <a:lnTo>
                  <a:pt x="12481" y="4590"/>
                </a:lnTo>
                <a:cubicBezTo>
                  <a:pt x="12430" y="4723"/>
                  <a:pt x="12388" y="4943"/>
                  <a:pt x="12377" y="5133"/>
                </a:cubicBezTo>
                <a:cubicBezTo>
                  <a:pt x="12360" y="5406"/>
                  <a:pt x="12344" y="5458"/>
                  <a:pt x="12270" y="5481"/>
                </a:cubicBezTo>
                <a:cubicBezTo>
                  <a:pt x="12153" y="5517"/>
                  <a:pt x="12090" y="5366"/>
                  <a:pt x="12122" y="5133"/>
                </a:cubicBezTo>
                <a:cubicBezTo>
                  <a:pt x="12135" y="5033"/>
                  <a:pt x="12157" y="4844"/>
                  <a:pt x="12169" y="4710"/>
                </a:cubicBezTo>
                <a:cubicBezTo>
                  <a:pt x="12189" y="4489"/>
                  <a:pt x="12187" y="4477"/>
                  <a:pt x="12139" y="4582"/>
                </a:cubicBezTo>
                <a:cubicBezTo>
                  <a:pt x="12111" y="4646"/>
                  <a:pt x="12057" y="4867"/>
                  <a:pt x="12020" y="5075"/>
                </a:cubicBezTo>
                <a:cubicBezTo>
                  <a:pt x="11961" y="5409"/>
                  <a:pt x="11941" y="5456"/>
                  <a:pt x="11842" y="5478"/>
                </a:cubicBezTo>
                <a:cubicBezTo>
                  <a:pt x="11743" y="5500"/>
                  <a:pt x="11716" y="5460"/>
                  <a:pt x="11617" y="5150"/>
                </a:cubicBezTo>
                <a:cubicBezTo>
                  <a:pt x="11555" y="4956"/>
                  <a:pt x="11504" y="4767"/>
                  <a:pt x="11504" y="4729"/>
                </a:cubicBezTo>
                <a:cubicBezTo>
                  <a:pt x="11504" y="4568"/>
                  <a:pt x="11442" y="4683"/>
                  <a:pt x="11377" y="4963"/>
                </a:cubicBezTo>
                <a:lnTo>
                  <a:pt x="11307" y="5264"/>
                </a:lnTo>
                <a:lnTo>
                  <a:pt x="11405" y="5743"/>
                </a:lnTo>
                <a:cubicBezTo>
                  <a:pt x="11558" y="6488"/>
                  <a:pt x="11537" y="6618"/>
                  <a:pt x="11237" y="6725"/>
                </a:cubicBezTo>
                <a:cubicBezTo>
                  <a:pt x="10992" y="6813"/>
                  <a:pt x="10833" y="6731"/>
                  <a:pt x="10735" y="6466"/>
                </a:cubicBezTo>
                <a:cubicBezTo>
                  <a:pt x="10625" y="6173"/>
                  <a:pt x="10627" y="5783"/>
                  <a:pt x="10740" y="5325"/>
                </a:cubicBezTo>
                <a:cubicBezTo>
                  <a:pt x="10788" y="5128"/>
                  <a:pt x="10808" y="4989"/>
                  <a:pt x="10784" y="5008"/>
                </a:cubicBezTo>
                <a:cubicBezTo>
                  <a:pt x="10762" y="5026"/>
                  <a:pt x="10691" y="5319"/>
                  <a:pt x="10627" y="5662"/>
                </a:cubicBezTo>
                <a:cubicBezTo>
                  <a:pt x="10427" y="6738"/>
                  <a:pt x="10480" y="7322"/>
                  <a:pt x="10793" y="7491"/>
                </a:cubicBezTo>
                <a:cubicBezTo>
                  <a:pt x="11030" y="7619"/>
                  <a:pt x="11325" y="7455"/>
                  <a:pt x="11435" y="7137"/>
                </a:cubicBezTo>
                <a:cubicBezTo>
                  <a:pt x="11471" y="7035"/>
                  <a:pt x="11531" y="6784"/>
                  <a:pt x="11571" y="6578"/>
                </a:cubicBezTo>
                <a:lnTo>
                  <a:pt x="11645" y="6202"/>
                </a:lnTo>
                <a:lnTo>
                  <a:pt x="12044" y="6191"/>
                </a:lnTo>
                <a:lnTo>
                  <a:pt x="12444" y="6180"/>
                </a:lnTo>
                <a:lnTo>
                  <a:pt x="12489" y="5899"/>
                </a:lnTo>
                <a:cubicBezTo>
                  <a:pt x="12513" y="5744"/>
                  <a:pt x="12542" y="5338"/>
                  <a:pt x="12551" y="4994"/>
                </a:cubicBezTo>
                <a:lnTo>
                  <a:pt x="12566" y="4367"/>
                </a:lnTo>
                <a:close/>
                <a:moveTo>
                  <a:pt x="2749" y="4994"/>
                </a:moveTo>
                <a:cubicBezTo>
                  <a:pt x="2440" y="4994"/>
                  <a:pt x="2434" y="4998"/>
                  <a:pt x="2404" y="5208"/>
                </a:cubicBezTo>
                <a:cubicBezTo>
                  <a:pt x="2388" y="5326"/>
                  <a:pt x="2374" y="5479"/>
                  <a:pt x="2374" y="5551"/>
                </a:cubicBezTo>
                <a:cubicBezTo>
                  <a:pt x="2374" y="5663"/>
                  <a:pt x="2415" y="5674"/>
                  <a:pt x="2678" y="5623"/>
                </a:cubicBezTo>
                <a:cubicBezTo>
                  <a:pt x="2844" y="5590"/>
                  <a:pt x="2990" y="5536"/>
                  <a:pt x="3001" y="5506"/>
                </a:cubicBezTo>
                <a:cubicBezTo>
                  <a:pt x="3013" y="5476"/>
                  <a:pt x="3031" y="5351"/>
                  <a:pt x="3043" y="5225"/>
                </a:cubicBezTo>
                <a:lnTo>
                  <a:pt x="3065" y="4994"/>
                </a:lnTo>
                <a:lnTo>
                  <a:pt x="2749" y="4994"/>
                </a:lnTo>
                <a:close/>
                <a:moveTo>
                  <a:pt x="11671" y="8128"/>
                </a:moveTo>
                <a:cubicBezTo>
                  <a:pt x="11674" y="8106"/>
                  <a:pt x="11632" y="8168"/>
                  <a:pt x="11559" y="8295"/>
                </a:cubicBezTo>
                <a:cubicBezTo>
                  <a:pt x="11461" y="8464"/>
                  <a:pt x="11381" y="8619"/>
                  <a:pt x="11381" y="8638"/>
                </a:cubicBezTo>
                <a:cubicBezTo>
                  <a:pt x="11381" y="8694"/>
                  <a:pt x="11560" y="8389"/>
                  <a:pt x="11652" y="8178"/>
                </a:cubicBezTo>
                <a:cubicBezTo>
                  <a:pt x="11664" y="8152"/>
                  <a:pt x="11670" y="8136"/>
                  <a:pt x="11671" y="8128"/>
                </a:cubicBezTo>
                <a:close/>
                <a:moveTo>
                  <a:pt x="4926" y="9938"/>
                </a:moveTo>
                <a:cubicBezTo>
                  <a:pt x="4910" y="9929"/>
                  <a:pt x="4892" y="9948"/>
                  <a:pt x="4864" y="9988"/>
                </a:cubicBezTo>
                <a:cubicBezTo>
                  <a:pt x="4778" y="10111"/>
                  <a:pt x="4695" y="10541"/>
                  <a:pt x="4718" y="10739"/>
                </a:cubicBezTo>
                <a:cubicBezTo>
                  <a:pt x="4728" y="10824"/>
                  <a:pt x="4767" y="10916"/>
                  <a:pt x="4805" y="10943"/>
                </a:cubicBezTo>
                <a:cubicBezTo>
                  <a:pt x="4869" y="10987"/>
                  <a:pt x="4862" y="11024"/>
                  <a:pt x="4705" y="11452"/>
                </a:cubicBezTo>
                <a:cubicBezTo>
                  <a:pt x="4484" y="12052"/>
                  <a:pt x="4552" y="12048"/>
                  <a:pt x="4794" y="11446"/>
                </a:cubicBezTo>
                <a:cubicBezTo>
                  <a:pt x="4897" y="11191"/>
                  <a:pt x="4995" y="11005"/>
                  <a:pt x="5012" y="11034"/>
                </a:cubicBezTo>
                <a:cubicBezTo>
                  <a:pt x="5030" y="11064"/>
                  <a:pt x="5045" y="11014"/>
                  <a:pt x="5045" y="10920"/>
                </a:cubicBezTo>
                <a:cubicBezTo>
                  <a:pt x="5045" y="10829"/>
                  <a:pt x="5031" y="10730"/>
                  <a:pt x="5012" y="10700"/>
                </a:cubicBezTo>
                <a:cubicBezTo>
                  <a:pt x="4994" y="10670"/>
                  <a:pt x="4987" y="10545"/>
                  <a:pt x="4997" y="10422"/>
                </a:cubicBezTo>
                <a:cubicBezTo>
                  <a:pt x="5008" y="10292"/>
                  <a:pt x="4999" y="10137"/>
                  <a:pt x="4974" y="10046"/>
                </a:cubicBezTo>
                <a:cubicBezTo>
                  <a:pt x="4957" y="9982"/>
                  <a:pt x="4942" y="9946"/>
                  <a:pt x="4926" y="9938"/>
                </a:cubicBezTo>
                <a:close/>
                <a:moveTo>
                  <a:pt x="19501" y="10347"/>
                </a:moveTo>
                <a:cubicBezTo>
                  <a:pt x="19478" y="10284"/>
                  <a:pt x="19051" y="11085"/>
                  <a:pt x="19017" y="11254"/>
                </a:cubicBezTo>
                <a:cubicBezTo>
                  <a:pt x="18993" y="11375"/>
                  <a:pt x="19030" y="11338"/>
                  <a:pt x="19166" y="11110"/>
                </a:cubicBezTo>
                <a:cubicBezTo>
                  <a:pt x="19357" y="10787"/>
                  <a:pt x="19524" y="10407"/>
                  <a:pt x="19501" y="10347"/>
                </a:cubicBezTo>
                <a:close/>
                <a:moveTo>
                  <a:pt x="11590" y="10784"/>
                </a:moveTo>
                <a:cubicBezTo>
                  <a:pt x="11568" y="10793"/>
                  <a:pt x="11545" y="10816"/>
                  <a:pt x="11520" y="10859"/>
                </a:cubicBezTo>
                <a:cubicBezTo>
                  <a:pt x="11437" y="11006"/>
                  <a:pt x="11364" y="11570"/>
                  <a:pt x="11395" y="11833"/>
                </a:cubicBezTo>
                <a:cubicBezTo>
                  <a:pt x="11421" y="12051"/>
                  <a:pt x="11577" y="12049"/>
                  <a:pt x="11658" y="11831"/>
                </a:cubicBezTo>
                <a:cubicBezTo>
                  <a:pt x="11814" y="11413"/>
                  <a:pt x="11742" y="10719"/>
                  <a:pt x="11590" y="10784"/>
                </a:cubicBezTo>
                <a:close/>
                <a:moveTo>
                  <a:pt x="6489" y="11277"/>
                </a:moveTo>
                <a:cubicBezTo>
                  <a:pt x="6483" y="11278"/>
                  <a:pt x="6473" y="11289"/>
                  <a:pt x="6458" y="11310"/>
                </a:cubicBezTo>
                <a:cubicBezTo>
                  <a:pt x="6313" y="11516"/>
                  <a:pt x="5997" y="12131"/>
                  <a:pt x="5985" y="12226"/>
                </a:cubicBezTo>
                <a:cubicBezTo>
                  <a:pt x="5965" y="12389"/>
                  <a:pt x="5999" y="12352"/>
                  <a:pt x="6188" y="12006"/>
                </a:cubicBezTo>
                <a:cubicBezTo>
                  <a:pt x="6351" y="11708"/>
                  <a:pt x="6527" y="11267"/>
                  <a:pt x="6489" y="11277"/>
                </a:cubicBezTo>
                <a:close/>
                <a:moveTo>
                  <a:pt x="19464" y="11285"/>
                </a:moveTo>
                <a:cubicBezTo>
                  <a:pt x="19462" y="11292"/>
                  <a:pt x="19460" y="11335"/>
                  <a:pt x="19458" y="11421"/>
                </a:cubicBezTo>
                <a:cubicBezTo>
                  <a:pt x="19452" y="11720"/>
                  <a:pt x="19382" y="11874"/>
                  <a:pt x="19329" y="11703"/>
                </a:cubicBezTo>
                <a:cubicBezTo>
                  <a:pt x="19295" y="11590"/>
                  <a:pt x="19282" y="11607"/>
                  <a:pt x="19231" y="11833"/>
                </a:cubicBezTo>
                <a:cubicBezTo>
                  <a:pt x="19163" y="12132"/>
                  <a:pt x="19097" y="12117"/>
                  <a:pt x="19098" y="11806"/>
                </a:cubicBezTo>
                <a:cubicBezTo>
                  <a:pt x="19099" y="11687"/>
                  <a:pt x="19088" y="11608"/>
                  <a:pt x="19074" y="11630"/>
                </a:cubicBezTo>
                <a:cubicBezTo>
                  <a:pt x="19061" y="11652"/>
                  <a:pt x="19051" y="11820"/>
                  <a:pt x="19051" y="12000"/>
                </a:cubicBezTo>
                <a:cubicBezTo>
                  <a:pt x="19051" y="12367"/>
                  <a:pt x="19082" y="12406"/>
                  <a:pt x="19226" y="12209"/>
                </a:cubicBezTo>
                <a:cubicBezTo>
                  <a:pt x="19274" y="12143"/>
                  <a:pt x="19339" y="12069"/>
                  <a:pt x="19369" y="12045"/>
                </a:cubicBezTo>
                <a:cubicBezTo>
                  <a:pt x="19434" y="11993"/>
                  <a:pt x="19492" y="11620"/>
                  <a:pt x="19475" y="11377"/>
                </a:cubicBezTo>
                <a:cubicBezTo>
                  <a:pt x="19470" y="11309"/>
                  <a:pt x="19467" y="11278"/>
                  <a:pt x="19464" y="11285"/>
                </a:cubicBezTo>
                <a:close/>
                <a:moveTo>
                  <a:pt x="14469" y="11744"/>
                </a:moveTo>
                <a:cubicBezTo>
                  <a:pt x="14414" y="11744"/>
                  <a:pt x="14373" y="11827"/>
                  <a:pt x="14330" y="12017"/>
                </a:cubicBezTo>
                <a:cubicBezTo>
                  <a:pt x="14246" y="12386"/>
                  <a:pt x="14251" y="12567"/>
                  <a:pt x="14350" y="12669"/>
                </a:cubicBezTo>
                <a:lnTo>
                  <a:pt x="14433" y="12752"/>
                </a:lnTo>
                <a:lnTo>
                  <a:pt x="14266" y="13209"/>
                </a:lnTo>
                <a:cubicBezTo>
                  <a:pt x="14174" y="13459"/>
                  <a:pt x="14117" y="13662"/>
                  <a:pt x="14139" y="13662"/>
                </a:cubicBezTo>
                <a:cubicBezTo>
                  <a:pt x="14161" y="13662"/>
                  <a:pt x="14255" y="13459"/>
                  <a:pt x="14348" y="13209"/>
                </a:cubicBezTo>
                <a:cubicBezTo>
                  <a:pt x="14454" y="12924"/>
                  <a:pt x="14535" y="12770"/>
                  <a:pt x="14564" y="12799"/>
                </a:cubicBezTo>
                <a:cubicBezTo>
                  <a:pt x="14616" y="12853"/>
                  <a:pt x="14629" y="12621"/>
                  <a:pt x="14579" y="12538"/>
                </a:cubicBezTo>
                <a:cubicBezTo>
                  <a:pt x="14561" y="12509"/>
                  <a:pt x="14546" y="12318"/>
                  <a:pt x="14546" y="12115"/>
                </a:cubicBezTo>
                <a:cubicBezTo>
                  <a:pt x="14546" y="11775"/>
                  <a:pt x="14540" y="11744"/>
                  <a:pt x="14469" y="11744"/>
                </a:cubicBezTo>
                <a:close/>
                <a:moveTo>
                  <a:pt x="10476" y="12009"/>
                </a:moveTo>
                <a:cubicBezTo>
                  <a:pt x="10427" y="12027"/>
                  <a:pt x="10383" y="12138"/>
                  <a:pt x="10347" y="12337"/>
                </a:cubicBezTo>
                <a:cubicBezTo>
                  <a:pt x="10284" y="12683"/>
                  <a:pt x="10299" y="12876"/>
                  <a:pt x="10396" y="12944"/>
                </a:cubicBezTo>
                <a:cubicBezTo>
                  <a:pt x="10458" y="12988"/>
                  <a:pt x="10450" y="13027"/>
                  <a:pt x="10294" y="13451"/>
                </a:cubicBezTo>
                <a:cubicBezTo>
                  <a:pt x="10076" y="14043"/>
                  <a:pt x="10148" y="14054"/>
                  <a:pt x="10380" y="13465"/>
                </a:cubicBezTo>
                <a:cubicBezTo>
                  <a:pt x="10477" y="13219"/>
                  <a:pt x="10574" y="13035"/>
                  <a:pt x="10596" y="13055"/>
                </a:cubicBezTo>
                <a:cubicBezTo>
                  <a:pt x="10642" y="13100"/>
                  <a:pt x="10648" y="12861"/>
                  <a:pt x="10602" y="12785"/>
                </a:cubicBezTo>
                <a:cubicBezTo>
                  <a:pt x="10584" y="12756"/>
                  <a:pt x="10578" y="12614"/>
                  <a:pt x="10587" y="12468"/>
                </a:cubicBezTo>
                <a:cubicBezTo>
                  <a:pt x="10609" y="12133"/>
                  <a:pt x="10570" y="11973"/>
                  <a:pt x="10476" y="12009"/>
                </a:cubicBezTo>
                <a:close/>
                <a:moveTo>
                  <a:pt x="18227" y="12735"/>
                </a:moveTo>
                <a:cubicBezTo>
                  <a:pt x="18205" y="12744"/>
                  <a:pt x="18143" y="12827"/>
                  <a:pt x="18068" y="12955"/>
                </a:cubicBezTo>
                <a:cubicBezTo>
                  <a:pt x="17865" y="13300"/>
                  <a:pt x="17745" y="13570"/>
                  <a:pt x="17745" y="13685"/>
                </a:cubicBezTo>
                <a:cubicBezTo>
                  <a:pt x="17745" y="13788"/>
                  <a:pt x="18219" y="12891"/>
                  <a:pt x="18236" y="12755"/>
                </a:cubicBezTo>
                <a:cubicBezTo>
                  <a:pt x="18238" y="12740"/>
                  <a:pt x="18235" y="12733"/>
                  <a:pt x="18227" y="12735"/>
                </a:cubicBezTo>
                <a:close/>
                <a:moveTo>
                  <a:pt x="8945" y="12749"/>
                </a:moveTo>
                <a:cubicBezTo>
                  <a:pt x="8895" y="12749"/>
                  <a:pt x="8843" y="12836"/>
                  <a:pt x="8803" y="13011"/>
                </a:cubicBezTo>
                <a:cubicBezTo>
                  <a:pt x="8733" y="13319"/>
                  <a:pt x="8721" y="13744"/>
                  <a:pt x="8778" y="13896"/>
                </a:cubicBezTo>
                <a:cubicBezTo>
                  <a:pt x="8915" y="14266"/>
                  <a:pt x="9166" y="13521"/>
                  <a:pt x="9075" y="13011"/>
                </a:cubicBezTo>
                <a:cubicBezTo>
                  <a:pt x="9044" y="12836"/>
                  <a:pt x="8996" y="12750"/>
                  <a:pt x="8945" y="12749"/>
                </a:cubicBezTo>
                <a:close/>
                <a:moveTo>
                  <a:pt x="4710" y="13131"/>
                </a:moveTo>
                <a:lnTo>
                  <a:pt x="4596" y="13362"/>
                </a:lnTo>
                <a:lnTo>
                  <a:pt x="4482" y="13595"/>
                </a:lnTo>
                <a:lnTo>
                  <a:pt x="4360" y="13378"/>
                </a:lnTo>
                <a:cubicBezTo>
                  <a:pt x="4293" y="13259"/>
                  <a:pt x="4228" y="13161"/>
                  <a:pt x="4215" y="13161"/>
                </a:cubicBezTo>
                <a:cubicBezTo>
                  <a:pt x="4188" y="13161"/>
                  <a:pt x="4008" y="13744"/>
                  <a:pt x="4025" y="13782"/>
                </a:cubicBezTo>
                <a:cubicBezTo>
                  <a:pt x="4031" y="13796"/>
                  <a:pt x="4092" y="13887"/>
                  <a:pt x="4160" y="13982"/>
                </a:cubicBezTo>
                <a:cubicBezTo>
                  <a:pt x="4316" y="14199"/>
                  <a:pt x="4296" y="14202"/>
                  <a:pt x="4395" y="13949"/>
                </a:cubicBezTo>
                <a:lnTo>
                  <a:pt x="4479" y="13735"/>
                </a:lnTo>
                <a:lnTo>
                  <a:pt x="4638" y="13969"/>
                </a:lnTo>
                <a:lnTo>
                  <a:pt x="4799" y="14205"/>
                </a:lnTo>
                <a:lnTo>
                  <a:pt x="4891" y="13932"/>
                </a:lnTo>
                <a:cubicBezTo>
                  <a:pt x="4942" y="13783"/>
                  <a:pt x="4982" y="13629"/>
                  <a:pt x="4982" y="13590"/>
                </a:cubicBezTo>
                <a:cubicBezTo>
                  <a:pt x="4982" y="13551"/>
                  <a:pt x="4922" y="13430"/>
                  <a:pt x="4847" y="13323"/>
                </a:cubicBezTo>
                <a:lnTo>
                  <a:pt x="4710" y="13131"/>
                </a:lnTo>
                <a:close/>
                <a:moveTo>
                  <a:pt x="15898" y="13261"/>
                </a:moveTo>
                <a:lnTo>
                  <a:pt x="15791" y="13501"/>
                </a:lnTo>
                <a:lnTo>
                  <a:pt x="15685" y="13740"/>
                </a:lnTo>
                <a:lnTo>
                  <a:pt x="15534" y="13520"/>
                </a:lnTo>
                <a:lnTo>
                  <a:pt x="15384" y="13300"/>
                </a:lnTo>
                <a:lnTo>
                  <a:pt x="15292" y="13537"/>
                </a:lnTo>
                <a:cubicBezTo>
                  <a:pt x="15241" y="13668"/>
                  <a:pt x="15199" y="13821"/>
                  <a:pt x="15199" y="13877"/>
                </a:cubicBezTo>
                <a:cubicBezTo>
                  <a:pt x="15199" y="13932"/>
                  <a:pt x="15259" y="14056"/>
                  <a:pt x="15331" y="14152"/>
                </a:cubicBezTo>
                <a:cubicBezTo>
                  <a:pt x="15404" y="14249"/>
                  <a:pt x="15470" y="14328"/>
                  <a:pt x="15477" y="14328"/>
                </a:cubicBezTo>
                <a:cubicBezTo>
                  <a:pt x="15485" y="14328"/>
                  <a:pt x="15528" y="14233"/>
                  <a:pt x="15574" y="14116"/>
                </a:cubicBezTo>
                <a:lnTo>
                  <a:pt x="15657" y="13902"/>
                </a:lnTo>
                <a:lnTo>
                  <a:pt x="15835" y="14138"/>
                </a:lnTo>
                <a:lnTo>
                  <a:pt x="16013" y="14372"/>
                </a:lnTo>
                <a:lnTo>
                  <a:pt x="16102" y="14083"/>
                </a:lnTo>
                <a:cubicBezTo>
                  <a:pt x="16152" y="13924"/>
                  <a:pt x="16193" y="13773"/>
                  <a:pt x="16193" y="13749"/>
                </a:cubicBezTo>
                <a:cubicBezTo>
                  <a:pt x="16193" y="13724"/>
                  <a:pt x="16126" y="13606"/>
                  <a:pt x="16045" y="13484"/>
                </a:cubicBezTo>
                <a:lnTo>
                  <a:pt x="15898" y="13261"/>
                </a:lnTo>
                <a:close/>
                <a:moveTo>
                  <a:pt x="11459" y="13295"/>
                </a:moveTo>
                <a:cubicBezTo>
                  <a:pt x="11449" y="13309"/>
                  <a:pt x="11431" y="13368"/>
                  <a:pt x="11400" y="13479"/>
                </a:cubicBezTo>
                <a:cubicBezTo>
                  <a:pt x="11360" y="13624"/>
                  <a:pt x="11303" y="13892"/>
                  <a:pt x="11272" y="14077"/>
                </a:cubicBezTo>
                <a:cubicBezTo>
                  <a:pt x="11216" y="14411"/>
                  <a:pt x="11215" y="14418"/>
                  <a:pt x="11282" y="14609"/>
                </a:cubicBezTo>
                <a:cubicBezTo>
                  <a:pt x="11355" y="14819"/>
                  <a:pt x="11429" y="15677"/>
                  <a:pt x="11447" y="16538"/>
                </a:cubicBezTo>
                <a:lnTo>
                  <a:pt x="11457" y="17039"/>
                </a:lnTo>
                <a:lnTo>
                  <a:pt x="11221" y="17061"/>
                </a:lnTo>
                <a:cubicBezTo>
                  <a:pt x="10991" y="17085"/>
                  <a:pt x="10982" y="17079"/>
                  <a:pt x="10905" y="16833"/>
                </a:cubicBezTo>
                <a:cubicBezTo>
                  <a:pt x="10860" y="16691"/>
                  <a:pt x="10810" y="16382"/>
                  <a:pt x="10790" y="16123"/>
                </a:cubicBezTo>
                <a:cubicBezTo>
                  <a:pt x="10770" y="15871"/>
                  <a:pt x="10737" y="15658"/>
                  <a:pt x="10717" y="15653"/>
                </a:cubicBezTo>
                <a:cubicBezTo>
                  <a:pt x="10469" y="15590"/>
                  <a:pt x="10191" y="16072"/>
                  <a:pt x="10038" y="16825"/>
                </a:cubicBezTo>
                <a:lnTo>
                  <a:pt x="9983" y="17086"/>
                </a:lnTo>
                <a:lnTo>
                  <a:pt x="9744" y="17061"/>
                </a:lnTo>
                <a:cubicBezTo>
                  <a:pt x="9509" y="17037"/>
                  <a:pt x="9502" y="17031"/>
                  <a:pt x="9432" y="16752"/>
                </a:cubicBezTo>
                <a:cubicBezTo>
                  <a:pt x="9392" y="16595"/>
                  <a:pt x="9352" y="16321"/>
                  <a:pt x="9341" y="16143"/>
                </a:cubicBezTo>
                <a:cubicBezTo>
                  <a:pt x="9315" y="15701"/>
                  <a:pt x="9264" y="15581"/>
                  <a:pt x="9137" y="15658"/>
                </a:cubicBezTo>
                <a:cubicBezTo>
                  <a:pt x="8891" y="15809"/>
                  <a:pt x="8706" y="16192"/>
                  <a:pt x="8578" y="16819"/>
                </a:cubicBezTo>
                <a:lnTo>
                  <a:pt x="8526" y="17081"/>
                </a:lnTo>
                <a:lnTo>
                  <a:pt x="8259" y="17081"/>
                </a:lnTo>
                <a:cubicBezTo>
                  <a:pt x="8086" y="17081"/>
                  <a:pt x="7962" y="17037"/>
                  <a:pt x="7905" y="16958"/>
                </a:cubicBezTo>
                <a:cubicBezTo>
                  <a:pt x="7818" y="16838"/>
                  <a:pt x="7362" y="15586"/>
                  <a:pt x="7244" y="15143"/>
                </a:cubicBezTo>
                <a:cubicBezTo>
                  <a:pt x="7171" y="14868"/>
                  <a:pt x="7144" y="14901"/>
                  <a:pt x="7651" y="14623"/>
                </a:cubicBezTo>
                <a:cubicBezTo>
                  <a:pt x="7863" y="14506"/>
                  <a:pt x="8040" y="14403"/>
                  <a:pt x="8044" y="14392"/>
                </a:cubicBezTo>
                <a:cubicBezTo>
                  <a:pt x="8061" y="14341"/>
                  <a:pt x="8149" y="13463"/>
                  <a:pt x="8139" y="13437"/>
                </a:cubicBezTo>
                <a:cubicBezTo>
                  <a:pt x="8130" y="13413"/>
                  <a:pt x="7674" y="13652"/>
                  <a:pt x="7119" y="13969"/>
                </a:cubicBezTo>
                <a:cubicBezTo>
                  <a:pt x="7048" y="14009"/>
                  <a:pt x="7027" y="14088"/>
                  <a:pt x="6984" y="14484"/>
                </a:cubicBezTo>
                <a:cubicBezTo>
                  <a:pt x="6875" y="15490"/>
                  <a:pt x="6868" y="15426"/>
                  <a:pt x="7169" y="16237"/>
                </a:cubicBezTo>
                <a:cubicBezTo>
                  <a:pt x="7317" y="16637"/>
                  <a:pt x="7428" y="16990"/>
                  <a:pt x="7416" y="17022"/>
                </a:cubicBezTo>
                <a:cubicBezTo>
                  <a:pt x="7404" y="17054"/>
                  <a:pt x="7224" y="17081"/>
                  <a:pt x="7016" y="17081"/>
                </a:cubicBezTo>
                <a:cubicBezTo>
                  <a:pt x="6529" y="17081"/>
                  <a:pt x="6519" y="17057"/>
                  <a:pt x="6551" y="16062"/>
                </a:cubicBezTo>
                <a:lnTo>
                  <a:pt x="6574" y="15372"/>
                </a:lnTo>
                <a:lnTo>
                  <a:pt x="6490" y="15580"/>
                </a:lnTo>
                <a:cubicBezTo>
                  <a:pt x="6373" y="15869"/>
                  <a:pt x="6319" y="16183"/>
                  <a:pt x="6319" y="16560"/>
                </a:cubicBezTo>
                <a:cubicBezTo>
                  <a:pt x="6319" y="16737"/>
                  <a:pt x="6302" y="16925"/>
                  <a:pt x="6281" y="16981"/>
                </a:cubicBezTo>
                <a:cubicBezTo>
                  <a:pt x="6229" y="17122"/>
                  <a:pt x="5448" y="17117"/>
                  <a:pt x="5379" y="16975"/>
                </a:cubicBezTo>
                <a:cubicBezTo>
                  <a:pt x="5318" y="16848"/>
                  <a:pt x="5278" y="16456"/>
                  <a:pt x="5186" y="15060"/>
                </a:cubicBezTo>
                <a:cubicBezTo>
                  <a:pt x="5146" y="14470"/>
                  <a:pt x="5108" y="13970"/>
                  <a:pt x="5101" y="13949"/>
                </a:cubicBezTo>
                <a:cubicBezTo>
                  <a:pt x="5075" y="13879"/>
                  <a:pt x="4905" y="14785"/>
                  <a:pt x="4905" y="14993"/>
                </a:cubicBezTo>
                <a:cubicBezTo>
                  <a:pt x="4905" y="15160"/>
                  <a:pt x="4860" y="15269"/>
                  <a:pt x="4658" y="15589"/>
                </a:cubicBezTo>
                <a:cubicBezTo>
                  <a:pt x="4522" y="15804"/>
                  <a:pt x="4379" y="16076"/>
                  <a:pt x="4341" y="16195"/>
                </a:cubicBezTo>
                <a:cubicBezTo>
                  <a:pt x="4281" y="16381"/>
                  <a:pt x="4130" y="17487"/>
                  <a:pt x="4155" y="17554"/>
                </a:cubicBezTo>
                <a:cubicBezTo>
                  <a:pt x="4166" y="17584"/>
                  <a:pt x="4561" y="17798"/>
                  <a:pt x="4725" y="17863"/>
                </a:cubicBezTo>
                <a:cubicBezTo>
                  <a:pt x="4854" y="17914"/>
                  <a:pt x="4857" y="17909"/>
                  <a:pt x="4939" y="17534"/>
                </a:cubicBezTo>
                <a:cubicBezTo>
                  <a:pt x="4984" y="17326"/>
                  <a:pt x="5036" y="17170"/>
                  <a:pt x="5054" y="17186"/>
                </a:cubicBezTo>
                <a:cubicBezTo>
                  <a:pt x="5072" y="17203"/>
                  <a:pt x="5105" y="17362"/>
                  <a:pt x="5128" y="17543"/>
                </a:cubicBezTo>
                <a:cubicBezTo>
                  <a:pt x="5201" y="18120"/>
                  <a:pt x="5243" y="18164"/>
                  <a:pt x="5729" y="18164"/>
                </a:cubicBezTo>
                <a:lnTo>
                  <a:pt x="6158" y="18164"/>
                </a:lnTo>
                <a:lnTo>
                  <a:pt x="6225" y="17871"/>
                </a:lnTo>
                <a:cubicBezTo>
                  <a:pt x="6262" y="17711"/>
                  <a:pt x="6299" y="17579"/>
                  <a:pt x="6307" y="17579"/>
                </a:cubicBezTo>
                <a:cubicBezTo>
                  <a:pt x="6316" y="17579"/>
                  <a:pt x="6368" y="17711"/>
                  <a:pt x="6424" y="17871"/>
                </a:cubicBezTo>
                <a:lnTo>
                  <a:pt x="6528" y="18164"/>
                </a:lnTo>
                <a:lnTo>
                  <a:pt x="6997" y="18164"/>
                </a:lnTo>
                <a:lnTo>
                  <a:pt x="7466" y="18164"/>
                </a:lnTo>
                <a:lnTo>
                  <a:pt x="7545" y="17830"/>
                </a:lnTo>
                <a:cubicBezTo>
                  <a:pt x="7588" y="17646"/>
                  <a:pt x="7632" y="17498"/>
                  <a:pt x="7642" y="17498"/>
                </a:cubicBezTo>
                <a:cubicBezTo>
                  <a:pt x="7653" y="17498"/>
                  <a:pt x="7723" y="17646"/>
                  <a:pt x="7797" y="17830"/>
                </a:cubicBezTo>
                <a:cubicBezTo>
                  <a:pt x="7929" y="18157"/>
                  <a:pt x="7935" y="18164"/>
                  <a:pt x="8166" y="18164"/>
                </a:cubicBezTo>
                <a:lnTo>
                  <a:pt x="8400" y="18164"/>
                </a:lnTo>
                <a:lnTo>
                  <a:pt x="8465" y="17871"/>
                </a:lnTo>
                <a:cubicBezTo>
                  <a:pt x="8501" y="17711"/>
                  <a:pt x="8539" y="17579"/>
                  <a:pt x="8553" y="17579"/>
                </a:cubicBezTo>
                <a:cubicBezTo>
                  <a:pt x="8566" y="17579"/>
                  <a:pt x="8735" y="17823"/>
                  <a:pt x="8930" y="18119"/>
                </a:cubicBezTo>
                <a:lnTo>
                  <a:pt x="9284" y="18659"/>
                </a:lnTo>
                <a:lnTo>
                  <a:pt x="9361" y="18411"/>
                </a:lnTo>
                <a:cubicBezTo>
                  <a:pt x="9433" y="18181"/>
                  <a:pt x="9454" y="18163"/>
                  <a:pt x="9649" y="18164"/>
                </a:cubicBezTo>
                <a:cubicBezTo>
                  <a:pt x="9857" y="18164"/>
                  <a:pt x="9862" y="18159"/>
                  <a:pt x="9925" y="17871"/>
                </a:cubicBezTo>
                <a:cubicBezTo>
                  <a:pt x="9960" y="17711"/>
                  <a:pt x="9996" y="17579"/>
                  <a:pt x="10006" y="17579"/>
                </a:cubicBezTo>
                <a:cubicBezTo>
                  <a:pt x="10024" y="17579"/>
                  <a:pt x="10395" y="18112"/>
                  <a:pt x="10625" y="18470"/>
                </a:cubicBezTo>
                <a:lnTo>
                  <a:pt x="10754" y="18673"/>
                </a:lnTo>
                <a:lnTo>
                  <a:pt x="10804" y="18417"/>
                </a:lnTo>
                <a:lnTo>
                  <a:pt x="10853" y="18164"/>
                </a:lnTo>
                <a:lnTo>
                  <a:pt x="11187" y="18161"/>
                </a:lnTo>
                <a:cubicBezTo>
                  <a:pt x="11370" y="18160"/>
                  <a:pt x="11536" y="18132"/>
                  <a:pt x="11557" y="18097"/>
                </a:cubicBezTo>
                <a:cubicBezTo>
                  <a:pt x="11577" y="18061"/>
                  <a:pt x="11617" y="17802"/>
                  <a:pt x="11644" y="17521"/>
                </a:cubicBezTo>
                <a:cubicBezTo>
                  <a:pt x="11682" y="17115"/>
                  <a:pt x="11687" y="16840"/>
                  <a:pt x="11667" y="16204"/>
                </a:cubicBezTo>
                <a:lnTo>
                  <a:pt x="11641" y="15399"/>
                </a:lnTo>
                <a:lnTo>
                  <a:pt x="11788" y="14887"/>
                </a:lnTo>
                <a:lnTo>
                  <a:pt x="11935" y="14378"/>
                </a:lnTo>
                <a:lnTo>
                  <a:pt x="11774" y="14144"/>
                </a:lnTo>
                <a:cubicBezTo>
                  <a:pt x="11571" y="13845"/>
                  <a:pt x="11473" y="13598"/>
                  <a:pt x="11473" y="13384"/>
                </a:cubicBezTo>
                <a:cubicBezTo>
                  <a:pt x="11473" y="13313"/>
                  <a:pt x="11470" y="13281"/>
                  <a:pt x="11459" y="13295"/>
                </a:cubicBezTo>
                <a:close/>
                <a:moveTo>
                  <a:pt x="20171" y="13387"/>
                </a:moveTo>
                <a:cubicBezTo>
                  <a:pt x="20143" y="13396"/>
                  <a:pt x="20106" y="13562"/>
                  <a:pt x="20032" y="13955"/>
                </a:cubicBezTo>
                <a:cubicBezTo>
                  <a:pt x="19955" y="14366"/>
                  <a:pt x="19955" y="14374"/>
                  <a:pt x="20014" y="14542"/>
                </a:cubicBezTo>
                <a:cubicBezTo>
                  <a:pt x="20084" y="14744"/>
                  <a:pt x="20171" y="15781"/>
                  <a:pt x="20178" y="16521"/>
                </a:cubicBezTo>
                <a:lnTo>
                  <a:pt x="20184" y="17039"/>
                </a:lnTo>
                <a:lnTo>
                  <a:pt x="19943" y="17061"/>
                </a:lnTo>
                <a:cubicBezTo>
                  <a:pt x="19803" y="17075"/>
                  <a:pt x="19674" y="17048"/>
                  <a:pt x="19635" y="16992"/>
                </a:cubicBezTo>
                <a:cubicBezTo>
                  <a:pt x="19572" y="16901"/>
                  <a:pt x="19570" y="16852"/>
                  <a:pt x="19588" y="16143"/>
                </a:cubicBezTo>
                <a:lnTo>
                  <a:pt x="19605" y="15391"/>
                </a:lnTo>
                <a:lnTo>
                  <a:pt x="19511" y="15630"/>
                </a:lnTo>
                <a:cubicBezTo>
                  <a:pt x="19385" y="15952"/>
                  <a:pt x="19356" y="16116"/>
                  <a:pt x="19334" y="16616"/>
                </a:cubicBezTo>
                <a:lnTo>
                  <a:pt x="19314" y="17039"/>
                </a:lnTo>
                <a:lnTo>
                  <a:pt x="18913" y="17039"/>
                </a:lnTo>
                <a:cubicBezTo>
                  <a:pt x="18458" y="17039"/>
                  <a:pt x="18516" y="17138"/>
                  <a:pt x="18426" y="16218"/>
                </a:cubicBezTo>
                <a:cubicBezTo>
                  <a:pt x="18379" y="15723"/>
                  <a:pt x="18263" y="15330"/>
                  <a:pt x="18164" y="15330"/>
                </a:cubicBezTo>
                <a:cubicBezTo>
                  <a:pt x="18048" y="15330"/>
                  <a:pt x="17919" y="15693"/>
                  <a:pt x="17810" y="16329"/>
                </a:cubicBezTo>
                <a:cubicBezTo>
                  <a:pt x="17613" y="17474"/>
                  <a:pt x="17652" y="17859"/>
                  <a:pt x="17981" y="18036"/>
                </a:cubicBezTo>
                <a:cubicBezTo>
                  <a:pt x="18094" y="18096"/>
                  <a:pt x="18165" y="18176"/>
                  <a:pt x="18165" y="18244"/>
                </a:cubicBezTo>
                <a:cubicBezTo>
                  <a:pt x="18165" y="18412"/>
                  <a:pt x="17844" y="18970"/>
                  <a:pt x="17655" y="19130"/>
                </a:cubicBezTo>
                <a:cubicBezTo>
                  <a:pt x="17516" y="19248"/>
                  <a:pt x="17463" y="19253"/>
                  <a:pt x="17335" y="19174"/>
                </a:cubicBezTo>
                <a:cubicBezTo>
                  <a:pt x="17148" y="19058"/>
                  <a:pt x="17124" y="19059"/>
                  <a:pt x="17124" y="19163"/>
                </a:cubicBezTo>
                <a:cubicBezTo>
                  <a:pt x="17124" y="19261"/>
                  <a:pt x="17340" y="19568"/>
                  <a:pt x="17512" y="19714"/>
                </a:cubicBezTo>
                <a:cubicBezTo>
                  <a:pt x="17849" y="20001"/>
                  <a:pt x="18077" y="19731"/>
                  <a:pt x="18316" y="18759"/>
                </a:cubicBezTo>
                <a:lnTo>
                  <a:pt x="18462" y="18164"/>
                </a:lnTo>
                <a:lnTo>
                  <a:pt x="18833" y="18164"/>
                </a:lnTo>
                <a:lnTo>
                  <a:pt x="19204" y="18164"/>
                </a:lnTo>
                <a:lnTo>
                  <a:pt x="19270" y="17813"/>
                </a:lnTo>
                <a:cubicBezTo>
                  <a:pt x="19336" y="17467"/>
                  <a:pt x="19338" y="17463"/>
                  <a:pt x="19387" y="17635"/>
                </a:cubicBezTo>
                <a:cubicBezTo>
                  <a:pt x="19415" y="17730"/>
                  <a:pt x="19454" y="17880"/>
                  <a:pt x="19472" y="17966"/>
                </a:cubicBezTo>
                <a:cubicBezTo>
                  <a:pt x="19502" y="18102"/>
                  <a:pt x="19555" y="18125"/>
                  <a:pt x="19885" y="18150"/>
                </a:cubicBezTo>
                <a:cubicBezTo>
                  <a:pt x="20130" y="18168"/>
                  <a:pt x="20278" y="18145"/>
                  <a:pt x="20305" y="18086"/>
                </a:cubicBezTo>
                <a:cubicBezTo>
                  <a:pt x="20378" y="17922"/>
                  <a:pt x="20423" y="17028"/>
                  <a:pt x="20399" y="16187"/>
                </a:cubicBezTo>
                <a:lnTo>
                  <a:pt x="20377" y="15405"/>
                </a:lnTo>
                <a:lnTo>
                  <a:pt x="20523" y="14901"/>
                </a:lnTo>
                <a:cubicBezTo>
                  <a:pt x="20603" y="14624"/>
                  <a:pt x="20664" y="14389"/>
                  <a:pt x="20658" y="14378"/>
                </a:cubicBezTo>
                <a:cubicBezTo>
                  <a:pt x="20653" y="14367"/>
                  <a:pt x="20562" y="14215"/>
                  <a:pt x="20455" y="14044"/>
                </a:cubicBezTo>
                <a:cubicBezTo>
                  <a:pt x="20348" y="13872"/>
                  <a:pt x="20242" y="13638"/>
                  <a:pt x="20220" y="13523"/>
                </a:cubicBezTo>
                <a:cubicBezTo>
                  <a:pt x="20202" y="13431"/>
                  <a:pt x="20188" y="13381"/>
                  <a:pt x="20171" y="13387"/>
                </a:cubicBezTo>
                <a:close/>
                <a:moveTo>
                  <a:pt x="6244" y="13576"/>
                </a:moveTo>
                <a:lnTo>
                  <a:pt x="6126" y="13888"/>
                </a:lnTo>
                <a:cubicBezTo>
                  <a:pt x="6061" y="14058"/>
                  <a:pt x="6008" y="14225"/>
                  <a:pt x="6008" y="14261"/>
                </a:cubicBezTo>
                <a:cubicBezTo>
                  <a:pt x="6008" y="14296"/>
                  <a:pt x="6075" y="14417"/>
                  <a:pt x="6156" y="14531"/>
                </a:cubicBezTo>
                <a:cubicBezTo>
                  <a:pt x="6237" y="14644"/>
                  <a:pt x="6312" y="14740"/>
                  <a:pt x="6324" y="14742"/>
                </a:cubicBezTo>
                <a:cubicBezTo>
                  <a:pt x="6335" y="14745"/>
                  <a:pt x="6394" y="14589"/>
                  <a:pt x="6455" y="14397"/>
                </a:cubicBezTo>
                <a:lnTo>
                  <a:pt x="6566" y="14049"/>
                </a:lnTo>
                <a:lnTo>
                  <a:pt x="6406" y="13813"/>
                </a:lnTo>
                <a:lnTo>
                  <a:pt x="6244" y="13576"/>
                </a:lnTo>
                <a:close/>
                <a:moveTo>
                  <a:pt x="19277" y="13590"/>
                </a:moveTo>
                <a:lnTo>
                  <a:pt x="19143" y="13955"/>
                </a:lnTo>
                <a:lnTo>
                  <a:pt x="19009" y="14322"/>
                </a:lnTo>
                <a:lnTo>
                  <a:pt x="19177" y="14528"/>
                </a:lnTo>
                <a:cubicBezTo>
                  <a:pt x="19269" y="14641"/>
                  <a:pt x="19354" y="14736"/>
                  <a:pt x="19366" y="14740"/>
                </a:cubicBezTo>
                <a:cubicBezTo>
                  <a:pt x="19391" y="14748"/>
                  <a:pt x="19578" y="14152"/>
                  <a:pt x="19578" y="14063"/>
                </a:cubicBezTo>
                <a:cubicBezTo>
                  <a:pt x="19578" y="14029"/>
                  <a:pt x="19510" y="13906"/>
                  <a:pt x="19427" y="13793"/>
                </a:cubicBezTo>
                <a:lnTo>
                  <a:pt x="19277" y="13590"/>
                </a:lnTo>
                <a:close/>
                <a:moveTo>
                  <a:pt x="12543" y="13704"/>
                </a:moveTo>
                <a:lnTo>
                  <a:pt x="12421" y="14280"/>
                </a:lnTo>
                <a:lnTo>
                  <a:pt x="12300" y="14854"/>
                </a:lnTo>
                <a:lnTo>
                  <a:pt x="12355" y="15948"/>
                </a:lnTo>
                <a:cubicBezTo>
                  <a:pt x="12385" y="16548"/>
                  <a:pt x="12424" y="17279"/>
                  <a:pt x="12442" y="17573"/>
                </a:cubicBezTo>
                <a:cubicBezTo>
                  <a:pt x="12472" y="18064"/>
                  <a:pt x="12479" y="18096"/>
                  <a:pt x="12519" y="17949"/>
                </a:cubicBezTo>
                <a:cubicBezTo>
                  <a:pt x="12543" y="17861"/>
                  <a:pt x="12585" y="17583"/>
                  <a:pt x="12612" y="17331"/>
                </a:cubicBezTo>
                <a:cubicBezTo>
                  <a:pt x="12667" y="16826"/>
                  <a:pt x="12653" y="15523"/>
                  <a:pt x="12581" y="14328"/>
                </a:cubicBezTo>
                <a:lnTo>
                  <a:pt x="12543" y="13704"/>
                </a:lnTo>
                <a:close/>
                <a:moveTo>
                  <a:pt x="21279" y="13788"/>
                </a:moveTo>
                <a:cubicBezTo>
                  <a:pt x="21270" y="13763"/>
                  <a:pt x="21213" y="14002"/>
                  <a:pt x="21151" y="14319"/>
                </a:cubicBezTo>
                <a:lnTo>
                  <a:pt x="21038" y="14895"/>
                </a:lnTo>
                <a:lnTo>
                  <a:pt x="21114" y="16413"/>
                </a:lnTo>
                <a:cubicBezTo>
                  <a:pt x="21157" y="17246"/>
                  <a:pt x="21192" y="17970"/>
                  <a:pt x="21192" y="18022"/>
                </a:cubicBezTo>
                <a:cubicBezTo>
                  <a:pt x="21192" y="18216"/>
                  <a:pt x="21281" y="17860"/>
                  <a:pt x="21329" y="17473"/>
                </a:cubicBezTo>
                <a:cubicBezTo>
                  <a:pt x="21361" y="17219"/>
                  <a:pt x="21378" y="16794"/>
                  <a:pt x="21377" y="16304"/>
                </a:cubicBezTo>
                <a:cubicBezTo>
                  <a:pt x="21375" y="15537"/>
                  <a:pt x="21311" y="13872"/>
                  <a:pt x="21279" y="13788"/>
                </a:cubicBezTo>
                <a:close/>
                <a:moveTo>
                  <a:pt x="16922" y="13885"/>
                </a:moveTo>
                <a:cubicBezTo>
                  <a:pt x="16905" y="13887"/>
                  <a:pt x="16847" y="14129"/>
                  <a:pt x="16793" y="14422"/>
                </a:cubicBezTo>
                <a:lnTo>
                  <a:pt x="16693" y="14954"/>
                </a:lnTo>
                <a:lnTo>
                  <a:pt x="16776" y="16552"/>
                </a:lnTo>
                <a:cubicBezTo>
                  <a:pt x="16850" y="17979"/>
                  <a:pt x="16864" y="18129"/>
                  <a:pt x="16903" y="17980"/>
                </a:cubicBezTo>
                <a:cubicBezTo>
                  <a:pt x="16992" y="17639"/>
                  <a:pt x="17037" y="17039"/>
                  <a:pt x="17033" y="16246"/>
                </a:cubicBezTo>
                <a:cubicBezTo>
                  <a:pt x="17029" y="15259"/>
                  <a:pt x="16964" y="13881"/>
                  <a:pt x="16922" y="13885"/>
                </a:cubicBezTo>
                <a:close/>
                <a:moveTo>
                  <a:pt x="15891" y="14904"/>
                </a:moveTo>
                <a:lnTo>
                  <a:pt x="15790" y="15380"/>
                </a:lnTo>
                <a:lnTo>
                  <a:pt x="15691" y="15853"/>
                </a:lnTo>
                <a:lnTo>
                  <a:pt x="15751" y="16070"/>
                </a:lnTo>
                <a:cubicBezTo>
                  <a:pt x="15851" y="16433"/>
                  <a:pt x="15919" y="16837"/>
                  <a:pt x="15901" y="16961"/>
                </a:cubicBezTo>
                <a:cubicBezTo>
                  <a:pt x="15888" y="17056"/>
                  <a:pt x="15774" y="17081"/>
                  <a:pt x="15298" y="17081"/>
                </a:cubicBezTo>
                <a:cubicBezTo>
                  <a:pt x="14755" y="17081"/>
                  <a:pt x="14708" y="17068"/>
                  <a:pt x="14657" y="16916"/>
                </a:cubicBezTo>
                <a:cubicBezTo>
                  <a:pt x="14575" y="16674"/>
                  <a:pt x="14617" y="16497"/>
                  <a:pt x="14756" y="16496"/>
                </a:cubicBezTo>
                <a:cubicBezTo>
                  <a:pt x="14866" y="16496"/>
                  <a:pt x="14877" y="16473"/>
                  <a:pt x="14935" y="16104"/>
                </a:cubicBezTo>
                <a:cubicBezTo>
                  <a:pt x="14969" y="15888"/>
                  <a:pt x="15002" y="15680"/>
                  <a:pt x="15008" y="15644"/>
                </a:cubicBezTo>
                <a:cubicBezTo>
                  <a:pt x="15013" y="15608"/>
                  <a:pt x="14899" y="15580"/>
                  <a:pt x="14754" y="15580"/>
                </a:cubicBezTo>
                <a:cubicBezTo>
                  <a:pt x="14608" y="15580"/>
                  <a:pt x="14387" y="15523"/>
                  <a:pt x="14262" y="15452"/>
                </a:cubicBezTo>
                <a:cubicBezTo>
                  <a:pt x="13950" y="15276"/>
                  <a:pt x="13782" y="15277"/>
                  <a:pt x="13709" y="15455"/>
                </a:cubicBezTo>
                <a:cubicBezTo>
                  <a:pt x="13650" y="15598"/>
                  <a:pt x="13534" y="16387"/>
                  <a:pt x="13562" y="16460"/>
                </a:cubicBezTo>
                <a:cubicBezTo>
                  <a:pt x="13569" y="16481"/>
                  <a:pt x="13625" y="16443"/>
                  <a:pt x="13687" y="16374"/>
                </a:cubicBezTo>
                <a:cubicBezTo>
                  <a:pt x="13820" y="16225"/>
                  <a:pt x="13907" y="16213"/>
                  <a:pt x="13992" y="16335"/>
                </a:cubicBezTo>
                <a:cubicBezTo>
                  <a:pt x="14051" y="16420"/>
                  <a:pt x="14050" y="16437"/>
                  <a:pt x="13947" y="16741"/>
                </a:cubicBezTo>
                <a:cubicBezTo>
                  <a:pt x="13737" y="17365"/>
                  <a:pt x="13584" y="18332"/>
                  <a:pt x="13584" y="19035"/>
                </a:cubicBezTo>
                <a:cubicBezTo>
                  <a:pt x="13585" y="19754"/>
                  <a:pt x="13744" y="20365"/>
                  <a:pt x="13994" y="20610"/>
                </a:cubicBezTo>
                <a:cubicBezTo>
                  <a:pt x="14198" y="20811"/>
                  <a:pt x="14768" y="20756"/>
                  <a:pt x="14935" y="20521"/>
                </a:cubicBezTo>
                <a:cubicBezTo>
                  <a:pt x="15003" y="20425"/>
                  <a:pt x="15084" y="20274"/>
                  <a:pt x="15114" y="20185"/>
                </a:cubicBezTo>
                <a:cubicBezTo>
                  <a:pt x="15168" y="20024"/>
                  <a:pt x="15163" y="20022"/>
                  <a:pt x="14803" y="19973"/>
                </a:cubicBezTo>
                <a:cubicBezTo>
                  <a:pt x="14409" y="19919"/>
                  <a:pt x="14087" y="19708"/>
                  <a:pt x="13945" y="19408"/>
                </a:cubicBezTo>
                <a:cubicBezTo>
                  <a:pt x="13743" y="18982"/>
                  <a:pt x="13715" y="18323"/>
                  <a:pt x="13872" y="17696"/>
                </a:cubicBezTo>
                <a:cubicBezTo>
                  <a:pt x="13981" y="17258"/>
                  <a:pt x="14267" y="16679"/>
                  <a:pt x="14392" y="16644"/>
                </a:cubicBezTo>
                <a:cubicBezTo>
                  <a:pt x="14468" y="16622"/>
                  <a:pt x="14469" y="16631"/>
                  <a:pt x="14458" y="17139"/>
                </a:cubicBezTo>
                <a:cubicBezTo>
                  <a:pt x="14449" y="17598"/>
                  <a:pt x="14456" y="17677"/>
                  <a:pt x="14525" y="17860"/>
                </a:cubicBezTo>
                <a:cubicBezTo>
                  <a:pt x="14627" y="18136"/>
                  <a:pt x="14757" y="18177"/>
                  <a:pt x="15460" y="18147"/>
                </a:cubicBezTo>
                <a:lnTo>
                  <a:pt x="16047" y="18122"/>
                </a:lnTo>
                <a:lnTo>
                  <a:pt x="16092" y="17791"/>
                </a:lnTo>
                <a:cubicBezTo>
                  <a:pt x="16116" y="17607"/>
                  <a:pt x="16143" y="17153"/>
                  <a:pt x="16152" y="16786"/>
                </a:cubicBezTo>
                <a:cubicBezTo>
                  <a:pt x="16166" y="16216"/>
                  <a:pt x="16160" y="16056"/>
                  <a:pt x="16101" y="15692"/>
                </a:cubicBezTo>
                <a:cubicBezTo>
                  <a:pt x="16064" y="15456"/>
                  <a:pt x="16001" y="15181"/>
                  <a:pt x="15961" y="15082"/>
                </a:cubicBezTo>
                <a:lnTo>
                  <a:pt x="15891" y="14904"/>
                </a:lnTo>
                <a:close/>
                <a:moveTo>
                  <a:pt x="14215" y="18005"/>
                </a:moveTo>
                <a:cubicBezTo>
                  <a:pt x="14192" y="18004"/>
                  <a:pt x="14177" y="18042"/>
                  <a:pt x="14146" y="18116"/>
                </a:cubicBezTo>
                <a:cubicBezTo>
                  <a:pt x="14040" y="18375"/>
                  <a:pt x="14035" y="18570"/>
                  <a:pt x="14131" y="18837"/>
                </a:cubicBezTo>
                <a:cubicBezTo>
                  <a:pt x="14242" y="19149"/>
                  <a:pt x="14278" y="19144"/>
                  <a:pt x="14378" y="18790"/>
                </a:cubicBezTo>
                <a:cubicBezTo>
                  <a:pt x="14477" y="18445"/>
                  <a:pt x="14467" y="18338"/>
                  <a:pt x="14319" y="18125"/>
                </a:cubicBezTo>
                <a:cubicBezTo>
                  <a:pt x="14266" y="18047"/>
                  <a:pt x="14237" y="18006"/>
                  <a:pt x="14215" y="18005"/>
                </a:cubicBezTo>
                <a:close/>
                <a:moveTo>
                  <a:pt x="7794" y="20385"/>
                </a:moveTo>
                <a:lnTo>
                  <a:pt x="7700" y="20549"/>
                </a:lnTo>
                <a:cubicBezTo>
                  <a:pt x="7371" y="21129"/>
                  <a:pt x="7252" y="21367"/>
                  <a:pt x="7237" y="21468"/>
                </a:cubicBezTo>
                <a:cubicBezTo>
                  <a:pt x="7228" y="21531"/>
                  <a:pt x="7228" y="21582"/>
                  <a:pt x="7236" y="21582"/>
                </a:cubicBezTo>
                <a:cubicBezTo>
                  <a:pt x="7274" y="21582"/>
                  <a:pt x="7617" y="20899"/>
                  <a:pt x="7700" y="20658"/>
                </a:cubicBezTo>
                <a:lnTo>
                  <a:pt x="7794" y="20385"/>
                </a:lnTo>
                <a:close/>
                <a:moveTo>
                  <a:pt x="16054" y="20466"/>
                </a:moveTo>
                <a:lnTo>
                  <a:pt x="15929" y="20663"/>
                </a:lnTo>
                <a:cubicBezTo>
                  <a:pt x="15733" y="20973"/>
                  <a:pt x="15509" y="21421"/>
                  <a:pt x="15509" y="21504"/>
                </a:cubicBezTo>
                <a:cubicBezTo>
                  <a:pt x="15509" y="21546"/>
                  <a:pt x="15517" y="21582"/>
                  <a:pt x="15527" y="21582"/>
                </a:cubicBezTo>
                <a:cubicBezTo>
                  <a:pt x="15560" y="21582"/>
                  <a:pt x="15931" y="20843"/>
                  <a:pt x="15992" y="20655"/>
                </a:cubicBezTo>
                <a:lnTo>
                  <a:pt x="16054" y="20466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6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531;p34"/>
          <p:cNvSpPr txBox="1"/>
          <p:nvPr>
            <p:ph type="title"/>
          </p:nvPr>
        </p:nvSpPr>
        <p:spPr>
          <a:xfrm>
            <a:off x="1919999" y="1186733"/>
            <a:ext cx="20544003" cy="1527201"/>
          </a:xfrm>
          <a:prstGeom prst="rect">
            <a:avLst/>
          </a:prstGeom>
        </p:spPr>
        <p:txBody>
          <a:bodyPr/>
          <a:lstStyle>
            <a:lvl1pPr defTabSz="2316479" rtl="0">
              <a:defRPr sz="6270"/>
            </a:lvl1pPr>
          </a:lstStyle>
          <a:p>
            <a:pPr/>
            <a:r>
              <a:t>  </a:t>
            </a:r>
          </a:p>
        </p:txBody>
      </p:sp>
      <p:sp>
        <p:nvSpPr>
          <p:cNvPr id="710" name="Google Shape;371;p30"/>
          <p:cNvSpPr/>
          <p:nvPr/>
        </p:nvSpPr>
        <p:spPr>
          <a:xfrm>
            <a:off x="20640023" y="1314804"/>
            <a:ext cx="2304720" cy="1271059"/>
          </a:xfrm>
          <a:prstGeom prst="rect">
            <a:avLst/>
          </a:prstGeom>
          <a:solidFill>
            <a:schemeClr val="accent4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rtl="0">
              <a:defRPr b="1" sz="8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711" name="تأكد"/>
          <p:cNvSpPr txBox="1"/>
          <p:nvPr/>
        </p:nvSpPr>
        <p:spPr>
          <a:xfrm>
            <a:off x="20422610" y="1005770"/>
            <a:ext cx="2739547" cy="19394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90000"/>
              </a:lnSpc>
              <a:spcBef>
                <a:spcPts val="2600"/>
              </a:spcBef>
              <a:defRPr sz="10600">
                <a:solidFill>
                  <a:srgbClr val="E22400"/>
                </a:solidFill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 sz="58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sz="10600">
                <a:solidFill>
                  <a:srgbClr val="E22400"/>
                </a:solidFill>
                <a:latin typeface="Abdo Free"/>
                <a:ea typeface="Abdo Free"/>
                <a:cs typeface="Abdo Free"/>
                <a:sym typeface="Abdo Free"/>
              </a:rPr>
              <a:t>تأكد</a:t>
            </a:r>
          </a:p>
        </p:txBody>
      </p:sp>
      <p:sp>
        <p:nvSpPr>
          <p:cNvPr id="712" name="مراجعة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1463705" y="12002556"/>
            <a:ext cx="657359" cy="657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8" y="8522"/>
                </a:cubicBezTo>
                <a:lnTo>
                  <a:pt x="8978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8" y="4016"/>
                </a:cubicBezTo>
                <a:lnTo>
                  <a:pt x="8978" y="1883"/>
                </a:lnTo>
                <a:cubicBezTo>
                  <a:pt x="8978" y="1859"/>
                  <a:pt x="8993" y="1842"/>
                  <a:pt x="9011" y="1834"/>
                </a:cubicBezTo>
                <a:close/>
              </a:path>
            </a:pathLst>
          </a:custGeom>
          <a:ln w="127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noFill/>
              </a:defRPr>
            </a:pPr>
          </a:p>
        </p:txBody>
      </p:sp>
      <p:pic>
        <p:nvPicPr>
          <p:cNvPr id="713" name="IMG_5128.png" descr="IMG_5128.png"/>
          <p:cNvPicPr>
            <a:picLocks noChangeAspect="1"/>
          </p:cNvPicPr>
          <p:nvPr/>
        </p:nvPicPr>
        <p:blipFill>
          <a:blip r:embed="rId3">
            <a:extLst/>
          </a:blip>
          <a:srcRect l="64257" t="1271" r="4848" b="91518"/>
          <a:stretch>
            <a:fillRect/>
          </a:stretch>
        </p:blipFill>
        <p:spPr>
          <a:xfrm>
            <a:off x="13731695" y="1314803"/>
            <a:ext cx="6690827" cy="109061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16" name="تجميع"/>
          <p:cNvGrpSpPr/>
          <p:nvPr/>
        </p:nvGrpSpPr>
        <p:grpSpPr>
          <a:xfrm>
            <a:off x="7789877" y="3446070"/>
            <a:ext cx="14337537" cy="5151613"/>
            <a:chOff x="0" y="0"/>
            <a:chExt cx="14337536" cy="5151612"/>
          </a:xfrm>
        </p:grpSpPr>
        <p:pic>
          <p:nvPicPr>
            <p:cNvPr id="714" name="IMG_5128.png" descr="IMG_512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7988" t="23707" r="54648" b="48375"/>
            <a:stretch>
              <a:fillRect/>
            </a:stretch>
          </p:blipFill>
          <p:spPr>
            <a:xfrm>
              <a:off x="0" y="1167407"/>
              <a:ext cx="5590612" cy="39842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15" name="IMG_5128.png" descr="IMG_5128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012" t="10477" r="49999" b="76678"/>
            <a:stretch>
              <a:fillRect/>
            </a:stretch>
          </p:blipFill>
          <p:spPr>
            <a:xfrm>
              <a:off x="5109807" y="0"/>
              <a:ext cx="9227730" cy="19258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17" name="برتقالي ، برتقالي…"/>
          <p:cNvSpPr txBox="1"/>
          <p:nvPr/>
        </p:nvSpPr>
        <p:spPr>
          <a:xfrm>
            <a:off x="13731695" y="6398043"/>
            <a:ext cx="4378358" cy="2199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lnSpc>
                <a:spcPct val="175000"/>
              </a:lnSpc>
              <a:defRPr sz="5400">
                <a:solidFill>
                  <a:srgbClr val="0061FE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برتقالي ، برتقالي</a:t>
            </a:r>
          </a:p>
          <a:p>
            <a:pPr algn="ctr" rtl="0">
              <a:lnSpc>
                <a:spcPct val="175000"/>
              </a:lnSpc>
              <a:defRPr sz="5400">
                <a:solidFill>
                  <a:srgbClr val="0061FE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أحمر ، أحمر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11" grpId="2"/>
      <p:bldP build="whole" bldLvl="1" animBg="1" rev="0" advAuto="0" spid="71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تجميع"/>
          <p:cNvGrpSpPr/>
          <p:nvPr/>
        </p:nvGrpSpPr>
        <p:grpSpPr>
          <a:xfrm>
            <a:off x="2805434" y="-1616110"/>
            <a:ext cx="20019144" cy="16554197"/>
            <a:chOff x="0" y="0"/>
            <a:chExt cx="20019142" cy="16554195"/>
          </a:xfrm>
        </p:grpSpPr>
        <p:grpSp>
          <p:nvGrpSpPr>
            <p:cNvPr id="727" name="Google Shape;1053;p46"/>
            <p:cNvGrpSpPr/>
            <p:nvPr/>
          </p:nvGrpSpPr>
          <p:grpSpPr>
            <a:xfrm>
              <a:off x="0" y="9902852"/>
              <a:ext cx="5706008" cy="6651344"/>
              <a:chOff x="0" y="0"/>
              <a:chExt cx="5706007" cy="6651342"/>
            </a:xfrm>
          </p:grpSpPr>
          <p:sp>
            <p:nvSpPr>
              <p:cNvPr id="719" name="Google Shape;1054;p46"/>
              <p:cNvSpPr/>
              <p:nvPr/>
            </p:nvSpPr>
            <p:spPr>
              <a:xfrm rot="20610811">
                <a:off x="1249114" y="412478"/>
                <a:ext cx="3728686" cy="5672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30" y="0"/>
                    </a:moveTo>
                    <a:cubicBezTo>
                      <a:pt x="20027" y="0"/>
                      <a:pt x="20024" y="0"/>
                      <a:pt x="20021" y="0"/>
                    </a:cubicBezTo>
                    <a:lnTo>
                      <a:pt x="0" y="0"/>
                    </a:lnTo>
                    <a:lnTo>
                      <a:pt x="0" y="21600"/>
                    </a:lnTo>
                    <a:lnTo>
                      <a:pt x="20021" y="21600"/>
                    </a:lnTo>
                    <a:cubicBezTo>
                      <a:pt x="20889" y="21600"/>
                      <a:pt x="21600" y="21136"/>
                      <a:pt x="21600" y="20566"/>
                    </a:cubicBezTo>
                    <a:lnTo>
                      <a:pt x="21600" y="1034"/>
                    </a:lnTo>
                    <a:cubicBezTo>
                      <a:pt x="21600" y="466"/>
                      <a:pt x="20899" y="0"/>
                      <a:pt x="20030" y="0"/>
                    </a:cubicBezTo>
                    <a:close/>
                  </a:path>
                </a:pathLst>
              </a:custGeom>
              <a:solidFill>
                <a:srgbClr val="34679A"/>
              </a:solidFill>
              <a:ln w="508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254000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0" name="Google Shape;1055;p46"/>
              <p:cNvSpPr/>
              <p:nvPr/>
            </p:nvSpPr>
            <p:spPr>
              <a:xfrm rot="20610811">
                <a:off x="793690" y="1018641"/>
                <a:ext cx="543241" cy="56722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10749" y="0"/>
                    </a:moveTo>
                    <a:cubicBezTo>
                      <a:pt x="4800" y="0"/>
                      <a:pt x="-35" y="464"/>
                      <a:pt x="0" y="1034"/>
                    </a:cubicBezTo>
                    <a:lnTo>
                      <a:pt x="0" y="20566"/>
                    </a:lnTo>
                    <a:cubicBezTo>
                      <a:pt x="-35" y="21136"/>
                      <a:pt x="4800" y="21600"/>
                      <a:pt x="10784" y="21600"/>
                    </a:cubicBezTo>
                    <a:lnTo>
                      <a:pt x="21565" y="21600"/>
                    </a:lnTo>
                    <a:lnTo>
                      <a:pt x="21565" y="0"/>
                    </a:lnTo>
                    <a:close/>
                  </a:path>
                </a:pathLst>
              </a:custGeom>
              <a:solidFill>
                <a:srgbClr val="143E63"/>
              </a:solidFill>
              <a:ln w="508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254000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1" name="Google Shape;1056;p46"/>
              <p:cNvSpPr/>
              <p:nvPr/>
            </p:nvSpPr>
            <p:spPr>
              <a:xfrm rot="20610811">
                <a:off x="1539195" y="1341292"/>
                <a:ext cx="2340604" cy="1090963"/>
              </a:xfrm>
              <a:prstGeom prst="rect">
                <a:avLst/>
              </a:prstGeom>
              <a:solidFill>
                <a:srgbClr val="F8F3D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2" name="Google Shape;1057;p46"/>
              <p:cNvSpPr/>
              <p:nvPr/>
            </p:nvSpPr>
            <p:spPr>
              <a:xfrm rot="20610811">
                <a:off x="1670107" y="1542028"/>
                <a:ext cx="1894593" cy="64032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3" name="Google Shape;1058;p46"/>
              <p:cNvSpPr/>
              <p:nvPr/>
            </p:nvSpPr>
            <p:spPr>
              <a:xfrm rot="20610811">
                <a:off x="1716360" y="1698349"/>
                <a:ext cx="1894593" cy="63959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4" name="Google Shape;1059;p46"/>
              <p:cNvSpPr/>
              <p:nvPr/>
            </p:nvSpPr>
            <p:spPr>
              <a:xfrm rot="20610811">
                <a:off x="1762624" y="1854669"/>
                <a:ext cx="1894593" cy="63959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5" name="Google Shape;1060;p46"/>
              <p:cNvSpPr/>
              <p:nvPr/>
            </p:nvSpPr>
            <p:spPr>
              <a:xfrm rot="20610811">
                <a:off x="1808867" y="2010918"/>
                <a:ext cx="1894593" cy="63959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6" name="Google Shape;1061;p46"/>
              <p:cNvSpPr/>
              <p:nvPr/>
            </p:nvSpPr>
            <p:spPr>
              <a:xfrm rot="20610811">
                <a:off x="1855131" y="2167238"/>
                <a:ext cx="1894593" cy="63959"/>
              </a:xfrm>
              <a:prstGeom prst="rect">
                <a:avLst/>
              </a:pr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59" name="Google Shape;1062;p46"/>
            <p:cNvGrpSpPr/>
            <p:nvPr/>
          </p:nvGrpSpPr>
          <p:grpSpPr>
            <a:xfrm>
              <a:off x="12960035" y="0"/>
              <a:ext cx="7059108" cy="7013851"/>
              <a:chOff x="0" y="0"/>
              <a:chExt cx="7059106" cy="7013850"/>
            </a:xfrm>
          </p:grpSpPr>
          <p:sp>
            <p:nvSpPr>
              <p:cNvPr id="728" name="Google Shape;1063;p46"/>
              <p:cNvSpPr/>
              <p:nvPr/>
            </p:nvSpPr>
            <p:spPr>
              <a:xfrm rot="11309870">
                <a:off x="421236" y="425378"/>
                <a:ext cx="6215098" cy="61628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5" h="21600" fill="norm" stroke="1" extrusionOk="0">
                    <a:moveTo>
                      <a:pt x="17059" y="9108"/>
                    </a:moveTo>
                    <a:cubicBezTo>
                      <a:pt x="17106" y="9108"/>
                      <a:pt x="17149" y="9145"/>
                      <a:pt x="17149" y="9202"/>
                    </a:cubicBezTo>
                    <a:lnTo>
                      <a:pt x="17083" y="17181"/>
                    </a:lnTo>
                    <a:lnTo>
                      <a:pt x="9198" y="17108"/>
                    </a:lnTo>
                    <a:cubicBezTo>
                      <a:pt x="9195" y="17108"/>
                      <a:pt x="9193" y="17108"/>
                      <a:pt x="9191" y="17108"/>
                    </a:cubicBezTo>
                    <a:cubicBezTo>
                      <a:pt x="9112" y="17108"/>
                      <a:pt x="9077" y="17005"/>
                      <a:pt x="9136" y="16950"/>
                    </a:cubicBezTo>
                    <a:lnTo>
                      <a:pt x="16994" y="9135"/>
                    </a:lnTo>
                    <a:cubicBezTo>
                      <a:pt x="17013" y="9117"/>
                      <a:pt x="17037" y="9108"/>
                      <a:pt x="17059" y="9108"/>
                    </a:cubicBezTo>
                    <a:close/>
                    <a:moveTo>
                      <a:pt x="21275" y="0"/>
                    </a:moveTo>
                    <a:cubicBezTo>
                      <a:pt x="21215" y="0"/>
                      <a:pt x="21153" y="22"/>
                      <a:pt x="21103" y="71"/>
                    </a:cubicBezTo>
                    <a:lnTo>
                      <a:pt x="74" y="20993"/>
                    </a:lnTo>
                    <a:cubicBezTo>
                      <a:pt x="-82" y="21145"/>
                      <a:pt x="24" y="21409"/>
                      <a:pt x="240" y="21414"/>
                    </a:cubicBezTo>
                    <a:lnTo>
                      <a:pt x="21331" y="21600"/>
                    </a:lnTo>
                    <a:lnTo>
                      <a:pt x="21514" y="245"/>
                    </a:lnTo>
                    <a:cubicBezTo>
                      <a:pt x="21518" y="97"/>
                      <a:pt x="21400" y="0"/>
                      <a:pt x="212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508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254000" dir="5400000">
                  <a:srgbClr val="143E63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29" name="Google Shape;1064;p46"/>
              <p:cNvSpPr/>
              <p:nvPr/>
            </p:nvSpPr>
            <p:spPr>
              <a:xfrm rot="11309870">
                <a:off x="421227" y="425494"/>
                <a:ext cx="6216656" cy="6162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5" h="21600" fill="norm" stroke="1" extrusionOk="0">
                    <a:moveTo>
                      <a:pt x="21275" y="0"/>
                    </a:moveTo>
                    <a:cubicBezTo>
                      <a:pt x="21215" y="0"/>
                      <a:pt x="21153" y="22"/>
                      <a:pt x="21103" y="71"/>
                    </a:cubicBezTo>
                    <a:lnTo>
                      <a:pt x="20032" y="1133"/>
                    </a:lnTo>
                    <a:lnTo>
                      <a:pt x="19866" y="20110"/>
                    </a:lnTo>
                    <a:lnTo>
                      <a:pt x="1128" y="19941"/>
                    </a:lnTo>
                    <a:lnTo>
                      <a:pt x="74" y="20993"/>
                    </a:lnTo>
                    <a:cubicBezTo>
                      <a:pt x="-82" y="21145"/>
                      <a:pt x="24" y="21409"/>
                      <a:pt x="246" y="21414"/>
                    </a:cubicBezTo>
                    <a:lnTo>
                      <a:pt x="21331" y="21600"/>
                    </a:lnTo>
                    <a:lnTo>
                      <a:pt x="21514" y="245"/>
                    </a:lnTo>
                    <a:cubicBezTo>
                      <a:pt x="21518" y="97"/>
                      <a:pt x="21400" y="0"/>
                      <a:pt x="212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50800" cap="flat">
                <a:solidFill>
                  <a:srgbClr val="2C1738"/>
                </a:solidFill>
                <a:prstDash val="solid"/>
                <a:miter lim="11906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0" name="Google Shape;1065;p46"/>
              <p:cNvSpPr/>
              <p:nvPr/>
            </p:nvSpPr>
            <p:spPr>
              <a:xfrm rot="11309870">
                <a:off x="1137918" y="43889"/>
                <a:ext cx="89732" cy="267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95" y="0"/>
                    </a:moveTo>
                    <a:cubicBezTo>
                      <a:pt x="5676" y="0"/>
                      <a:pt x="389" y="1197"/>
                      <a:pt x="389" y="3591"/>
                    </a:cubicBezTo>
                    <a:lnTo>
                      <a:pt x="0" y="21600"/>
                    </a:lnTo>
                    <a:lnTo>
                      <a:pt x="20854" y="21600"/>
                    </a:lnTo>
                    <a:lnTo>
                      <a:pt x="21600" y="3591"/>
                    </a:lnTo>
                    <a:cubicBezTo>
                      <a:pt x="21600" y="1197"/>
                      <a:pt x="16314" y="0"/>
                      <a:pt x="1099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1" name="Google Shape;1066;p46"/>
              <p:cNvSpPr/>
              <p:nvPr/>
            </p:nvSpPr>
            <p:spPr>
              <a:xfrm rot="11309870">
                <a:off x="1507073" y="102324"/>
                <a:ext cx="89867" cy="2674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10" y="0"/>
                    </a:moveTo>
                    <a:cubicBezTo>
                      <a:pt x="5700" y="0"/>
                      <a:pt x="389" y="1197"/>
                      <a:pt x="389" y="3591"/>
                    </a:cubicBezTo>
                    <a:lnTo>
                      <a:pt x="0" y="21600"/>
                    </a:lnTo>
                    <a:lnTo>
                      <a:pt x="20823" y="21600"/>
                    </a:lnTo>
                    <a:lnTo>
                      <a:pt x="21600" y="3591"/>
                    </a:lnTo>
                    <a:cubicBezTo>
                      <a:pt x="21600" y="1197"/>
                      <a:pt x="16321" y="0"/>
                      <a:pt x="1101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2" name="Google Shape;1067;p46"/>
              <p:cNvSpPr/>
              <p:nvPr/>
            </p:nvSpPr>
            <p:spPr>
              <a:xfrm rot="11309870">
                <a:off x="1877497" y="160705"/>
                <a:ext cx="88426" cy="2700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0"/>
                      <a:pt x="382" y="3762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62"/>
                    </a:lnTo>
                    <a:cubicBezTo>
                      <a:pt x="21409" y="1250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3" name="Google Shape;1068;p46"/>
              <p:cNvSpPr/>
              <p:nvPr/>
            </p:nvSpPr>
            <p:spPr>
              <a:xfrm rot="11309870">
                <a:off x="2247103" y="219170"/>
                <a:ext cx="88249" cy="266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014" y="0"/>
                    </a:moveTo>
                    <a:cubicBezTo>
                      <a:pt x="5705" y="0"/>
                      <a:pt x="396" y="1169"/>
                      <a:pt x="396" y="3518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518"/>
                    </a:lnTo>
                    <a:cubicBezTo>
                      <a:pt x="21600" y="1169"/>
                      <a:pt x="16291" y="0"/>
                      <a:pt x="11014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4" name="Google Shape;1069;p46"/>
              <p:cNvSpPr/>
              <p:nvPr/>
            </p:nvSpPr>
            <p:spPr>
              <a:xfrm rot="11309870">
                <a:off x="2614540" y="277468"/>
                <a:ext cx="89868" cy="2678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8" y="0"/>
                    </a:moveTo>
                    <a:cubicBezTo>
                      <a:pt x="5700" y="0"/>
                      <a:pt x="389" y="1163"/>
                      <a:pt x="389" y="3488"/>
                    </a:cubicBezTo>
                    <a:lnTo>
                      <a:pt x="0" y="21600"/>
                    </a:lnTo>
                    <a:lnTo>
                      <a:pt x="20823" y="21600"/>
                    </a:lnTo>
                    <a:lnTo>
                      <a:pt x="21600" y="3488"/>
                    </a:lnTo>
                    <a:cubicBezTo>
                      <a:pt x="21600" y="1163"/>
                      <a:pt x="16289" y="0"/>
                      <a:pt x="10978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5" name="Google Shape;1070;p46"/>
              <p:cNvSpPr/>
              <p:nvPr/>
            </p:nvSpPr>
            <p:spPr>
              <a:xfrm rot="11309870">
                <a:off x="2985366" y="337634"/>
                <a:ext cx="88252" cy="263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870" y="0"/>
                      <a:pt x="791" y="1114"/>
                      <a:pt x="396" y="3343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343"/>
                    </a:lnTo>
                    <a:cubicBezTo>
                      <a:pt x="21204" y="1114"/>
                      <a:pt x="16093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6" name="Google Shape;1071;p46"/>
              <p:cNvSpPr/>
              <p:nvPr/>
            </p:nvSpPr>
            <p:spPr>
              <a:xfrm rot="11309870">
                <a:off x="3352995" y="394333"/>
                <a:ext cx="89732" cy="267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89" y="0"/>
                    </a:moveTo>
                    <a:cubicBezTo>
                      <a:pt x="5384" y="0"/>
                      <a:pt x="778" y="1554"/>
                      <a:pt x="778" y="3488"/>
                    </a:cubicBezTo>
                    <a:lnTo>
                      <a:pt x="0" y="21600"/>
                    </a:lnTo>
                    <a:lnTo>
                      <a:pt x="21243" y="21600"/>
                    </a:lnTo>
                    <a:lnTo>
                      <a:pt x="21600" y="3618"/>
                    </a:lnTo>
                    <a:cubicBezTo>
                      <a:pt x="21600" y="1684"/>
                      <a:pt x="16995" y="0"/>
                      <a:pt x="1118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7" name="Google Shape;1072;p46"/>
              <p:cNvSpPr/>
              <p:nvPr/>
            </p:nvSpPr>
            <p:spPr>
              <a:xfrm rot="11309870">
                <a:off x="3723377" y="452845"/>
                <a:ext cx="88290" cy="27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63" h="21600" fill="norm" stroke="1" extrusionOk="0">
                    <a:moveTo>
                      <a:pt x="10639" y="0"/>
                    </a:moveTo>
                    <a:cubicBezTo>
                      <a:pt x="5304" y="0"/>
                      <a:pt x="0" y="1215"/>
                      <a:pt x="354" y="3688"/>
                    </a:cubicBezTo>
                    <a:lnTo>
                      <a:pt x="0" y="21600"/>
                    </a:lnTo>
                    <a:lnTo>
                      <a:pt x="20636" y="21600"/>
                    </a:lnTo>
                    <a:lnTo>
                      <a:pt x="21021" y="3806"/>
                    </a:lnTo>
                    <a:cubicBezTo>
                      <a:pt x="21600" y="1279"/>
                      <a:pt x="16104" y="0"/>
                      <a:pt x="1063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8" name="Google Shape;1073;p46"/>
              <p:cNvSpPr/>
              <p:nvPr/>
            </p:nvSpPr>
            <p:spPr>
              <a:xfrm rot="11309870">
                <a:off x="4092371" y="512753"/>
                <a:ext cx="88430" cy="269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39" name="Google Shape;1074;p46"/>
              <p:cNvSpPr/>
              <p:nvPr/>
            </p:nvSpPr>
            <p:spPr>
              <a:xfrm rot="11309870">
                <a:off x="4461761" y="569698"/>
                <a:ext cx="90047" cy="269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74" h="21600" fill="norm" stroke="1" extrusionOk="0">
                    <a:moveTo>
                      <a:pt x="10910" y="0"/>
                    </a:moveTo>
                    <a:cubicBezTo>
                      <a:pt x="5550" y="0"/>
                      <a:pt x="189" y="1251"/>
                      <a:pt x="757" y="3753"/>
                    </a:cubicBezTo>
                    <a:lnTo>
                      <a:pt x="0" y="21600"/>
                    </a:lnTo>
                    <a:lnTo>
                      <a:pt x="20654" y="21600"/>
                    </a:lnTo>
                    <a:lnTo>
                      <a:pt x="21032" y="3753"/>
                    </a:lnTo>
                    <a:cubicBezTo>
                      <a:pt x="21600" y="1251"/>
                      <a:pt x="16239" y="0"/>
                      <a:pt x="10910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0" name="Google Shape;1075;p46"/>
              <p:cNvSpPr/>
              <p:nvPr/>
            </p:nvSpPr>
            <p:spPr>
              <a:xfrm rot="11309870">
                <a:off x="4830696" y="629608"/>
                <a:ext cx="88426" cy="269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593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593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1" name="Google Shape;1076;p46"/>
              <p:cNvSpPr/>
              <p:nvPr/>
            </p:nvSpPr>
            <p:spPr>
              <a:xfrm rot="11309870">
                <a:off x="5200473" y="688080"/>
                <a:ext cx="88252" cy="263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903" y="0"/>
                      <a:pt x="791" y="1114"/>
                      <a:pt x="396" y="3343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343"/>
                    </a:lnTo>
                    <a:cubicBezTo>
                      <a:pt x="21204" y="1114"/>
                      <a:pt x="16093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2" name="Google Shape;1077;p46"/>
              <p:cNvSpPr/>
              <p:nvPr/>
            </p:nvSpPr>
            <p:spPr>
              <a:xfrm rot="11309870">
                <a:off x="5569455" y="746493"/>
                <a:ext cx="88252" cy="2662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81" y="0"/>
                    </a:moveTo>
                    <a:cubicBezTo>
                      <a:pt x="5111" y="0"/>
                      <a:pt x="396" y="1563"/>
                      <a:pt x="396" y="3520"/>
                    </a:cubicBezTo>
                    <a:lnTo>
                      <a:pt x="0" y="21600"/>
                    </a:lnTo>
                    <a:lnTo>
                      <a:pt x="21204" y="21600"/>
                    </a:lnTo>
                    <a:lnTo>
                      <a:pt x="21600" y="3520"/>
                    </a:lnTo>
                    <a:cubicBezTo>
                      <a:pt x="21600" y="1563"/>
                      <a:pt x="16884" y="0"/>
                      <a:pt x="1098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3" name="Google Shape;1078;p46"/>
              <p:cNvSpPr/>
              <p:nvPr/>
            </p:nvSpPr>
            <p:spPr>
              <a:xfrm rot="11309870">
                <a:off x="5938313" y="804763"/>
                <a:ext cx="88295" cy="2700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7" h="21600" fill="norm" stroke="1" extrusionOk="0">
                    <a:moveTo>
                      <a:pt x="10609" y="0"/>
                    </a:moveTo>
                    <a:cubicBezTo>
                      <a:pt x="5193" y="0"/>
                      <a:pt x="-191" y="1261"/>
                      <a:pt x="382" y="3762"/>
                    </a:cubicBezTo>
                    <a:lnTo>
                      <a:pt x="0" y="21600"/>
                    </a:lnTo>
                    <a:lnTo>
                      <a:pt x="20485" y="21600"/>
                    </a:lnTo>
                    <a:lnTo>
                      <a:pt x="20836" y="3762"/>
                    </a:lnTo>
                    <a:cubicBezTo>
                      <a:pt x="21409" y="1261"/>
                      <a:pt x="16025" y="0"/>
                      <a:pt x="1060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4" name="Google Shape;1079;p46"/>
              <p:cNvSpPr/>
              <p:nvPr/>
            </p:nvSpPr>
            <p:spPr>
              <a:xfrm rot="11309870">
                <a:off x="6307483" y="863200"/>
                <a:ext cx="88430" cy="269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8" h="21600" fill="norm" stroke="1" extrusionOk="0">
                    <a:moveTo>
                      <a:pt x="10625" y="0"/>
                    </a:moveTo>
                    <a:cubicBezTo>
                      <a:pt x="5217" y="0"/>
                      <a:pt x="-191" y="1251"/>
                      <a:pt x="382" y="3753"/>
                    </a:cubicBezTo>
                    <a:lnTo>
                      <a:pt x="0" y="21600"/>
                    </a:lnTo>
                    <a:lnTo>
                      <a:pt x="20455" y="21600"/>
                    </a:lnTo>
                    <a:lnTo>
                      <a:pt x="20836" y="3753"/>
                    </a:lnTo>
                    <a:cubicBezTo>
                      <a:pt x="21409" y="1251"/>
                      <a:pt x="16001" y="0"/>
                      <a:pt x="1062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5" name="Google Shape;1080;p46"/>
              <p:cNvSpPr/>
              <p:nvPr/>
            </p:nvSpPr>
            <p:spPr>
              <a:xfrm rot="11309870">
                <a:off x="239123" y="4538119"/>
                <a:ext cx="289071" cy="8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19" y="0"/>
                    </a:moveTo>
                    <a:cubicBezTo>
                      <a:pt x="-1040" y="0"/>
                      <a:pt x="-1040" y="21244"/>
                      <a:pt x="3119" y="21244"/>
                    </a:cubicBezTo>
                    <a:cubicBezTo>
                      <a:pt x="3186" y="21244"/>
                      <a:pt x="3263" y="21211"/>
                      <a:pt x="3339" y="21211"/>
                    </a:cubicBezTo>
                    <a:lnTo>
                      <a:pt x="20560" y="21600"/>
                    </a:lnTo>
                    <a:lnTo>
                      <a:pt x="20560" y="777"/>
                    </a:lnTo>
                    <a:lnTo>
                      <a:pt x="3339" y="0"/>
                    </a:lnTo>
                    <a:cubicBezTo>
                      <a:pt x="3263" y="0"/>
                      <a:pt x="3186" y="0"/>
                      <a:pt x="311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6" name="Google Shape;1081;p46"/>
              <p:cNvSpPr/>
              <p:nvPr/>
            </p:nvSpPr>
            <p:spPr>
              <a:xfrm rot="11309870">
                <a:off x="299039" y="4168902"/>
                <a:ext cx="285602" cy="898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21" y="0"/>
                    </a:moveTo>
                    <a:cubicBezTo>
                      <a:pt x="-1040" y="0"/>
                      <a:pt x="-1040" y="21211"/>
                      <a:pt x="3121" y="21211"/>
                    </a:cubicBezTo>
                    <a:lnTo>
                      <a:pt x="20560" y="21600"/>
                    </a:lnTo>
                    <a:lnTo>
                      <a:pt x="20560" y="777"/>
                    </a:lnTo>
                    <a:lnTo>
                      <a:pt x="3121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7" name="Google Shape;1082;p46"/>
              <p:cNvSpPr/>
              <p:nvPr/>
            </p:nvSpPr>
            <p:spPr>
              <a:xfrm rot="11309870">
                <a:off x="357453" y="3799987"/>
                <a:ext cx="289203" cy="89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1" h="21600" fill="norm" stroke="1" extrusionOk="0">
                    <a:moveTo>
                      <a:pt x="3118" y="0"/>
                    </a:moveTo>
                    <a:cubicBezTo>
                      <a:pt x="-1039" y="0"/>
                      <a:pt x="-1039" y="21244"/>
                      <a:pt x="3118" y="21244"/>
                    </a:cubicBezTo>
                    <a:cubicBezTo>
                      <a:pt x="3195" y="21244"/>
                      <a:pt x="3262" y="21244"/>
                      <a:pt x="3338" y="21211"/>
                    </a:cubicBezTo>
                    <a:lnTo>
                      <a:pt x="20561" y="21600"/>
                    </a:lnTo>
                    <a:lnTo>
                      <a:pt x="20561" y="777"/>
                    </a:lnTo>
                    <a:lnTo>
                      <a:pt x="3338" y="0"/>
                    </a:lnTo>
                    <a:cubicBezTo>
                      <a:pt x="3262" y="0"/>
                      <a:pt x="3195" y="0"/>
                      <a:pt x="3118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8" name="Google Shape;1083;p46"/>
              <p:cNvSpPr/>
              <p:nvPr/>
            </p:nvSpPr>
            <p:spPr>
              <a:xfrm rot="11309870">
                <a:off x="415903" y="3430627"/>
                <a:ext cx="286713" cy="897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8" h="21600" fill="norm" stroke="1" extrusionOk="0">
                    <a:moveTo>
                      <a:pt x="3185" y="0"/>
                    </a:moveTo>
                    <a:cubicBezTo>
                      <a:pt x="-1062" y="0"/>
                      <a:pt x="-1062" y="21211"/>
                      <a:pt x="3185" y="21211"/>
                    </a:cubicBezTo>
                    <a:lnTo>
                      <a:pt x="20538" y="21600"/>
                    </a:lnTo>
                    <a:lnTo>
                      <a:pt x="20538" y="746"/>
                    </a:lnTo>
                    <a:lnTo>
                      <a:pt x="3185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49" name="Google Shape;1084;p46"/>
              <p:cNvSpPr/>
              <p:nvPr/>
            </p:nvSpPr>
            <p:spPr>
              <a:xfrm rot="11309870">
                <a:off x="474311" y="3061604"/>
                <a:ext cx="290685" cy="90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6" h="21600" fill="norm" stroke="1" extrusionOk="0">
                    <a:moveTo>
                      <a:pt x="3103" y="0"/>
                    </a:moveTo>
                    <a:cubicBezTo>
                      <a:pt x="-1034" y="0"/>
                      <a:pt x="-1034" y="21212"/>
                      <a:pt x="3103" y="21212"/>
                    </a:cubicBezTo>
                    <a:cubicBezTo>
                      <a:pt x="3170" y="21212"/>
                      <a:pt x="3246" y="21212"/>
                      <a:pt x="3322" y="21212"/>
                    </a:cubicBezTo>
                    <a:lnTo>
                      <a:pt x="20566" y="21600"/>
                    </a:lnTo>
                    <a:lnTo>
                      <a:pt x="20566" y="808"/>
                    </a:lnTo>
                    <a:lnTo>
                      <a:pt x="3427" y="32"/>
                    </a:lnTo>
                    <a:lnTo>
                      <a:pt x="3322" y="32"/>
                    </a:lnTo>
                    <a:cubicBezTo>
                      <a:pt x="3246" y="0"/>
                      <a:pt x="3170" y="0"/>
                      <a:pt x="3103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0" name="Google Shape;1085;p46"/>
              <p:cNvSpPr/>
              <p:nvPr/>
            </p:nvSpPr>
            <p:spPr>
              <a:xfrm rot="11309870">
                <a:off x="532748" y="2692308"/>
                <a:ext cx="289071" cy="900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0" h="21600" fill="norm" stroke="1" extrusionOk="0">
                    <a:moveTo>
                      <a:pt x="3119" y="0"/>
                    </a:moveTo>
                    <a:cubicBezTo>
                      <a:pt x="-1040" y="0"/>
                      <a:pt x="-1040" y="21212"/>
                      <a:pt x="3119" y="21212"/>
                    </a:cubicBezTo>
                    <a:cubicBezTo>
                      <a:pt x="3186" y="21212"/>
                      <a:pt x="3263" y="21212"/>
                      <a:pt x="3339" y="21212"/>
                    </a:cubicBezTo>
                    <a:lnTo>
                      <a:pt x="20560" y="21600"/>
                    </a:lnTo>
                    <a:lnTo>
                      <a:pt x="20560" y="808"/>
                    </a:lnTo>
                    <a:lnTo>
                      <a:pt x="3339" y="32"/>
                    </a:lnTo>
                    <a:cubicBezTo>
                      <a:pt x="3263" y="32"/>
                      <a:pt x="3186" y="0"/>
                      <a:pt x="311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1" name="Google Shape;1086;p46"/>
              <p:cNvSpPr/>
              <p:nvPr/>
            </p:nvSpPr>
            <p:spPr>
              <a:xfrm rot="11309870">
                <a:off x="589468" y="2322732"/>
                <a:ext cx="287216" cy="898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65" h="21600" fill="norm" stroke="1" extrusionOk="0">
                    <a:moveTo>
                      <a:pt x="3104" y="0"/>
                    </a:moveTo>
                    <a:cubicBezTo>
                      <a:pt x="-1035" y="0"/>
                      <a:pt x="-1035" y="21211"/>
                      <a:pt x="3104" y="21211"/>
                    </a:cubicBezTo>
                    <a:lnTo>
                      <a:pt x="20565" y="21600"/>
                    </a:lnTo>
                    <a:lnTo>
                      <a:pt x="20565" y="777"/>
                    </a:lnTo>
                    <a:lnTo>
                      <a:pt x="3104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2" name="Google Shape;1087;p46"/>
              <p:cNvSpPr/>
              <p:nvPr/>
            </p:nvSpPr>
            <p:spPr>
              <a:xfrm rot="11309870">
                <a:off x="649494" y="1953782"/>
                <a:ext cx="287117" cy="898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254" y="0"/>
                    </a:moveTo>
                    <a:cubicBezTo>
                      <a:pt x="1561" y="0"/>
                      <a:pt x="122" y="4631"/>
                      <a:pt x="0" y="10428"/>
                    </a:cubicBezTo>
                    <a:cubicBezTo>
                      <a:pt x="0" y="16192"/>
                      <a:pt x="1439" y="20823"/>
                      <a:pt x="3254" y="20823"/>
                    </a:cubicBezTo>
                    <a:lnTo>
                      <a:pt x="21600" y="21600"/>
                    </a:lnTo>
                    <a:lnTo>
                      <a:pt x="21600" y="389"/>
                    </a:lnTo>
                    <a:lnTo>
                      <a:pt x="3254" y="0"/>
                    </a:ln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3" name="Google Shape;1088;p46"/>
              <p:cNvSpPr/>
              <p:nvPr/>
            </p:nvSpPr>
            <p:spPr>
              <a:xfrm rot="11309870">
                <a:off x="707903" y="1584813"/>
                <a:ext cx="289961" cy="900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42" h="21600" fill="norm" stroke="1" extrusionOk="0">
                    <a:moveTo>
                      <a:pt x="3065" y="0"/>
                    </a:moveTo>
                    <a:cubicBezTo>
                      <a:pt x="-982" y="0"/>
                      <a:pt x="-1058" y="21244"/>
                      <a:pt x="3056" y="21244"/>
                    </a:cubicBezTo>
                    <a:cubicBezTo>
                      <a:pt x="3123" y="21244"/>
                      <a:pt x="3199" y="21244"/>
                      <a:pt x="3266" y="21212"/>
                    </a:cubicBezTo>
                    <a:lnTo>
                      <a:pt x="20542" y="21600"/>
                    </a:lnTo>
                    <a:lnTo>
                      <a:pt x="20542" y="808"/>
                    </a:lnTo>
                    <a:lnTo>
                      <a:pt x="3266" y="32"/>
                    </a:lnTo>
                    <a:lnTo>
                      <a:pt x="3380" y="32"/>
                    </a:lnTo>
                    <a:cubicBezTo>
                      <a:pt x="3275" y="32"/>
                      <a:pt x="3170" y="0"/>
                      <a:pt x="3065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4" name="Google Shape;1089;p46"/>
              <p:cNvSpPr/>
              <p:nvPr/>
            </p:nvSpPr>
            <p:spPr>
              <a:xfrm rot="11309870">
                <a:off x="766444" y="1215698"/>
                <a:ext cx="290755" cy="883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3007" y="0"/>
                    </a:moveTo>
                    <a:cubicBezTo>
                      <a:pt x="-1002" y="0"/>
                      <a:pt x="-1002" y="21271"/>
                      <a:pt x="3007" y="21271"/>
                    </a:cubicBezTo>
                    <a:cubicBezTo>
                      <a:pt x="3112" y="21271"/>
                      <a:pt x="3217" y="21238"/>
                      <a:pt x="3322" y="21205"/>
                    </a:cubicBezTo>
                    <a:lnTo>
                      <a:pt x="20598" y="21600"/>
                    </a:lnTo>
                    <a:lnTo>
                      <a:pt x="20598" y="428"/>
                    </a:lnTo>
                    <a:lnTo>
                      <a:pt x="3322" y="33"/>
                    </a:lnTo>
                    <a:cubicBezTo>
                      <a:pt x="3217" y="33"/>
                      <a:pt x="3112" y="0"/>
                      <a:pt x="3007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5" name="Google Shape;1090;p46"/>
              <p:cNvSpPr/>
              <p:nvPr/>
            </p:nvSpPr>
            <p:spPr>
              <a:xfrm rot="11309870">
                <a:off x="824903" y="846254"/>
                <a:ext cx="287116" cy="882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051" y="0"/>
                    </a:moveTo>
                    <a:cubicBezTo>
                      <a:pt x="1338" y="0"/>
                      <a:pt x="0" y="4584"/>
                      <a:pt x="0" y="10619"/>
                    </a:cubicBezTo>
                    <a:cubicBezTo>
                      <a:pt x="0" y="16522"/>
                      <a:pt x="1449" y="21237"/>
                      <a:pt x="3264" y="21237"/>
                    </a:cubicBezTo>
                    <a:lnTo>
                      <a:pt x="21478" y="21600"/>
                    </a:lnTo>
                    <a:lnTo>
                      <a:pt x="21600" y="429"/>
                    </a:lnTo>
                    <a:lnTo>
                      <a:pt x="3264" y="33"/>
                    </a:lnTo>
                    <a:cubicBezTo>
                      <a:pt x="3193" y="0"/>
                      <a:pt x="3122" y="0"/>
                      <a:pt x="3051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6" name="Google Shape;1091;p46"/>
              <p:cNvSpPr/>
              <p:nvPr/>
            </p:nvSpPr>
            <p:spPr>
              <a:xfrm rot="11309870">
                <a:off x="883213" y="476935"/>
                <a:ext cx="287336" cy="883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6" h="21600" fill="norm" stroke="1" extrusionOk="0">
                    <a:moveTo>
                      <a:pt x="3039" y="0"/>
                    </a:moveTo>
                    <a:cubicBezTo>
                      <a:pt x="1337" y="0"/>
                      <a:pt x="7" y="4577"/>
                      <a:pt x="7" y="10602"/>
                    </a:cubicBezTo>
                    <a:cubicBezTo>
                      <a:pt x="-114" y="16496"/>
                      <a:pt x="1448" y="21205"/>
                      <a:pt x="3251" y="21205"/>
                    </a:cubicBezTo>
                    <a:lnTo>
                      <a:pt x="21486" y="21600"/>
                    </a:lnTo>
                    <a:lnTo>
                      <a:pt x="21486" y="428"/>
                    </a:lnTo>
                    <a:lnTo>
                      <a:pt x="3251" y="33"/>
                    </a:lnTo>
                    <a:cubicBezTo>
                      <a:pt x="3180" y="0"/>
                      <a:pt x="3110" y="0"/>
                      <a:pt x="3039" y="0"/>
                    </a:cubicBezTo>
                    <a:close/>
                  </a:path>
                </a:pathLst>
              </a:custGeom>
              <a:solidFill>
                <a:srgbClr val="143E6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7" name="Google Shape;1092;p46"/>
              <p:cNvSpPr/>
              <p:nvPr/>
            </p:nvSpPr>
            <p:spPr>
              <a:xfrm rot="11309870">
                <a:off x="421236" y="425378"/>
                <a:ext cx="6215095" cy="61629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13" h="21520" fill="norm" stroke="1" extrusionOk="0">
                    <a:moveTo>
                      <a:pt x="240" y="21335"/>
                    </a:moveTo>
                    <a:lnTo>
                      <a:pt x="21329" y="21520"/>
                    </a:lnTo>
                    <a:lnTo>
                      <a:pt x="21512" y="245"/>
                    </a:lnTo>
                    <a:cubicBezTo>
                      <a:pt x="21518" y="26"/>
                      <a:pt x="21257" y="-80"/>
                      <a:pt x="21102" y="71"/>
                    </a:cubicBezTo>
                    <a:lnTo>
                      <a:pt x="74" y="20915"/>
                    </a:lnTo>
                    <a:cubicBezTo>
                      <a:pt x="-82" y="21066"/>
                      <a:pt x="24" y="21329"/>
                      <a:pt x="240" y="21335"/>
                    </a:cubicBezTo>
                    <a:close/>
                    <a:moveTo>
                      <a:pt x="9136" y="16888"/>
                    </a:moveTo>
                    <a:lnTo>
                      <a:pt x="16992" y="9101"/>
                    </a:lnTo>
                    <a:cubicBezTo>
                      <a:pt x="17054" y="9045"/>
                      <a:pt x="17148" y="9084"/>
                      <a:pt x="17148" y="9168"/>
                    </a:cubicBezTo>
                    <a:lnTo>
                      <a:pt x="17082" y="17117"/>
                    </a:lnTo>
                    <a:lnTo>
                      <a:pt x="9197" y="17044"/>
                    </a:lnTo>
                    <a:cubicBezTo>
                      <a:pt x="9113" y="17050"/>
                      <a:pt x="9075" y="16944"/>
                      <a:pt x="9136" y="16888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8" name="Google Shape;1093;p46"/>
              <p:cNvSpPr/>
              <p:nvPr/>
            </p:nvSpPr>
            <p:spPr>
              <a:xfrm rot="11309870">
                <a:off x="841117" y="857932"/>
                <a:ext cx="5467036" cy="54190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410" y="21600"/>
                    </a:moveTo>
                    <a:lnTo>
                      <a:pt x="21600" y="0"/>
                    </a:lnTo>
                    <a:lnTo>
                      <a:pt x="0" y="21408"/>
                    </a:lnTo>
                    <a:close/>
                    <a:moveTo>
                      <a:pt x="9165" y="18007"/>
                    </a:moveTo>
                    <a:lnTo>
                      <a:pt x="18133" y="9118"/>
                    </a:lnTo>
                    <a:cubicBezTo>
                      <a:pt x="18203" y="9048"/>
                      <a:pt x="18310" y="9099"/>
                      <a:pt x="18310" y="9189"/>
                    </a:cubicBezTo>
                    <a:lnTo>
                      <a:pt x="18235" y="18269"/>
                    </a:lnTo>
                    <a:lnTo>
                      <a:pt x="9235" y="18185"/>
                    </a:lnTo>
                    <a:cubicBezTo>
                      <a:pt x="9146" y="18185"/>
                      <a:pt x="9102" y="18070"/>
                      <a:pt x="9165" y="18007"/>
                    </a:cubicBezTo>
                    <a:close/>
                  </a:path>
                </a:pathLst>
              </a:custGeom>
              <a:noFill/>
              <a:ln w="12700" cap="rnd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64" name="Google Shape;1094;p46"/>
            <p:cNvGrpSpPr/>
            <p:nvPr/>
          </p:nvGrpSpPr>
          <p:grpSpPr>
            <a:xfrm>
              <a:off x="12955273" y="6578695"/>
              <a:ext cx="5217973" cy="9371066"/>
              <a:chOff x="0" y="0"/>
              <a:chExt cx="5217972" cy="9371065"/>
            </a:xfrm>
          </p:grpSpPr>
          <p:sp>
            <p:nvSpPr>
              <p:cNvPr id="760" name="Google Shape;1095;p46"/>
              <p:cNvSpPr/>
              <p:nvPr/>
            </p:nvSpPr>
            <p:spPr>
              <a:xfrm rot="1586459">
                <a:off x="4727042" y="43461"/>
                <a:ext cx="285274" cy="3833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9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0809" y="0"/>
                    </a:lnTo>
                    <a:close/>
                  </a:path>
                </a:pathLst>
              </a:custGeom>
              <a:solidFill>
                <a:srgbClr val="143E63"/>
              </a:solidFill>
              <a:ln w="508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228600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1" name="Google Shape;1096;p46"/>
              <p:cNvSpPr/>
              <p:nvPr/>
            </p:nvSpPr>
            <p:spPr>
              <a:xfrm rot="1586459">
                <a:off x="4092903" y="358120"/>
                <a:ext cx="968635" cy="9302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619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3981" y="0"/>
                    </a:lnTo>
                    <a:close/>
                  </a:path>
                </a:pathLst>
              </a:custGeom>
              <a:solidFill>
                <a:srgbClr val="F8F3DE"/>
              </a:solidFill>
              <a:ln w="508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228600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2" name="Google Shape;1097;p46"/>
              <p:cNvSpPr/>
              <p:nvPr/>
            </p:nvSpPr>
            <p:spPr>
              <a:xfrm rot="1586459">
                <a:off x="1917570" y="777285"/>
                <a:ext cx="968635" cy="88405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266"/>
                    </a:lnTo>
                    <a:cubicBezTo>
                      <a:pt x="0" y="21455"/>
                      <a:pt x="1391" y="21600"/>
                      <a:pt x="3050" y="21600"/>
                    </a:cubicBezTo>
                    <a:lnTo>
                      <a:pt x="18556" y="21600"/>
                    </a:lnTo>
                    <a:cubicBezTo>
                      <a:pt x="20209" y="21600"/>
                      <a:pt x="21600" y="21455"/>
                      <a:pt x="21600" y="2126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0F3FF"/>
              </a:solidFill>
              <a:ln w="50800" cap="flat">
                <a:solidFill>
                  <a:srgbClr val="143E63"/>
                </a:solidFill>
                <a:prstDash val="solid"/>
                <a:round/>
              </a:ln>
              <a:effectLst>
                <a:outerShdw sx="100000" sy="100000" kx="0" ky="0" algn="b" rotWithShape="0" blurRad="0" dist="228600" dir="3060000">
                  <a:srgbClr val="34679A">
                    <a:alpha val="50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3" name="Google Shape;1098;p46"/>
              <p:cNvSpPr/>
              <p:nvPr/>
            </p:nvSpPr>
            <p:spPr>
              <a:xfrm rot="1586459">
                <a:off x="2229557" y="777288"/>
                <a:ext cx="344676" cy="8840515"/>
              </a:xfrm>
              <a:prstGeom prst="rect">
                <a:avLst/>
              </a:prstGeom>
              <a:solidFill>
                <a:srgbClr val="34679A"/>
              </a:solidFill>
              <a:ln w="50800" cap="flat">
                <a:solidFill>
                  <a:srgbClr val="143E63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766" name="Google Shape;1052;p46"/>
          <p:cNvSpPr txBox="1"/>
          <p:nvPr>
            <p:ph type="title"/>
          </p:nvPr>
        </p:nvSpPr>
        <p:spPr>
          <a:xfrm>
            <a:off x="4637999" y="2248801"/>
            <a:ext cx="15108002" cy="9218398"/>
          </a:xfrm>
          <a:prstGeom prst="rect">
            <a:avLst/>
          </a:prstGeom>
        </p:spPr>
        <p:txBody>
          <a:bodyPr/>
          <a:lstStyle/>
          <a:p>
            <a:pPr rtl="0">
              <a:defRPr b="0">
                <a:latin typeface="Abdo Free"/>
                <a:ea typeface="Abdo Free"/>
                <a:cs typeface="Abdo Free"/>
                <a:sym typeface="Abdo Free"/>
              </a:defRPr>
            </a:pPr>
            <a:r>
              <a:rPr sz="16800">
                <a:ln w="12700" cap="flat">
                  <a:solidFill>
                    <a:schemeClr val="accent2"/>
                  </a:solidFill>
                  <a:prstDash val="solid"/>
                  <a:miter lim="400000"/>
                </a:ln>
              </a:rPr>
              <a:t>الواجب</a:t>
            </a:r>
            <a:r>
              <a:t> </a:t>
            </a:r>
          </a:p>
          <a:p>
            <a:pPr rtl="0">
              <a:defRPr b="0">
                <a:latin typeface="Abdo Free"/>
                <a:ea typeface="Abdo Free"/>
                <a:cs typeface="Abdo Free"/>
                <a:sym typeface="Abdo Free"/>
              </a:defRPr>
            </a:pPr>
          </a:p>
        </p:txBody>
      </p:sp>
      <p:sp>
        <p:nvSpPr>
          <p:cNvPr id="767" name="ص ١١٠"/>
          <p:cNvSpPr txBox="1"/>
          <p:nvPr>
            <p:ph type="body" sz="quarter" idx="4294967295"/>
          </p:nvPr>
        </p:nvSpPr>
        <p:spPr>
          <a:xfrm>
            <a:off x="7542626" y="7839122"/>
            <a:ext cx="8670281" cy="2665384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ctr" rtl="0">
              <a:buClrTx/>
              <a:buSzTx/>
              <a:buNone/>
              <a:defRPr sz="16000">
                <a:solidFill>
                  <a:schemeClr val="accent2"/>
                </a:solidFill>
                <a:latin typeface="Abdo Free"/>
                <a:ea typeface="Abdo Free"/>
                <a:cs typeface="Abdo Free"/>
                <a:sym typeface="Abdo Free"/>
              </a:defRPr>
            </a:pPr>
            <a:r>
              <a:rPr>
                <a:solidFill>
                  <a:schemeClr val="accent1">
                    <a:lumOff val="-2392"/>
                  </a:schemeClr>
                </a:solidFill>
              </a:rPr>
              <a:t>ص</a:t>
            </a:r>
            <a:r>
              <a:t> ١١٠</a:t>
            </a:r>
          </a:p>
        </p:txBody>
      </p:sp>
      <p:sp>
        <p:nvSpPr>
          <p:cNvPr id="768" name="٨ ،٩"/>
          <p:cNvSpPr txBox="1"/>
          <p:nvPr/>
        </p:nvSpPr>
        <p:spPr>
          <a:xfrm>
            <a:off x="8475605" y="5525308"/>
            <a:ext cx="6374122" cy="26653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/>
          <a:lstStyle>
            <a:lvl1pPr algn="ctr">
              <a:defRPr sz="16000">
                <a:solidFill>
                  <a:schemeClr val="accent2"/>
                </a:solidFill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٨ ،٩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20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8" grpId="2"/>
      <p:bldP build="whole" bldLvl="1" animBg="1" rev="0" advAuto="0" spid="766" grpId="1"/>
      <p:bldP build="whole" bldLvl="1" animBg="1" rev="0" advAuto="0" spid="767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06;p31"/>
          <p:cNvSpPr/>
          <p:nvPr/>
        </p:nvSpPr>
        <p:spPr>
          <a:xfrm flipH="1" rot="10800000">
            <a:off x="12592648" y="2132413"/>
            <a:ext cx="11016663" cy="4725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19941" y="0"/>
                </a:lnTo>
                <a:lnTo>
                  <a:pt x="21600" y="3868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F8F3DE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74" name="Google Shape;407;p31"/>
          <p:cNvSpPr/>
          <p:nvPr/>
        </p:nvSpPr>
        <p:spPr>
          <a:xfrm rot="5400000">
            <a:off x="22758626" y="6003799"/>
            <a:ext cx="837375" cy="8709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8F7E0"/>
          </a:solidFill>
          <a:ln w="76200">
            <a:solidFill>
              <a:srgbClr val="34679A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75" name="Google Shape;408;p31"/>
          <p:cNvSpPr txBox="1"/>
          <p:nvPr>
            <p:ph type="title"/>
          </p:nvPr>
        </p:nvSpPr>
        <p:spPr>
          <a:xfrm>
            <a:off x="15670159" y="640489"/>
            <a:ext cx="6153138" cy="1595626"/>
          </a:xfrm>
          <a:prstGeom prst="rect">
            <a:avLst/>
          </a:prstGeom>
        </p:spPr>
        <p:txBody>
          <a:bodyPr/>
          <a:lstStyle>
            <a:lvl1pPr defTabSz="1365504" rtl="0">
              <a:defRPr sz="6719"/>
            </a:lvl1pPr>
          </a:lstStyle>
          <a:p>
            <a:pPr/>
            <a:r>
              <a:t> </a:t>
            </a:r>
          </a:p>
        </p:txBody>
      </p:sp>
      <p:pic>
        <p:nvPicPr>
          <p:cNvPr id="476" name="IMG_1646.png" descr="IMG_1646.png"/>
          <p:cNvPicPr>
            <a:picLocks noChangeAspect="1"/>
          </p:cNvPicPr>
          <p:nvPr/>
        </p:nvPicPr>
        <p:blipFill>
          <a:blip r:embed="rId2">
            <a:extLst/>
          </a:blip>
          <a:srcRect l="41155" t="2524" r="0" b="72020"/>
          <a:stretch>
            <a:fillRect/>
          </a:stretch>
        </p:blipFill>
        <p:spPr>
          <a:xfrm>
            <a:off x="15997171" y="660956"/>
            <a:ext cx="5626800" cy="20293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79" name="Google Shape;405;p31"/>
          <p:cNvGrpSpPr/>
          <p:nvPr/>
        </p:nvGrpSpPr>
        <p:grpSpPr>
          <a:xfrm>
            <a:off x="1171849" y="5867999"/>
            <a:ext cx="11020151" cy="4725589"/>
            <a:chOff x="0" y="0"/>
            <a:chExt cx="11020150" cy="4725587"/>
          </a:xfrm>
        </p:grpSpPr>
        <p:sp>
          <p:nvSpPr>
            <p:cNvPr id="477" name="Google Shape;406;p31"/>
            <p:cNvSpPr/>
            <p:nvPr/>
          </p:nvSpPr>
          <p:spPr>
            <a:xfrm flipH="1" rot="10800000">
              <a:off x="0" y="-1"/>
              <a:ext cx="11016663" cy="472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9941" y="0"/>
                  </a:lnTo>
                  <a:lnTo>
                    <a:pt x="21600" y="3868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8F3DE"/>
            </a:solidFill>
            <a:ln w="76200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8" name="Google Shape;407;p31"/>
            <p:cNvSpPr/>
            <p:nvPr/>
          </p:nvSpPr>
          <p:spPr>
            <a:xfrm rot="5400000">
              <a:off x="10165977" y="3871386"/>
              <a:ext cx="837375" cy="870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60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F7E0"/>
            </a:solidFill>
            <a:ln w="76200" cap="flat">
              <a:solidFill>
                <a:srgbClr val="34679A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80" name="Google Shape;408;p31"/>
          <p:cNvSpPr txBox="1"/>
          <p:nvPr/>
        </p:nvSpPr>
        <p:spPr>
          <a:xfrm>
            <a:off x="4249360" y="4376076"/>
            <a:ext cx="6153138" cy="1595625"/>
          </a:xfrm>
          <a:prstGeom prst="rect">
            <a:avLst/>
          </a:prstGeom>
          <a:solidFill>
            <a:schemeClr val="accent3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2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1365504" rtl="0">
              <a:defRPr b="1" sz="6719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 </a:t>
            </a:r>
          </a:p>
        </p:txBody>
      </p:sp>
      <p:grpSp>
        <p:nvGrpSpPr>
          <p:cNvPr id="524" name="Google Shape;410;p31"/>
          <p:cNvGrpSpPr/>
          <p:nvPr/>
        </p:nvGrpSpPr>
        <p:grpSpPr>
          <a:xfrm>
            <a:off x="946673" y="9386911"/>
            <a:ext cx="5191868" cy="3867251"/>
            <a:chOff x="0" y="0"/>
            <a:chExt cx="5191867" cy="3867250"/>
          </a:xfrm>
        </p:grpSpPr>
        <p:sp>
          <p:nvSpPr>
            <p:cNvPr id="481" name="Google Shape;411;p31"/>
            <p:cNvSpPr/>
            <p:nvPr/>
          </p:nvSpPr>
          <p:spPr>
            <a:xfrm rot="1273802">
              <a:off x="225403" y="1823884"/>
              <a:ext cx="51432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2" name="Google Shape;412;p31"/>
            <p:cNvSpPr/>
            <p:nvPr/>
          </p:nvSpPr>
          <p:spPr>
            <a:xfrm rot="1273802">
              <a:off x="387843" y="2072580"/>
              <a:ext cx="51522" cy="26922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3" name="Google Shape;413;p31"/>
            <p:cNvSpPr/>
            <p:nvPr/>
          </p:nvSpPr>
          <p:spPr>
            <a:xfrm rot="1273802">
              <a:off x="615244" y="1975136"/>
              <a:ext cx="50439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4" name="Google Shape;414;p31"/>
            <p:cNvSpPr/>
            <p:nvPr/>
          </p:nvSpPr>
          <p:spPr>
            <a:xfrm rot="1273802">
              <a:off x="777773" y="2223831"/>
              <a:ext cx="50350" cy="26922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5" name="Google Shape;415;p31"/>
            <p:cNvSpPr/>
            <p:nvPr/>
          </p:nvSpPr>
          <p:spPr>
            <a:xfrm rot="1273802">
              <a:off x="1005135" y="2126582"/>
              <a:ext cx="50350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6" name="Google Shape;416;p31"/>
            <p:cNvSpPr/>
            <p:nvPr/>
          </p:nvSpPr>
          <p:spPr>
            <a:xfrm rot="1273802">
              <a:off x="1167575" y="2375278"/>
              <a:ext cx="50439" cy="26922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7" name="Google Shape;417;p31"/>
            <p:cNvSpPr/>
            <p:nvPr/>
          </p:nvSpPr>
          <p:spPr>
            <a:xfrm rot="1273802">
              <a:off x="1394939" y="2278030"/>
              <a:ext cx="50440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8" name="Google Shape;418;p31"/>
            <p:cNvSpPr/>
            <p:nvPr/>
          </p:nvSpPr>
          <p:spPr>
            <a:xfrm rot="1273802">
              <a:off x="1557469" y="2526726"/>
              <a:ext cx="50349" cy="26922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9" name="Google Shape;419;p31"/>
            <p:cNvSpPr/>
            <p:nvPr/>
          </p:nvSpPr>
          <p:spPr>
            <a:xfrm rot="1273802">
              <a:off x="1784744" y="2429460"/>
              <a:ext cx="50439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0" name="Google Shape;420;p31"/>
            <p:cNvSpPr/>
            <p:nvPr/>
          </p:nvSpPr>
          <p:spPr>
            <a:xfrm rot="1273802">
              <a:off x="1947271" y="2678172"/>
              <a:ext cx="50439" cy="26922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1" name="Google Shape;421;p31"/>
            <p:cNvSpPr/>
            <p:nvPr/>
          </p:nvSpPr>
          <p:spPr>
            <a:xfrm rot="1273802">
              <a:off x="2174637" y="2580908"/>
              <a:ext cx="50350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2" name="Google Shape;422;p31"/>
            <p:cNvSpPr/>
            <p:nvPr/>
          </p:nvSpPr>
          <p:spPr>
            <a:xfrm rot="1273802">
              <a:off x="2337164" y="2829620"/>
              <a:ext cx="50350" cy="26922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3" name="Google Shape;423;p31"/>
            <p:cNvSpPr/>
            <p:nvPr/>
          </p:nvSpPr>
          <p:spPr>
            <a:xfrm rot="1273802">
              <a:off x="2564439" y="2732354"/>
              <a:ext cx="50439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4" name="Google Shape;424;p31"/>
            <p:cNvSpPr/>
            <p:nvPr/>
          </p:nvSpPr>
          <p:spPr>
            <a:xfrm rot="1273802">
              <a:off x="2726966" y="2981066"/>
              <a:ext cx="50439" cy="26922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5" name="Google Shape;425;p31"/>
            <p:cNvSpPr/>
            <p:nvPr/>
          </p:nvSpPr>
          <p:spPr>
            <a:xfrm rot="1273802">
              <a:off x="2953289" y="2883607"/>
              <a:ext cx="51433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6" name="Google Shape;426;p31"/>
            <p:cNvSpPr/>
            <p:nvPr/>
          </p:nvSpPr>
          <p:spPr>
            <a:xfrm rot="1273802">
              <a:off x="3115814" y="3132318"/>
              <a:ext cx="51432" cy="26922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7" name="Google Shape;427;p31"/>
            <p:cNvSpPr/>
            <p:nvPr/>
          </p:nvSpPr>
          <p:spPr>
            <a:xfrm rot="1273802">
              <a:off x="3343091" y="3035054"/>
              <a:ext cx="51522" cy="44827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8" name="Google Shape;428;p31"/>
            <p:cNvSpPr/>
            <p:nvPr/>
          </p:nvSpPr>
          <p:spPr>
            <a:xfrm rot="1273802">
              <a:off x="3505618" y="3283765"/>
              <a:ext cx="51522" cy="26922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9" name="Google Shape;429;p31"/>
            <p:cNvSpPr/>
            <p:nvPr/>
          </p:nvSpPr>
          <p:spPr>
            <a:xfrm rot="1273802">
              <a:off x="3732985" y="3186501"/>
              <a:ext cx="51432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0" name="Google Shape;430;p31"/>
            <p:cNvSpPr/>
            <p:nvPr/>
          </p:nvSpPr>
          <p:spPr>
            <a:xfrm rot="1273802">
              <a:off x="3895459" y="3435000"/>
              <a:ext cx="50439" cy="26922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1" name="Google Shape;431;p31"/>
            <p:cNvSpPr/>
            <p:nvPr/>
          </p:nvSpPr>
          <p:spPr>
            <a:xfrm rot="1273802">
              <a:off x="4122823" y="3337752"/>
              <a:ext cx="50439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2" name="Google Shape;432;p31"/>
            <p:cNvSpPr/>
            <p:nvPr/>
          </p:nvSpPr>
          <p:spPr>
            <a:xfrm rot="1273802">
              <a:off x="265100" y="764694"/>
              <a:ext cx="4661667" cy="2337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6569"/>
                  </a:moveTo>
                  <a:cubicBezTo>
                    <a:pt x="13128" y="6569"/>
                    <a:pt x="15235" y="9344"/>
                    <a:pt x="16144" y="13624"/>
                  </a:cubicBezTo>
                  <a:lnTo>
                    <a:pt x="16378" y="14714"/>
                  </a:lnTo>
                  <a:lnTo>
                    <a:pt x="5222" y="14714"/>
                  </a:lnTo>
                  <a:lnTo>
                    <a:pt x="5456" y="13624"/>
                  </a:lnTo>
                  <a:cubicBezTo>
                    <a:pt x="6365" y="9344"/>
                    <a:pt x="8467" y="6569"/>
                    <a:pt x="10797" y="6569"/>
                  </a:cubicBezTo>
                  <a:close/>
                  <a:moveTo>
                    <a:pt x="10797" y="0"/>
                  </a:moveTo>
                  <a:cubicBezTo>
                    <a:pt x="6579" y="0"/>
                    <a:pt x="2912" y="5777"/>
                    <a:pt x="1933" y="13961"/>
                  </a:cubicBezTo>
                  <a:lnTo>
                    <a:pt x="1918" y="14110"/>
                  </a:lnTo>
                  <a:lnTo>
                    <a:pt x="1843" y="14714"/>
                  </a:lnTo>
                  <a:lnTo>
                    <a:pt x="0" y="147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4714"/>
                  </a:lnTo>
                  <a:lnTo>
                    <a:pt x="19752" y="14714"/>
                  </a:lnTo>
                  <a:lnTo>
                    <a:pt x="19682" y="14110"/>
                  </a:lnTo>
                  <a:lnTo>
                    <a:pt x="19667" y="13961"/>
                  </a:lnTo>
                  <a:cubicBezTo>
                    <a:pt x="18688" y="5777"/>
                    <a:pt x="15021" y="0"/>
                    <a:pt x="10797" y="0"/>
                  </a:cubicBezTo>
                  <a:close/>
                </a:path>
              </a:pathLst>
            </a:custGeom>
            <a:solidFill>
              <a:schemeClr val="accent4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54000" dir="294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3" name="Google Shape;433;p31"/>
            <p:cNvSpPr/>
            <p:nvPr/>
          </p:nvSpPr>
          <p:spPr>
            <a:xfrm rot="1273802">
              <a:off x="294776" y="1793356"/>
              <a:ext cx="51521" cy="44818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4" name="Google Shape;434;p31"/>
            <p:cNvSpPr/>
            <p:nvPr/>
          </p:nvSpPr>
          <p:spPr>
            <a:xfrm rot="1273802">
              <a:off x="457305" y="2042051"/>
              <a:ext cx="51432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5" name="Google Shape;435;p31"/>
            <p:cNvSpPr/>
            <p:nvPr/>
          </p:nvSpPr>
          <p:spPr>
            <a:xfrm rot="1273802">
              <a:off x="684619" y="1944592"/>
              <a:ext cx="50440" cy="4481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6" name="Google Shape;436;p31"/>
            <p:cNvSpPr/>
            <p:nvPr/>
          </p:nvSpPr>
          <p:spPr>
            <a:xfrm rot="1273802">
              <a:off x="847146" y="2193303"/>
              <a:ext cx="50439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7" name="Google Shape;437;p31"/>
            <p:cNvSpPr/>
            <p:nvPr/>
          </p:nvSpPr>
          <p:spPr>
            <a:xfrm rot="1273802">
              <a:off x="1074513" y="2096039"/>
              <a:ext cx="50349" cy="44818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8" name="Google Shape;438;p31"/>
            <p:cNvSpPr/>
            <p:nvPr/>
          </p:nvSpPr>
          <p:spPr>
            <a:xfrm rot="1273802">
              <a:off x="1237037" y="2344749"/>
              <a:ext cx="50350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9" name="Google Shape;439;p31"/>
            <p:cNvSpPr/>
            <p:nvPr/>
          </p:nvSpPr>
          <p:spPr>
            <a:xfrm rot="1273802">
              <a:off x="1464314" y="2247486"/>
              <a:ext cx="50440" cy="4481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0" name="Google Shape;440;p31"/>
            <p:cNvSpPr/>
            <p:nvPr/>
          </p:nvSpPr>
          <p:spPr>
            <a:xfrm rot="1273802">
              <a:off x="1626841" y="2496197"/>
              <a:ext cx="50440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1" name="Google Shape;441;p31"/>
            <p:cNvSpPr/>
            <p:nvPr/>
          </p:nvSpPr>
          <p:spPr>
            <a:xfrm rot="1273802">
              <a:off x="1854208" y="2398933"/>
              <a:ext cx="50350" cy="44818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2" name="Google Shape;442;p31"/>
            <p:cNvSpPr/>
            <p:nvPr/>
          </p:nvSpPr>
          <p:spPr>
            <a:xfrm rot="1273802">
              <a:off x="2016646" y="2647627"/>
              <a:ext cx="50439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3" name="Google Shape;443;p31"/>
            <p:cNvSpPr/>
            <p:nvPr/>
          </p:nvSpPr>
          <p:spPr>
            <a:xfrm rot="1273802">
              <a:off x="2244010" y="2550380"/>
              <a:ext cx="50439" cy="4481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4" name="Google Shape;444;p31"/>
            <p:cNvSpPr/>
            <p:nvPr/>
          </p:nvSpPr>
          <p:spPr>
            <a:xfrm rot="1273802">
              <a:off x="2406536" y="2799091"/>
              <a:ext cx="50440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5" name="Google Shape;445;p31"/>
            <p:cNvSpPr/>
            <p:nvPr/>
          </p:nvSpPr>
          <p:spPr>
            <a:xfrm rot="1273802">
              <a:off x="2633903" y="2701827"/>
              <a:ext cx="50350" cy="44818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6" name="Google Shape;446;p31"/>
            <p:cNvSpPr/>
            <p:nvPr/>
          </p:nvSpPr>
          <p:spPr>
            <a:xfrm rot="1273802">
              <a:off x="2796341" y="2950521"/>
              <a:ext cx="50439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7" name="Google Shape;447;p31"/>
            <p:cNvSpPr/>
            <p:nvPr/>
          </p:nvSpPr>
          <p:spPr>
            <a:xfrm rot="1273802">
              <a:off x="3022662" y="2853079"/>
              <a:ext cx="51522" cy="44818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8" name="Google Shape;448;p31"/>
            <p:cNvSpPr/>
            <p:nvPr/>
          </p:nvSpPr>
          <p:spPr>
            <a:xfrm rot="1273802">
              <a:off x="3185191" y="3101774"/>
              <a:ext cx="51432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9" name="Google Shape;449;p31"/>
            <p:cNvSpPr/>
            <p:nvPr/>
          </p:nvSpPr>
          <p:spPr>
            <a:xfrm rot="1273802">
              <a:off x="3412553" y="3004526"/>
              <a:ext cx="51433" cy="4481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0" name="Google Shape;450;p31"/>
            <p:cNvSpPr/>
            <p:nvPr/>
          </p:nvSpPr>
          <p:spPr>
            <a:xfrm rot="1273802">
              <a:off x="3574993" y="3253220"/>
              <a:ext cx="51522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1" name="Google Shape;451;p31"/>
            <p:cNvSpPr/>
            <p:nvPr/>
          </p:nvSpPr>
          <p:spPr>
            <a:xfrm rot="1273802">
              <a:off x="3802357" y="3155973"/>
              <a:ext cx="51522" cy="44818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2" name="Google Shape;452;p31"/>
            <p:cNvSpPr/>
            <p:nvPr/>
          </p:nvSpPr>
          <p:spPr>
            <a:xfrm rot="1273802">
              <a:off x="3964923" y="3404472"/>
              <a:ext cx="50350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3" name="Google Shape;453;p31"/>
            <p:cNvSpPr/>
            <p:nvPr/>
          </p:nvSpPr>
          <p:spPr>
            <a:xfrm rot="1273802">
              <a:off x="4192198" y="3307208"/>
              <a:ext cx="50440" cy="4481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525" name="IMG_5123.png" descr="IMG_5123.png"/>
          <p:cNvPicPr>
            <a:picLocks noChangeAspect="1"/>
          </p:cNvPicPr>
          <p:nvPr/>
        </p:nvPicPr>
        <p:blipFill>
          <a:blip r:embed="rId3">
            <a:extLst/>
          </a:blip>
          <a:srcRect l="0" t="21431" r="0" b="45034"/>
          <a:stretch>
            <a:fillRect/>
          </a:stretch>
        </p:blipFill>
        <p:spPr>
          <a:xfrm>
            <a:off x="13129730" y="2848728"/>
            <a:ext cx="9699069" cy="3542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526" name="IMG_5123.png" descr="IMG_5123.png"/>
          <p:cNvPicPr>
            <a:picLocks noChangeAspect="1"/>
          </p:cNvPicPr>
          <p:nvPr/>
        </p:nvPicPr>
        <p:blipFill>
          <a:blip r:embed="rId3">
            <a:extLst/>
          </a:blip>
          <a:srcRect l="51983" t="57957" r="0" b="19765"/>
          <a:stretch>
            <a:fillRect/>
          </a:stretch>
        </p:blipFill>
        <p:spPr>
          <a:xfrm>
            <a:off x="4964682" y="4231084"/>
            <a:ext cx="4722391" cy="2386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IMG_5123.png" descr="IMG_5123.png"/>
          <p:cNvPicPr>
            <a:picLocks noChangeAspect="1"/>
          </p:cNvPicPr>
          <p:nvPr/>
        </p:nvPicPr>
        <p:blipFill>
          <a:blip r:embed="rId3">
            <a:extLst/>
          </a:blip>
          <a:srcRect l="33403" t="79391" r="0" b="1683"/>
          <a:stretch>
            <a:fillRect/>
          </a:stretch>
        </p:blipFill>
        <p:spPr>
          <a:xfrm>
            <a:off x="3407110" y="7216975"/>
            <a:ext cx="6549700" cy="20274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mph" nodeType="afterEffect" presetSubtype="0" presetID="32" grpId="2" repeatCount="2000" fill="hold">
                                  <p:stCondLst>
                                    <p:cond delay="100"/>
                                  </p:stCondLst>
                                  <p:childTnLst>
                                    <p:animRot by="30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4" grpId="2"/>
      <p:bldP build="whole" bldLvl="1" animBg="1" rev="0" advAuto="0" spid="47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6E4E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2" name="Google Shape;410;p31"/>
          <p:cNvGrpSpPr/>
          <p:nvPr/>
        </p:nvGrpSpPr>
        <p:grpSpPr>
          <a:xfrm>
            <a:off x="946673" y="9386911"/>
            <a:ext cx="5191868" cy="3867251"/>
            <a:chOff x="0" y="0"/>
            <a:chExt cx="5191867" cy="3867250"/>
          </a:xfrm>
        </p:grpSpPr>
        <p:sp>
          <p:nvSpPr>
            <p:cNvPr id="529" name="Google Shape;411;p31"/>
            <p:cNvSpPr/>
            <p:nvPr/>
          </p:nvSpPr>
          <p:spPr>
            <a:xfrm rot="1273802">
              <a:off x="225403" y="1823884"/>
              <a:ext cx="51432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12;p31"/>
            <p:cNvSpPr/>
            <p:nvPr/>
          </p:nvSpPr>
          <p:spPr>
            <a:xfrm rot="1273802">
              <a:off x="387843" y="2072580"/>
              <a:ext cx="51522" cy="26922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13;p31"/>
            <p:cNvSpPr/>
            <p:nvPr/>
          </p:nvSpPr>
          <p:spPr>
            <a:xfrm rot="1273802">
              <a:off x="615244" y="1975136"/>
              <a:ext cx="50439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14;p31"/>
            <p:cNvSpPr/>
            <p:nvPr/>
          </p:nvSpPr>
          <p:spPr>
            <a:xfrm rot="1273802">
              <a:off x="777773" y="2223831"/>
              <a:ext cx="50350" cy="26922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15;p31"/>
            <p:cNvSpPr/>
            <p:nvPr/>
          </p:nvSpPr>
          <p:spPr>
            <a:xfrm rot="1273802">
              <a:off x="1005135" y="2126582"/>
              <a:ext cx="50350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16;p31"/>
            <p:cNvSpPr/>
            <p:nvPr/>
          </p:nvSpPr>
          <p:spPr>
            <a:xfrm rot="1273802">
              <a:off x="1167575" y="2375278"/>
              <a:ext cx="50439" cy="26922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17;p31"/>
            <p:cNvSpPr/>
            <p:nvPr/>
          </p:nvSpPr>
          <p:spPr>
            <a:xfrm rot="1273802">
              <a:off x="1394939" y="2278030"/>
              <a:ext cx="50440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18;p31"/>
            <p:cNvSpPr/>
            <p:nvPr/>
          </p:nvSpPr>
          <p:spPr>
            <a:xfrm rot="1273802">
              <a:off x="1557469" y="2526726"/>
              <a:ext cx="50349" cy="26922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19;p31"/>
            <p:cNvSpPr/>
            <p:nvPr/>
          </p:nvSpPr>
          <p:spPr>
            <a:xfrm rot="1273802">
              <a:off x="1784744" y="2429460"/>
              <a:ext cx="50439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20;p31"/>
            <p:cNvSpPr/>
            <p:nvPr/>
          </p:nvSpPr>
          <p:spPr>
            <a:xfrm rot="1273802">
              <a:off x="1947271" y="2678172"/>
              <a:ext cx="50439" cy="26922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21;p31"/>
            <p:cNvSpPr/>
            <p:nvPr/>
          </p:nvSpPr>
          <p:spPr>
            <a:xfrm rot="1273802">
              <a:off x="2174637" y="2580908"/>
              <a:ext cx="50350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22;p31"/>
            <p:cNvSpPr/>
            <p:nvPr/>
          </p:nvSpPr>
          <p:spPr>
            <a:xfrm rot="1273802">
              <a:off x="2337164" y="2829620"/>
              <a:ext cx="50350" cy="26922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23;p31"/>
            <p:cNvSpPr/>
            <p:nvPr/>
          </p:nvSpPr>
          <p:spPr>
            <a:xfrm rot="1273802">
              <a:off x="2564439" y="2732354"/>
              <a:ext cx="50439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24;p31"/>
            <p:cNvSpPr/>
            <p:nvPr/>
          </p:nvSpPr>
          <p:spPr>
            <a:xfrm rot="1273802">
              <a:off x="2726966" y="2981066"/>
              <a:ext cx="50439" cy="26922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25;p31"/>
            <p:cNvSpPr/>
            <p:nvPr/>
          </p:nvSpPr>
          <p:spPr>
            <a:xfrm rot="1273802">
              <a:off x="2953289" y="2883607"/>
              <a:ext cx="51433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26;p31"/>
            <p:cNvSpPr/>
            <p:nvPr/>
          </p:nvSpPr>
          <p:spPr>
            <a:xfrm rot="1273802">
              <a:off x="3115814" y="3132318"/>
              <a:ext cx="51432" cy="26922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27;p31"/>
            <p:cNvSpPr/>
            <p:nvPr/>
          </p:nvSpPr>
          <p:spPr>
            <a:xfrm rot="1273802">
              <a:off x="3343091" y="3035054"/>
              <a:ext cx="51522" cy="448278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28;p31"/>
            <p:cNvSpPr/>
            <p:nvPr/>
          </p:nvSpPr>
          <p:spPr>
            <a:xfrm rot="1273802">
              <a:off x="3505618" y="3283765"/>
              <a:ext cx="51522" cy="269221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29;p31"/>
            <p:cNvSpPr/>
            <p:nvPr/>
          </p:nvSpPr>
          <p:spPr>
            <a:xfrm rot="1273802">
              <a:off x="3732985" y="3186501"/>
              <a:ext cx="51432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30;p31"/>
            <p:cNvSpPr/>
            <p:nvPr/>
          </p:nvSpPr>
          <p:spPr>
            <a:xfrm rot="1273802">
              <a:off x="3895459" y="3435000"/>
              <a:ext cx="50439" cy="26922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31;p31"/>
            <p:cNvSpPr/>
            <p:nvPr/>
          </p:nvSpPr>
          <p:spPr>
            <a:xfrm rot="1273802">
              <a:off x="4122823" y="3337752"/>
              <a:ext cx="50439" cy="448279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32;p31"/>
            <p:cNvSpPr/>
            <p:nvPr/>
          </p:nvSpPr>
          <p:spPr>
            <a:xfrm rot="1273802">
              <a:off x="265100" y="764694"/>
              <a:ext cx="4661667" cy="23378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7" y="6569"/>
                  </a:moveTo>
                  <a:cubicBezTo>
                    <a:pt x="13128" y="6569"/>
                    <a:pt x="15235" y="9344"/>
                    <a:pt x="16144" y="13624"/>
                  </a:cubicBezTo>
                  <a:lnTo>
                    <a:pt x="16378" y="14714"/>
                  </a:lnTo>
                  <a:lnTo>
                    <a:pt x="5222" y="14714"/>
                  </a:lnTo>
                  <a:lnTo>
                    <a:pt x="5456" y="13624"/>
                  </a:lnTo>
                  <a:cubicBezTo>
                    <a:pt x="6365" y="9344"/>
                    <a:pt x="8467" y="6569"/>
                    <a:pt x="10797" y="6569"/>
                  </a:cubicBezTo>
                  <a:close/>
                  <a:moveTo>
                    <a:pt x="10797" y="0"/>
                  </a:moveTo>
                  <a:cubicBezTo>
                    <a:pt x="6579" y="0"/>
                    <a:pt x="2912" y="5777"/>
                    <a:pt x="1933" y="13961"/>
                  </a:cubicBezTo>
                  <a:lnTo>
                    <a:pt x="1918" y="14110"/>
                  </a:lnTo>
                  <a:lnTo>
                    <a:pt x="1843" y="14714"/>
                  </a:lnTo>
                  <a:lnTo>
                    <a:pt x="0" y="14714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14714"/>
                  </a:lnTo>
                  <a:lnTo>
                    <a:pt x="19752" y="14714"/>
                  </a:lnTo>
                  <a:lnTo>
                    <a:pt x="19682" y="14110"/>
                  </a:lnTo>
                  <a:lnTo>
                    <a:pt x="19667" y="13961"/>
                  </a:lnTo>
                  <a:cubicBezTo>
                    <a:pt x="18688" y="5777"/>
                    <a:pt x="15021" y="0"/>
                    <a:pt x="10797" y="0"/>
                  </a:cubicBezTo>
                  <a:close/>
                </a:path>
              </a:pathLst>
            </a:custGeom>
            <a:solidFill>
              <a:schemeClr val="accent4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54000" dir="294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33;p31"/>
            <p:cNvSpPr/>
            <p:nvPr/>
          </p:nvSpPr>
          <p:spPr>
            <a:xfrm rot="1273802">
              <a:off x="294776" y="1793356"/>
              <a:ext cx="51521" cy="44818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34;p31"/>
            <p:cNvSpPr/>
            <p:nvPr/>
          </p:nvSpPr>
          <p:spPr>
            <a:xfrm rot="1273802">
              <a:off x="457305" y="2042051"/>
              <a:ext cx="51432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35;p31"/>
            <p:cNvSpPr/>
            <p:nvPr/>
          </p:nvSpPr>
          <p:spPr>
            <a:xfrm rot="1273802">
              <a:off x="684619" y="1944592"/>
              <a:ext cx="50440" cy="4481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36;p31"/>
            <p:cNvSpPr/>
            <p:nvPr/>
          </p:nvSpPr>
          <p:spPr>
            <a:xfrm rot="1273802">
              <a:off x="847146" y="2193303"/>
              <a:ext cx="50439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37;p31"/>
            <p:cNvSpPr/>
            <p:nvPr/>
          </p:nvSpPr>
          <p:spPr>
            <a:xfrm rot="1273802">
              <a:off x="1074513" y="2096039"/>
              <a:ext cx="50349" cy="44818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38;p31"/>
            <p:cNvSpPr/>
            <p:nvPr/>
          </p:nvSpPr>
          <p:spPr>
            <a:xfrm rot="1273802">
              <a:off x="1237037" y="2344749"/>
              <a:ext cx="50350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39;p31"/>
            <p:cNvSpPr/>
            <p:nvPr/>
          </p:nvSpPr>
          <p:spPr>
            <a:xfrm rot="1273802">
              <a:off x="1464314" y="2247486"/>
              <a:ext cx="50440" cy="4481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40;p31"/>
            <p:cNvSpPr/>
            <p:nvPr/>
          </p:nvSpPr>
          <p:spPr>
            <a:xfrm rot="1273802">
              <a:off x="1626841" y="2496197"/>
              <a:ext cx="50440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41;p31"/>
            <p:cNvSpPr/>
            <p:nvPr/>
          </p:nvSpPr>
          <p:spPr>
            <a:xfrm rot="1273802">
              <a:off x="1854208" y="2398933"/>
              <a:ext cx="50350" cy="44818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42;p31"/>
            <p:cNvSpPr/>
            <p:nvPr/>
          </p:nvSpPr>
          <p:spPr>
            <a:xfrm rot="1273802">
              <a:off x="2016646" y="2647627"/>
              <a:ext cx="50439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43;p31"/>
            <p:cNvSpPr/>
            <p:nvPr/>
          </p:nvSpPr>
          <p:spPr>
            <a:xfrm rot="1273802">
              <a:off x="2244010" y="2550380"/>
              <a:ext cx="50439" cy="4481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44;p31"/>
            <p:cNvSpPr/>
            <p:nvPr/>
          </p:nvSpPr>
          <p:spPr>
            <a:xfrm rot="1273802">
              <a:off x="2406536" y="2799091"/>
              <a:ext cx="50440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45;p31"/>
            <p:cNvSpPr/>
            <p:nvPr/>
          </p:nvSpPr>
          <p:spPr>
            <a:xfrm rot="1273802">
              <a:off x="2633903" y="2701827"/>
              <a:ext cx="50350" cy="44818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46;p31"/>
            <p:cNvSpPr/>
            <p:nvPr/>
          </p:nvSpPr>
          <p:spPr>
            <a:xfrm rot="1273802">
              <a:off x="2796341" y="2950521"/>
              <a:ext cx="50439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47;p31"/>
            <p:cNvSpPr/>
            <p:nvPr/>
          </p:nvSpPr>
          <p:spPr>
            <a:xfrm rot="1273802">
              <a:off x="3022662" y="2853079"/>
              <a:ext cx="51522" cy="44818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48;p31"/>
            <p:cNvSpPr/>
            <p:nvPr/>
          </p:nvSpPr>
          <p:spPr>
            <a:xfrm rot="1273802">
              <a:off x="3185191" y="3101774"/>
              <a:ext cx="51432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49;p31"/>
            <p:cNvSpPr/>
            <p:nvPr/>
          </p:nvSpPr>
          <p:spPr>
            <a:xfrm rot="1273802">
              <a:off x="3412553" y="3004526"/>
              <a:ext cx="51433" cy="4481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50;p31"/>
            <p:cNvSpPr/>
            <p:nvPr/>
          </p:nvSpPr>
          <p:spPr>
            <a:xfrm rot="1273802">
              <a:off x="3574993" y="3253220"/>
              <a:ext cx="51522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9" name="Google Shape;451;p31"/>
            <p:cNvSpPr/>
            <p:nvPr/>
          </p:nvSpPr>
          <p:spPr>
            <a:xfrm rot="1273802">
              <a:off x="3802357" y="3155973"/>
              <a:ext cx="51522" cy="448189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0" name="Google Shape;452;p31"/>
            <p:cNvSpPr/>
            <p:nvPr/>
          </p:nvSpPr>
          <p:spPr>
            <a:xfrm rot="1273802">
              <a:off x="3964923" y="3404472"/>
              <a:ext cx="50350" cy="26913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1" name="Google Shape;453;p31"/>
            <p:cNvSpPr/>
            <p:nvPr/>
          </p:nvSpPr>
          <p:spPr>
            <a:xfrm rot="1273802">
              <a:off x="4192198" y="3307208"/>
              <a:ext cx="50440" cy="448188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573" name="IMG_5124.png" descr="IMG_5124.png"/>
          <p:cNvPicPr>
            <a:picLocks noChangeAspect="1"/>
          </p:cNvPicPr>
          <p:nvPr/>
        </p:nvPicPr>
        <p:blipFill>
          <a:blip r:embed="rId2">
            <a:extLst/>
          </a:blip>
          <a:srcRect l="2112" t="40394" r="5306" b="38845"/>
          <a:stretch>
            <a:fillRect/>
          </a:stretch>
        </p:blipFill>
        <p:spPr>
          <a:xfrm>
            <a:off x="1390650" y="4078525"/>
            <a:ext cx="21602674" cy="33835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afterEffect" presetSubtype="0" presetID="32" grpId="1" repeatCount="2000" fill="hold">
                                  <p:stCondLst>
                                    <p:cond delay="100"/>
                                  </p:stCondLst>
                                  <p:childTnLst>
                                    <p:animRot by="30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355;p29"/>
          <p:cNvSpPr txBox="1"/>
          <p:nvPr>
            <p:ph type="title"/>
          </p:nvPr>
        </p:nvSpPr>
        <p:spPr>
          <a:xfrm>
            <a:off x="1759904" y="1313708"/>
            <a:ext cx="20544003" cy="1780143"/>
          </a:xfrm>
          <a:prstGeom prst="rect">
            <a:avLst/>
          </a:prstGeom>
        </p:spPr>
        <p:txBody>
          <a:bodyPr/>
          <a:lstStyle>
            <a:lvl1pPr defTabSz="1292351">
              <a:defRPr b="0" sz="7419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  </a:t>
            </a:r>
          </a:p>
        </p:txBody>
      </p:sp>
      <p:grpSp>
        <p:nvGrpSpPr>
          <p:cNvPr id="580" name="Google Shape;357;p29"/>
          <p:cNvGrpSpPr/>
          <p:nvPr/>
        </p:nvGrpSpPr>
        <p:grpSpPr>
          <a:xfrm>
            <a:off x="18094440" y="9104365"/>
            <a:ext cx="5772500" cy="9079632"/>
            <a:chOff x="0" y="0"/>
            <a:chExt cx="5772499" cy="9079630"/>
          </a:xfrm>
        </p:grpSpPr>
        <p:sp>
          <p:nvSpPr>
            <p:cNvPr id="576" name="Google Shape;358;p29"/>
            <p:cNvSpPr/>
            <p:nvPr/>
          </p:nvSpPr>
          <p:spPr>
            <a:xfrm rot="1820825">
              <a:off x="5308754" y="45801"/>
              <a:ext cx="285277" cy="383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28600" dir="306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7" name="Google Shape;359;p29"/>
            <p:cNvSpPr/>
            <p:nvPr/>
          </p:nvSpPr>
          <p:spPr>
            <a:xfrm rot="1820825">
              <a:off x="4635226" y="339175"/>
              <a:ext cx="968646" cy="93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28600" dir="306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8" name="Google Shape;360;p29"/>
            <p:cNvSpPr/>
            <p:nvPr/>
          </p:nvSpPr>
          <p:spPr>
            <a:xfrm rot="1820825">
              <a:off x="2166937" y="599994"/>
              <a:ext cx="968646" cy="8840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28600" dir="306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9" name="Google Shape;361;p29"/>
            <p:cNvSpPr/>
            <p:nvPr/>
          </p:nvSpPr>
          <p:spPr>
            <a:xfrm rot="1820825">
              <a:off x="2478928" y="599998"/>
              <a:ext cx="344679" cy="8840606"/>
            </a:xfrm>
            <a:prstGeom prst="rect">
              <a:avLst/>
            </a:prstGeom>
            <a:solidFill>
              <a:schemeClr val="accent2"/>
            </a:solidFill>
            <a:ln w="508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99" name="Google Shape;1352;p52"/>
          <p:cNvGrpSpPr/>
          <p:nvPr/>
        </p:nvGrpSpPr>
        <p:grpSpPr>
          <a:xfrm>
            <a:off x="1443080" y="2341920"/>
            <a:ext cx="1074095" cy="1074177"/>
            <a:chOff x="88" y="0"/>
            <a:chExt cx="1074094" cy="1074176"/>
          </a:xfrm>
        </p:grpSpPr>
        <p:sp>
          <p:nvSpPr>
            <p:cNvPr id="581" name="Google Shape;1353;p52"/>
            <p:cNvSpPr/>
            <p:nvPr/>
          </p:nvSpPr>
          <p:spPr>
            <a:xfrm>
              <a:off x="88" y="0"/>
              <a:ext cx="490364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2" name="Google Shape;1354;p52"/>
            <p:cNvSpPr/>
            <p:nvPr/>
          </p:nvSpPr>
          <p:spPr>
            <a:xfrm>
              <a:off x="245358" y="0"/>
              <a:ext cx="245094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3" name="Google Shape;1355;p52"/>
            <p:cNvSpPr/>
            <p:nvPr/>
          </p:nvSpPr>
          <p:spPr>
            <a:xfrm>
              <a:off x="583816" y="0"/>
              <a:ext cx="490365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4" name="Google Shape;1356;p52"/>
            <p:cNvSpPr/>
            <p:nvPr/>
          </p:nvSpPr>
          <p:spPr>
            <a:xfrm>
              <a:off x="828911" y="0"/>
              <a:ext cx="245272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5" name="Google Shape;1357;p52"/>
            <p:cNvSpPr/>
            <p:nvPr/>
          </p:nvSpPr>
          <p:spPr>
            <a:xfrm>
              <a:off x="141854" y="141941"/>
              <a:ext cx="206744" cy="210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6" name="Google Shape;1358;p52"/>
            <p:cNvSpPr/>
            <p:nvPr/>
          </p:nvSpPr>
          <p:spPr>
            <a:xfrm>
              <a:off x="245183" y="140001"/>
              <a:ext cx="103415" cy="210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7" name="Google Shape;1359;p52"/>
            <p:cNvSpPr/>
            <p:nvPr/>
          </p:nvSpPr>
          <p:spPr>
            <a:xfrm>
              <a:off x="725758" y="210091"/>
              <a:ext cx="210093" cy="7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8" name="Google Shape;1360;p52"/>
            <p:cNvSpPr/>
            <p:nvPr/>
          </p:nvSpPr>
          <p:spPr>
            <a:xfrm>
              <a:off x="828911" y="210091"/>
              <a:ext cx="106943" cy="7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9" name="Google Shape;1361;p52"/>
            <p:cNvSpPr/>
            <p:nvPr/>
          </p:nvSpPr>
          <p:spPr>
            <a:xfrm>
              <a:off x="88" y="583725"/>
              <a:ext cx="490364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0" name="Google Shape;1362;p52"/>
            <p:cNvSpPr/>
            <p:nvPr/>
          </p:nvSpPr>
          <p:spPr>
            <a:xfrm>
              <a:off x="245358" y="583725"/>
              <a:ext cx="245094" cy="490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1" name="Google Shape;1363;p52"/>
            <p:cNvSpPr/>
            <p:nvPr/>
          </p:nvSpPr>
          <p:spPr>
            <a:xfrm>
              <a:off x="583816" y="583725"/>
              <a:ext cx="490365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2" name="Google Shape;1364;p52"/>
            <p:cNvSpPr/>
            <p:nvPr/>
          </p:nvSpPr>
          <p:spPr>
            <a:xfrm>
              <a:off x="828911" y="583725"/>
              <a:ext cx="245272" cy="490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3" name="Google Shape;1365;p52"/>
            <p:cNvSpPr/>
            <p:nvPr/>
          </p:nvSpPr>
          <p:spPr>
            <a:xfrm>
              <a:off x="725758" y="723819"/>
              <a:ext cx="210093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4" name="Google Shape;1366;p52"/>
            <p:cNvSpPr/>
            <p:nvPr/>
          </p:nvSpPr>
          <p:spPr>
            <a:xfrm>
              <a:off x="828911" y="723819"/>
              <a:ext cx="106943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5" name="Google Shape;1367;p52"/>
            <p:cNvSpPr/>
            <p:nvPr/>
          </p:nvSpPr>
          <p:spPr>
            <a:xfrm>
              <a:off x="725758" y="863820"/>
              <a:ext cx="210093" cy="70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6" name="Google Shape;1368;p52"/>
            <p:cNvSpPr/>
            <p:nvPr/>
          </p:nvSpPr>
          <p:spPr>
            <a:xfrm>
              <a:off x="828911" y="863820"/>
              <a:ext cx="106943" cy="70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7" name="Google Shape;1369;p52"/>
            <p:cNvSpPr/>
            <p:nvPr/>
          </p:nvSpPr>
          <p:spPr>
            <a:xfrm>
              <a:off x="159218" y="742862"/>
              <a:ext cx="170624" cy="172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8" name="Google Shape;1370;p52"/>
            <p:cNvSpPr/>
            <p:nvPr/>
          </p:nvSpPr>
          <p:spPr>
            <a:xfrm>
              <a:off x="245358" y="745682"/>
              <a:ext cx="83175" cy="166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600" name="IMG_4252.png" descr="IMG_4252.png"/>
          <p:cNvPicPr>
            <a:picLocks noChangeAspect="1"/>
          </p:cNvPicPr>
          <p:nvPr/>
        </p:nvPicPr>
        <p:blipFill>
          <a:blip r:embed="rId2">
            <a:extLst/>
          </a:blip>
          <a:srcRect l="74067" t="25553" r="2028" b="63537"/>
          <a:stretch>
            <a:fillRect/>
          </a:stretch>
        </p:blipFill>
        <p:spPr>
          <a:xfrm>
            <a:off x="18752932" y="1543908"/>
            <a:ext cx="3200211" cy="10670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03" name="تجميع"/>
          <p:cNvGrpSpPr/>
          <p:nvPr/>
        </p:nvGrpSpPr>
        <p:grpSpPr>
          <a:xfrm>
            <a:off x="18804391" y="3836058"/>
            <a:ext cx="3537616" cy="1017801"/>
            <a:chOff x="0" y="0"/>
            <a:chExt cx="3537614" cy="1017799"/>
          </a:xfrm>
        </p:grpSpPr>
        <p:sp>
          <p:nvSpPr>
            <p:cNvPr id="601" name="Google Shape;371;p30"/>
            <p:cNvSpPr/>
            <p:nvPr/>
          </p:nvSpPr>
          <p:spPr>
            <a:xfrm>
              <a:off x="0" y="32337"/>
              <a:ext cx="3537615" cy="985463"/>
            </a:xfrm>
            <a:prstGeom prst="rect">
              <a:avLst/>
            </a:prstGeom>
            <a:solidFill>
              <a:schemeClr val="accent4"/>
            </a:solidFill>
            <a:ln w="76200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b="1" sz="5600">
                  <a:solidFill>
                    <a:srgbClr val="34679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602" name="IMG_5604.png" descr="IMG_5604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1054" t="25719" r="15115" b="67223"/>
            <a:stretch>
              <a:fillRect/>
            </a:stretch>
          </p:blipFill>
          <p:spPr>
            <a:xfrm>
              <a:off x="170386" y="0"/>
              <a:ext cx="3126983" cy="9418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06" name="تجميع"/>
          <p:cNvGrpSpPr/>
          <p:nvPr/>
        </p:nvGrpSpPr>
        <p:grpSpPr>
          <a:xfrm>
            <a:off x="15215317" y="7352056"/>
            <a:ext cx="3537616" cy="1160316"/>
            <a:chOff x="0" y="0"/>
            <a:chExt cx="3537614" cy="1160314"/>
          </a:xfrm>
        </p:grpSpPr>
        <p:sp>
          <p:nvSpPr>
            <p:cNvPr id="604" name="Google Shape;371;p30"/>
            <p:cNvSpPr/>
            <p:nvPr/>
          </p:nvSpPr>
          <p:spPr>
            <a:xfrm>
              <a:off x="0" y="72132"/>
              <a:ext cx="3537615" cy="985463"/>
            </a:xfrm>
            <a:prstGeom prst="rect">
              <a:avLst/>
            </a:prstGeom>
            <a:solidFill>
              <a:schemeClr val="accent4"/>
            </a:solidFill>
            <a:ln w="76200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b="1" sz="5600">
                  <a:solidFill>
                    <a:srgbClr val="34679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605" name="IMG_5604.png" descr="IMG_5604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0953" t="60900" r="14540" b="30657"/>
            <a:stretch>
              <a:fillRect/>
            </a:stretch>
          </p:blipFill>
          <p:spPr>
            <a:xfrm>
              <a:off x="159771" y="0"/>
              <a:ext cx="3377741" cy="11603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07" name="IMG_5125.png" descr="IMG_5125.png"/>
          <p:cNvPicPr>
            <a:picLocks noChangeAspect="1"/>
          </p:cNvPicPr>
          <p:nvPr/>
        </p:nvPicPr>
        <p:blipFill>
          <a:blip r:embed="rId4">
            <a:extLst/>
          </a:blip>
          <a:srcRect l="6522" t="14356" r="1059" b="72364"/>
          <a:stretch>
            <a:fillRect/>
          </a:stretch>
        </p:blipFill>
        <p:spPr>
          <a:xfrm>
            <a:off x="2957823" y="1398519"/>
            <a:ext cx="16046990" cy="1610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8" name="IMG_5125.png" descr="IMG_5125.png"/>
          <p:cNvPicPr>
            <a:picLocks noChangeAspect="1"/>
          </p:cNvPicPr>
          <p:nvPr/>
        </p:nvPicPr>
        <p:blipFill>
          <a:blip r:embed="rId4">
            <a:extLst/>
          </a:blip>
          <a:srcRect l="42178" t="38046" r="25846" b="50756"/>
          <a:stretch>
            <a:fillRect/>
          </a:stretch>
        </p:blipFill>
        <p:spPr>
          <a:xfrm>
            <a:off x="11806567" y="3836058"/>
            <a:ext cx="6589463" cy="1611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609" name="IMG_5125.png" descr="IMG_5125.png"/>
          <p:cNvPicPr>
            <a:picLocks noChangeAspect="1"/>
          </p:cNvPicPr>
          <p:nvPr/>
        </p:nvPicPr>
        <p:blipFill>
          <a:blip r:embed="rId4">
            <a:extLst/>
          </a:blip>
          <a:srcRect l="7033" t="32729" r="61516" b="24949"/>
          <a:stretch>
            <a:fillRect/>
          </a:stretch>
        </p:blipFill>
        <p:spPr>
          <a:xfrm>
            <a:off x="4936822" y="3836058"/>
            <a:ext cx="4706004" cy="4423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0" name="IMG_5125.png" descr="IMG_5125.png"/>
          <p:cNvPicPr>
            <a:picLocks noChangeAspect="1"/>
          </p:cNvPicPr>
          <p:nvPr/>
        </p:nvPicPr>
        <p:blipFill>
          <a:blip r:embed="rId4">
            <a:extLst/>
          </a:blip>
          <a:srcRect l="3739" t="73593" r="26809" b="1265"/>
          <a:stretch>
            <a:fillRect/>
          </a:stretch>
        </p:blipFill>
        <p:spPr>
          <a:xfrm>
            <a:off x="2749374" y="8615152"/>
            <a:ext cx="14840357" cy="37524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355;p29"/>
          <p:cNvSpPr txBox="1"/>
          <p:nvPr>
            <p:ph type="title"/>
          </p:nvPr>
        </p:nvSpPr>
        <p:spPr>
          <a:xfrm>
            <a:off x="1759904" y="1313708"/>
            <a:ext cx="20544003" cy="1780143"/>
          </a:xfrm>
          <a:prstGeom prst="rect">
            <a:avLst/>
          </a:prstGeom>
        </p:spPr>
        <p:txBody>
          <a:bodyPr/>
          <a:lstStyle>
            <a:lvl1pPr defTabSz="1292351">
              <a:defRPr b="0" sz="7419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  </a:t>
            </a:r>
          </a:p>
        </p:txBody>
      </p:sp>
      <p:grpSp>
        <p:nvGrpSpPr>
          <p:cNvPr id="617" name="Google Shape;357;p29"/>
          <p:cNvGrpSpPr/>
          <p:nvPr/>
        </p:nvGrpSpPr>
        <p:grpSpPr>
          <a:xfrm>
            <a:off x="18094440" y="9104365"/>
            <a:ext cx="5772500" cy="9079632"/>
            <a:chOff x="0" y="0"/>
            <a:chExt cx="5772499" cy="9079630"/>
          </a:xfrm>
        </p:grpSpPr>
        <p:sp>
          <p:nvSpPr>
            <p:cNvPr id="613" name="Google Shape;358;p29"/>
            <p:cNvSpPr/>
            <p:nvPr/>
          </p:nvSpPr>
          <p:spPr>
            <a:xfrm rot="1820825">
              <a:off x="5308754" y="45801"/>
              <a:ext cx="285277" cy="383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28600" dir="306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359;p29"/>
            <p:cNvSpPr/>
            <p:nvPr/>
          </p:nvSpPr>
          <p:spPr>
            <a:xfrm rot="1820825">
              <a:off x="4635226" y="339175"/>
              <a:ext cx="968646" cy="93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28600" dir="306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360;p29"/>
            <p:cNvSpPr/>
            <p:nvPr/>
          </p:nvSpPr>
          <p:spPr>
            <a:xfrm rot="1820825">
              <a:off x="2166937" y="599994"/>
              <a:ext cx="968646" cy="8840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28600" dir="306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361;p29"/>
            <p:cNvSpPr/>
            <p:nvPr/>
          </p:nvSpPr>
          <p:spPr>
            <a:xfrm rot="1820825">
              <a:off x="2478928" y="599998"/>
              <a:ext cx="344679" cy="8840606"/>
            </a:xfrm>
            <a:prstGeom prst="rect">
              <a:avLst/>
            </a:prstGeom>
            <a:solidFill>
              <a:schemeClr val="accent2"/>
            </a:solidFill>
            <a:ln w="508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36" name="Google Shape;1352;p52"/>
          <p:cNvGrpSpPr/>
          <p:nvPr/>
        </p:nvGrpSpPr>
        <p:grpSpPr>
          <a:xfrm>
            <a:off x="1443080" y="2341920"/>
            <a:ext cx="1074095" cy="1074177"/>
            <a:chOff x="88" y="0"/>
            <a:chExt cx="1074094" cy="1074176"/>
          </a:xfrm>
        </p:grpSpPr>
        <p:sp>
          <p:nvSpPr>
            <p:cNvPr id="618" name="Google Shape;1353;p52"/>
            <p:cNvSpPr/>
            <p:nvPr/>
          </p:nvSpPr>
          <p:spPr>
            <a:xfrm>
              <a:off x="88" y="0"/>
              <a:ext cx="490364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1354;p52"/>
            <p:cNvSpPr/>
            <p:nvPr/>
          </p:nvSpPr>
          <p:spPr>
            <a:xfrm>
              <a:off x="245358" y="0"/>
              <a:ext cx="245094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1355;p52"/>
            <p:cNvSpPr/>
            <p:nvPr/>
          </p:nvSpPr>
          <p:spPr>
            <a:xfrm>
              <a:off x="583816" y="0"/>
              <a:ext cx="490365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1356;p52"/>
            <p:cNvSpPr/>
            <p:nvPr/>
          </p:nvSpPr>
          <p:spPr>
            <a:xfrm>
              <a:off x="828911" y="0"/>
              <a:ext cx="245272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1357;p52"/>
            <p:cNvSpPr/>
            <p:nvPr/>
          </p:nvSpPr>
          <p:spPr>
            <a:xfrm>
              <a:off x="141854" y="141941"/>
              <a:ext cx="206744" cy="210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1358;p52"/>
            <p:cNvSpPr/>
            <p:nvPr/>
          </p:nvSpPr>
          <p:spPr>
            <a:xfrm>
              <a:off x="245183" y="140001"/>
              <a:ext cx="103415" cy="210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1359;p52"/>
            <p:cNvSpPr/>
            <p:nvPr/>
          </p:nvSpPr>
          <p:spPr>
            <a:xfrm>
              <a:off x="725758" y="210091"/>
              <a:ext cx="210093" cy="7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1360;p52"/>
            <p:cNvSpPr/>
            <p:nvPr/>
          </p:nvSpPr>
          <p:spPr>
            <a:xfrm>
              <a:off x="828911" y="210091"/>
              <a:ext cx="106943" cy="7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1361;p52"/>
            <p:cNvSpPr/>
            <p:nvPr/>
          </p:nvSpPr>
          <p:spPr>
            <a:xfrm>
              <a:off x="88" y="583725"/>
              <a:ext cx="490364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1362;p52"/>
            <p:cNvSpPr/>
            <p:nvPr/>
          </p:nvSpPr>
          <p:spPr>
            <a:xfrm>
              <a:off x="245358" y="583725"/>
              <a:ext cx="245094" cy="490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1363;p52"/>
            <p:cNvSpPr/>
            <p:nvPr/>
          </p:nvSpPr>
          <p:spPr>
            <a:xfrm>
              <a:off x="583816" y="583725"/>
              <a:ext cx="490365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1364;p52"/>
            <p:cNvSpPr/>
            <p:nvPr/>
          </p:nvSpPr>
          <p:spPr>
            <a:xfrm>
              <a:off x="828911" y="583725"/>
              <a:ext cx="245272" cy="490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1365;p52"/>
            <p:cNvSpPr/>
            <p:nvPr/>
          </p:nvSpPr>
          <p:spPr>
            <a:xfrm>
              <a:off x="725758" y="723819"/>
              <a:ext cx="210093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1366;p52"/>
            <p:cNvSpPr/>
            <p:nvPr/>
          </p:nvSpPr>
          <p:spPr>
            <a:xfrm>
              <a:off x="828911" y="723819"/>
              <a:ext cx="106943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1367;p52"/>
            <p:cNvSpPr/>
            <p:nvPr/>
          </p:nvSpPr>
          <p:spPr>
            <a:xfrm>
              <a:off x="725758" y="863820"/>
              <a:ext cx="210093" cy="70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1368;p52"/>
            <p:cNvSpPr/>
            <p:nvPr/>
          </p:nvSpPr>
          <p:spPr>
            <a:xfrm>
              <a:off x="828911" y="863820"/>
              <a:ext cx="106943" cy="70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1369;p52"/>
            <p:cNvSpPr/>
            <p:nvPr/>
          </p:nvSpPr>
          <p:spPr>
            <a:xfrm>
              <a:off x="159218" y="742862"/>
              <a:ext cx="170624" cy="172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1370;p52"/>
            <p:cNvSpPr/>
            <p:nvPr/>
          </p:nvSpPr>
          <p:spPr>
            <a:xfrm>
              <a:off x="245358" y="745682"/>
              <a:ext cx="83175" cy="166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637" name="IMG_4252.png" descr="IMG_4252.png"/>
          <p:cNvPicPr>
            <a:picLocks noChangeAspect="1"/>
          </p:cNvPicPr>
          <p:nvPr/>
        </p:nvPicPr>
        <p:blipFill>
          <a:blip r:embed="rId2">
            <a:extLst/>
          </a:blip>
          <a:srcRect l="74067" t="25553" r="2028" b="63537"/>
          <a:stretch>
            <a:fillRect/>
          </a:stretch>
        </p:blipFill>
        <p:spPr>
          <a:xfrm>
            <a:off x="18752932" y="1543908"/>
            <a:ext cx="3200211" cy="10670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0" name="تجميع"/>
          <p:cNvGrpSpPr/>
          <p:nvPr/>
        </p:nvGrpSpPr>
        <p:grpSpPr>
          <a:xfrm>
            <a:off x="18415717" y="3872228"/>
            <a:ext cx="3537616" cy="985463"/>
            <a:chOff x="0" y="0"/>
            <a:chExt cx="3537614" cy="985461"/>
          </a:xfrm>
        </p:grpSpPr>
        <p:sp>
          <p:nvSpPr>
            <p:cNvPr id="638" name="Google Shape;371;p30"/>
            <p:cNvSpPr/>
            <p:nvPr/>
          </p:nvSpPr>
          <p:spPr>
            <a:xfrm>
              <a:off x="0" y="0"/>
              <a:ext cx="3537615" cy="985462"/>
            </a:xfrm>
            <a:prstGeom prst="rect">
              <a:avLst/>
            </a:prstGeom>
            <a:solidFill>
              <a:schemeClr val="accent4"/>
            </a:solidFill>
            <a:ln w="76200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b="1" sz="5600">
                  <a:solidFill>
                    <a:srgbClr val="34679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639" name="IMG_5605.png" descr="IMG_5605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72174" t="52527" r="4235" b="38059"/>
            <a:stretch>
              <a:fillRect/>
            </a:stretch>
          </p:blipFill>
          <p:spPr>
            <a:xfrm>
              <a:off x="94987" y="0"/>
              <a:ext cx="3347634" cy="86813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43" name="تجميع"/>
          <p:cNvGrpSpPr/>
          <p:nvPr/>
        </p:nvGrpSpPr>
        <p:grpSpPr>
          <a:xfrm>
            <a:off x="18804391" y="7466241"/>
            <a:ext cx="3537616" cy="985462"/>
            <a:chOff x="0" y="0"/>
            <a:chExt cx="3537614" cy="985461"/>
          </a:xfrm>
        </p:grpSpPr>
        <p:sp>
          <p:nvSpPr>
            <p:cNvPr id="641" name="تجميع"/>
            <p:cNvSpPr/>
            <p:nvPr/>
          </p:nvSpPr>
          <p:spPr>
            <a:xfrm>
              <a:off x="0" y="0"/>
              <a:ext cx="3537615" cy="985462"/>
            </a:xfrm>
            <a:prstGeom prst="rect">
              <a:avLst/>
            </a:prstGeom>
            <a:solidFill>
              <a:schemeClr val="accent4"/>
            </a:solidFill>
            <a:ln w="76200" cap="flat">
              <a:solidFill>
                <a:srgbClr val="34679A"/>
              </a:solidFill>
              <a:prstDash val="solid"/>
              <a:round/>
            </a:ln>
            <a:effectLst>
              <a:outerShdw sx="100000" sy="100000" kx="0" ky="0" algn="b" rotWithShape="0" blurRad="0" dist="254000" dir="300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algn="ctr" rtl="0">
                <a:defRPr b="1" sz="5600">
                  <a:solidFill>
                    <a:srgbClr val="34679A"/>
                  </a:solidFill>
                  <a:latin typeface="+mj-lt"/>
                  <a:ea typeface="+mj-ea"/>
                  <a:cs typeface="+mj-cs"/>
                  <a:sym typeface="Helvetica"/>
                </a:defRPr>
              </a:pPr>
            </a:p>
          </p:txBody>
        </p:sp>
        <p:pic>
          <p:nvPicPr>
            <p:cNvPr id="642" name="IMG_6498.png" descr="IMG_6498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5450" t="20507" r="7067" b="73860"/>
            <a:stretch>
              <a:fillRect/>
            </a:stretch>
          </p:blipFill>
          <p:spPr>
            <a:xfrm>
              <a:off x="337214" y="109944"/>
              <a:ext cx="2864044" cy="7656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44" name="IMG_5126.png" descr="IMG_5126.png"/>
          <p:cNvPicPr>
            <a:picLocks noChangeAspect="1"/>
          </p:cNvPicPr>
          <p:nvPr/>
        </p:nvPicPr>
        <p:blipFill>
          <a:blip r:embed="rId5">
            <a:extLst/>
          </a:blip>
          <a:srcRect l="6055" t="2410" r="21721" b="47199"/>
          <a:stretch>
            <a:fillRect/>
          </a:stretch>
        </p:blipFill>
        <p:spPr>
          <a:xfrm>
            <a:off x="9549721" y="3274009"/>
            <a:ext cx="8544653" cy="4396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45" name="IMG_5126.png" descr="IMG_5126.png"/>
          <p:cNvPicPr>
            <a:picLocks noChangeAspect="1"/>
          </p:cNvPicPr>
          <p:nvPr/>
        </p:nvPicPr>
        <p:blipFill>
          <a:blip r:embed="rId5">
            <a:extLst/>
          </a:blip>
          <a:srcRect l="3232" t="55789" r="20182" b="1616"/>
          <a:stretch>
            <a:fillRect/>
          </a:stretch>
        </p:blipFill>
        <p:spPr>
          <a:xfrm>
            <a:off x="6397154" y="7670193"/>
            <a:ext cx="11449899" cy="46957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3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355;p29"/>
          <p:cNvSpPr txBox="1"/>
          <p:nvPr>
            <p:ph type="title"/>
          </p:nvPr>
        </p:nvSpPr>
        <p:spPr>
          <a:xfrm>
            <a:off x="1759904" y="1313708"/>
            <a:ext cx="20544003" cy="1527201"/>
          </a:xfrm>
          <a:prstGeom prst="rect">
            <a:avLst/>
          </a:prstGeom>
        </p:spPr>
        <p:txBody>
          <a:bodyPr/>
          <a:lstStyle>
            <a:lvl1pPr defTabSz="1024127">
              <a:defRPr b="0" sz="5880"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/>
            </a:pPr>
            <a:r>
              <a:t>  </a:t>
            </a:r>
          </a:p>
        </p:txBody>
      </p:sp>
      <p:grpSp>
        <p:nvGrpSpPr>
          <p:cNvPr id="652" name="Google Shape;357;p29"/>
          <p:cNvGrpSpPr/>
          <p:nvPr/>
        </p:nvGrpSpPr>
        <p:grpSpPr>
          <a:xfrm>
            <a:off x="18094440" y="9104365"/>
            <a:ext cx="5772500" cy="9079632"/>
            <a:chOff x="0" y="0"/>
            <a:chExt cx="5772499" cy="9079630"/>
          </a:xfrm>
        </p:grpSpPr>
        <p:sp>
          <p:nvSpPr>
            <p:cNvPr id="648" name="Google Shape;358;p29"/>
            <p:cNvSpPr/>
            <p:nvPr/>
          </p:nvSpPr>
          <p:spPr>
            <a:xfrm rot="1820825">
              <a:off x="5308754" y="45801"/>
              <a:ext cx="285277" cy="3833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0809" y="0"/>
                  </a:lnTo>
                  <a:close/>
                </a:path>
              </a:pathLst>
            </a:custGeom>
            <a:solidFill>
              <a:srgbClr val="143E63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28600" dir="306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359;p29"/>
            <p:cNvSpPr/>
            <p:nvPr/>
          </p:nvSpPr>
          <p:spPr>
            <a:xfrm rot="1820825">
              <a:off x="4635226" y="339175"/>
              <a:ext cx="968646" cy="930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19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3981" y="0"/>
                  </a:lnTo>
                  <a:close/>
                </a:path>
              </a:pathLst>
            </a:custGeom>
            <a:solidFill>
              <a:srgbClr val="F8F3DE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28600" dir="306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360;p29"/>
            <p:cNvSpPr/>
            <p:nvPr/>
          </p:nvSpPr>
          <p:spPr>
            <a:xfrm rot="1820825">
              <a:off x="2166937" y="599994"/>
              <a:ext cx="968646" cy="8840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266"/>
                  </a:lnTo>
                  <a:cubicBezTo>
                    <a:pt x="0" y="21455"/>
                    <a:pt x="1391" y="21600"/>
                    <a:pt x="3050" y="21600"/>
                  </a:cubicBezTo>
                  <a:lnTo>
                    <a:pt x="18556" y="21600"/>
                  </a:lnTo>
                  <a:cubicBezTo>
                    <a:pt x="20209" y="21600"/>
                    <a:pt x="21600" y="21455"/>
                    <a:pt x="21600" y="2126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50800" cap="flat">
              <a:solidFill>
                <a:srgbClr val="143E63"/>
              </a:solidFill>
              <a:prstDash val="solid"/>
              <a:round/>
            </a:ln>
            <a:effectLst>
              <a:outerShdw sx="100000" sy="100000" kx="0" ky="0" algn="b" rotWithShape="0" blurRad="0" dist="228600" dir="3060000">
                <a:srgbClr val="34679A">
                  <a:alpha val="50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361;p29"/>
            <p:cNvSpPr/>
            <p:nvPr/>
          </p:nvSpPr>
          <p:spPr>
            <a:xfrm rot="1820825">
              <a:off x="2478928" y="599998"/>
              <a:ext cx="344679" cy="8840606"/>
            </a:xfrm>
            <a:prstGeom prst="rect">
              <a:avLst/>
            </a:prstGeom>
            <a:solidFill>
              <a:schemeClr val="accent2"/>
            </a:solidFill>
            <a:ln w="50800" cap="flat">
              <a:solidFill>
                <a:srgbClr val="143E63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671" name="Google Shape;1352;p52"/>
          <p:cNvGrpSpPr/>
          <p:nvPr/>
        </p:nvGrpSpPr>
        <p:grpSpPr>
          <a:xfrm>
            <a:off x="533499" y="3835560"/>
            <a:ext cx="1074096" cy="1074178"/>
            <a:chOff x="88" y="0"/>
            <a:chExt cx="1074094" cy="1074176"/>
          </a:xfrm>
        </p:grpSpPr>
        <p:sp>
          <p:nvSpPr>
            <p:cNvPr id="653" name="Google Shape;1353;p52"/>
            <p:cNvSpPr/>
            <p:nvPr/>
          </p:nvSpPr>
          <p:spPr>
            <a:xfrm>
              <a:off x="88" y="0"/>
              <a:ext cx="490364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6" y="21600"/>
                  </a:cubicBez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4" name="Google Shape;1354;p52"/>
            <p:cNvSpPr/>
            <p:nvPr/>
          </p:nvSpPr>
          <p:spPr>
            <a:xfrm>
              <a:off x="245358" y="0"/>
              <a:ext cx="245094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5" name="Google Shape;1355;p52"/>
            <p:cNvSpPr/>
            <p:nvPr/>
          </p:nvSpPr>
          <p:spPr>
            <a:xfrm>
              <a:off x="583816" y="0"/>
              <a:ext cx="490365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600"/>
                    <a:pt x="1542" y="21600"/>
                  </a:cubicBez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6" name="Google Shape;1356;p52"/>
            <p:cNvSpPr/>
            <p:nvPr/>
          </p:nvSpPr>
          <p:spPr>
            <a:xfrm>
              <a:off x="828911" y="0"/>
              <a:ext cx="245272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7" name="Google Shape;1357;p52"/>
            <p:cNvSpPr/>
            <p:nvPr/>
          </p:nvSpPr>
          <p:spPr>
            <a:xfrm>
              <a:off x="141854" y="141941"/>
              <a:ext cx="206744" cy="210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5" y="0"/>
                  </a:moveTo>
                  <a:cubicBezTo>
                    <a:pt x="8852" y="0"/>
                    <a:pt x="7249" y="1502"/>
                    <a:pt x="7139" y="3411"/>
                  </a:cubicBezTo>
                  <a:lnTo>
                    <a:pt x="7139" y="7004"/>
                  </a:lnTo>
                  <a:lnTo>
                    <a:pt x="3482" y="7004"/>
                  </a:lnTo>
                  <a:cubicBezTo>
                    <a:pt x="1529" y="7113"/>
                    <a:pt x="0" y="8687"/>
                    <a:pt x="0" y="10596"/>
                  </a:cubicBezTo>
                  <a:cubicBezTo>
                    <a:pt x="0" y="12515"/>
                    <a:pt x="1529" y="14098"/>
                    <a:pt x="3482" y="14198"/>
                  </a:cubicBezTo>
                  <a:lnTo>
                    <a:pt x="7139" y="14198"/>
                  </a:lnTo>
                  <a:lnTo>
                    <a:pt x="7139" y="17790"/>
                  </a:lnTo>
                  <a:cubicBezTo>
                    <a:pt x="7019" y="19854"/>
                    <a:pt x="8695" y="21600"/>
                    <a:pt x="10795" y="21600"/>
                  </a:cubicBezTo>
                  <a:cubicBezTo>
                    <a:pt x="12914" y="21600"/>
                    <a:pt x="14581" y="19854"/>
                    <a:pt x="14452" y="17790"/>
                  </a:cubicBezTo>
                  <a:lnTo>
                    <a:pt x="14452" y="14198"/>
                  </a:lnTo>
                  <a:lnTo>
                    <a:pt x="18127" y="14198"/>
                  </a:lnTo>
                  <a:cubicBezTo>
                    <a:pt x="20071" y="14098"/>
                    <a:pt x="21600" y="12515"/>
                    <a:pt x="21600" y="10596"/>
                  </a:cubicBezTo>
                  <a:cubicBezTo>
                    <a:pt x="21600" y="8687"/>
                    <a:pt x="20071" y="7113"/>
                    <a:pt x="18127" y="7004"/>
                  </a:cubicBezTo>
                  <a:lnTo>
                    <a:pt x="14452" y="7004"/>
                  </a:lnTo>
                  <a:lnTo>
                    <a:pt x="14452" y="3411"/>
                  </a:lnTo>
                  <a:cubicBezTo>
                    <a:pt x="14351" y="1502"/>
                    <a:pt x="12739" y="0"/>
                    <a:pt x="10795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8" name="Google Shape;1358;p52"/>
            <p:cNvSpPr/>
            <p:nvPr/>
          </p:nvSpPr>
          <p:spPr>
            <a:xfrm>
              <a:off x="245183" y="140001"/>
              <a:ext cx="103415" cy="210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cubicBezTo>
                    <a:pt x="4051" y="21600"/>
                    <a:pt x="7347" y="19987"/>
                    <a:pt x="7347" y="17985"/>
                  </a:cubicBezTo>
                  <a:lnTo>
                    <a:pt x="7347" y="14406"/>
                  </a:lnTo>
                  <a:lnTo>
                    <a:pt x="14658" y="14406"/>
                  </a:lnTo>
                  <a:cubicBezTo>
                    <a:pt x="18543" y="14315"/>
                    <a:pt x="21600" y="12721"/>
                    <a:pt x="21600" y="10809"/>
                  </a:cubicBezTo>
                  <a:cubicBezTo>
                    <a:pt x="21600" y="8897"/>
                    <a:pt x="18543" y="7303"/>
                    <a:pt x="14658" y="7212"/>
                  </a:cubicBezTo>
                  <a:lnTo>
                    <a:pt x="7347" y="7212"/>
                  </a:lnTo>
                  <a:lnTo>
                    <a:pt x="7347" y="3597"/>
                  </a:lnTo>
                  <a:cubicBezTo>
                    <a:pt x="7347" y="1613"/>
                    <a:pt x="4051" y="0"/>
                    <a:pt x="0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9" name="Google Shape;1359;p52"/>
            <p:cNvSpPr/>
            <p:nvPr/>
          </p:nvSpPr>
          <p:spPr>
            <a:xfrm>
              <a:off x="725758" y="210091"/>
              <a:ext cx="210093" cy="7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786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75" y="21600"/>
                    <a:pt x="17929" y="21600"/>
                    <a:pt x="17983" y="21600"/>
                  </a:cubicBezTo>
                  <a:cubicBezTo>
                    <a:pt x="19959" y="21600"/>
                    <a:pt x="21600" y="16776"/>
                    <a:pt x="21600" y="10786"/>
                  </a:cubicBezTo>
                  <a:cubicBezTo>
                    <a:pt x="21600" y="4797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0" name="Google Shape;1360;p52"/>
            <p:cNvSpPr/>
            <p:nvPr/>
          </p:nvSpPr>
          <p:spPr>
            <a:xfrm>
              <a:off x="828911" y="210091"/>
              <a:ext cx="106943" cy="70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81" y="21600"/>
                    <a:pt x="14388" y="21600"/>
                    <a:pt x="14495" y="21600"/>
                  </a:cubicBezTo>
                  <a:cubicBezTo>
                    <a:pt x="18377" y="21600"/>
                    <a:pt x="21600" y="16776"/>
                    <a:pt x="21600" y="10786"/>
                  </a:cubicBezTo>
                  <a:cubicBezTo>
                    <a:pt x="21600" y="4797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1" name="Google Shape;1361;p52"/>
            <p:cNvSpPr/>
            <p:nvPr/>
          </p:nvSpPr>
          <p:spPr>
            <a:xfrm>
              <a:off x="88" y="583725"/>
              <a:ext cx="490364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6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6" y="21592"/>
                  </a:cubicBezTo>
                  <a:lnTo>
                    <a:pt x="20058" y="21592"/>
                  </a:lnTo>
                  <a:lnTo>
                    <a:pt x="20058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8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2" name="Google Shape;1362;p52"/>
            <p:cNvSpPr/>
            <p:nvPr/>
          </p:nvSpPr>
          <p:spPr>
            <a:xfrm>
              <a:off x="245358" y="583725"/>
              <a:ext cx="245094" cy="490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5" y="21600"/>
                  </a:lnTo>
                  <a:cubicBezTo>
                    <a:pt x="20225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5" y="0"/>
                    <a:pt x="18515" y="0"/>
                  </a:cubicBezTo>
                  <a:close/>
                </a:path>
              </a:pathLst>
            </a:custGeom>
            <a:solidFill>
              <a:srgbClr val="143E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3" name="Google Shape;1363;p52"/>
            <p:cNvSpPr/>
            <p:nvPr/>
          </p:nvSpPr>
          <p:spPr>
            <a:xfrm>
              <a:off x="583816" y="583725"/>
              <a:ext cx="490365" cy="49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2" y="0"/>
                  </a:moveTo>
                  <a:cubicBezTo>
                    <a:pt x="687" y="0"/>
                    <a:pt x="0" y="691"/>
                    <a:pt x="0" y="1541"/>
                  </a:cubicBezTo>
                  <a:lnTo>
                    <a:pt x="0" y="20051"/>
                  </a:lnTo>
                  <a:cubicBezTo>
                    <a:pt x="0" y="20905"/>
                    <a:pt x="687" y="21592"/>
                    <a:pt x="1542" y="21592"/>
                  </a:cubicBezTo>
                  <a:lnTo>
                    <a:pt x="20054" y="21592"/>
                  </a:lnTo>
                  <a:lnTo>
                    <a:pt x="20054" y="21600"/>
                  </a:lnTo>
                  <a:cubicBezTo>
                    <a:pt x="20913" y="21600"/>
                    <a:pt x="21600" y="20905"/>
                    <a:pt x="21600" y="20051"/>
                  </a:cubicBezTo>
                  <a:lnTo>
                    <a:pt x="21600" y="1541"/>
                  </a:lnTo>
                  <a:cubicBezTo>
                    <a:pt x="21600" y="691"/>
                    <a:pt x="20913" y="0"/>
                    <a:pt x="20054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4" name="Google Shape;1364;p52"/>
            <p:cNvSpPr/>
            <p:nvPr/>
          </p:nvSpPr>
          <p:spPr>
            <a:xfrm>
              <a:off x="828911" y="583725"/>
              <a:ext cx="245272" cy="490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10" y="21600"/>
                  </a:lnTo>
                  <a:cubicBezTo>
                    <a:pt x="20226" y="21600"/>
                    <a:pt x="21600" y="20912"/>
                    <a:pt x="21600" y="20058"/>
                  </a:cubicBezTo>
                  <a:lnTo>
                    <a:pt x="21600" y="1542"/>
                  </a:lnTo>
                  <a:cubicBezTo>
                    <a:pt x="21600" y="691"/>
                    <a:pt x="20226" y="0"/>
                    <a:pt x="18510" y="0"/>
                  </a:cubicBezTo>
                  <a:close/>
                </a:path>
              </a:pathLst>
            </a:custGeom>
            <a:solidFill>
              <a:srgbClr val="34679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5" name="Google Shape;1365;p52"/>
            <p:cNvSpPr/>
            <p:nvPr/>
          </p:nvSpPr>
          <p:spPr>
            <a:xfrm>
              <a:off x="725758" y="723819"/>
              <a:ext cx="210093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27"/>
                    <a:pt x="17820" y="27"/>
                  </a:cubicBezTo>
                  <a:lnTo>
                    <a:pt x="3408" y="27"/>
                  </a:lnTo>
                  <a:cubicBezTo>
                    <a:pt x="1496" y="299"/>
                    <a:pt x="0" y="5026"/>
                    <a:pt x="0" y="10814"/>
                  </a:cubicBezTo>
                  <a:cubicBezTo>
                    <a:pt x="0" y="16546"/>
                    <a:pt x="1496" y="21328"/>
                    <a:pt x="3408" y="21600"/>
                  </a:cubicBezTo>
                  <a:lnTo>
                    <a:pt x="17820" y="21600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18"/>
                    <a:pt x="21600" y="10814"/>
                  </a:cubicBezTo>
                  <a:cubicBezTo>
                    <a:pt x="21600" y="4809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6" name="Google Shape;1366;p52"/>
            <p:cNvSpPr/>
            <p:nvPr/>
          </p:nvSpPr>
          <p:spPr>
            <a:xfrm>
              <a:off x="828911" y="723819"/>
              <a:ext cx="106943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27"/>
                    <a:pt x="14174" y="27"/>
                  </a:cubicBezTo>
                  <a:lnTo>
                    <a:pt x="0" y="27"/>
                  </a:lnTo>
                  <a:lnTo>
                    <a:pt x="0" y="21600"/>
                  </a:lnTo>
                  <a:lnTo>
                    <a:pt x="14174" y="21600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18"/>
                    <a:pt x="21600" y="10814"/>
                  </a:cubicBezTo>
                  <a:cubicBezTo>
                    <a:pt x="21600" y="4809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7" name="Google Shape;1367;p52"/>
            <p:cNvSpPr/>
            <p:nvPr/>
          </p:nvSpPr>
          <p:spPr>
            <a:xfrm>
              <a:off x="725758" y="863820"/>
              <a:ext cx="210093" cy="70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11" y="0"/>
                  </a:moveTo>
                  <a:cubicBezTo>
                    <a:pt x="17947" y="0"/>
                    <a:pt x="17884" y="0"/>
                    <a:pt x="17820" y="27"/>
                  </a:cubicBezTo>
                  <a:lnTo>
                    <a:pt x="3408" y="27"/>
                  </a:lnTo>
                  <a:cubicBezTo>
                    <a:pt x="1496" y="352"/>
                    <a:pt x="0" y="5068"/>
                    <a:pt x="0" y="10814"/>
                  </a:cubicBezTo>
                  <a:cubicBezTo>
                    <a:pt x="0" y="16532"/>
                    <a:pt x="1496" y="21275"/>
                    <a:pt x="3408" y="21573"/>
                  </a:cubicBezTo>
                  <a:lnTo>
                    <a:pt x="17820" y="21573"/>
                  </a:lnTo>
                  <a:cubicBezTo>
                    <a:pt x="17884" y="21600"/>
                    <a:pt x="17947" y="21600"/>
                    <a:pt x="18011" y="21600"/>
                  </a:cubicBezTo>
                  <a:cubicBezTo>
                    <a:pt x="19978" y="21600"/>
                    <a:pt x="21600" y="16803"/>
                    <a:pt x="21600" y="10814"/>
                  </a:cubicBezTo>
                  <a:cubicBezTo>
                    <a:pt x="21600" y="4851"/>
                    <a:pt x="19978" y="0"/>
                    <a:pt x="18011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8" name="Google Shape;1368;p52"/>
            <p:cNvSpPr/>
            <p:nvPr/>
          </p:nvSpPr>
          <p:spPr>
            <a:xfrm>
              <a:off x="828911" y="863820"/>
              <a:ext cx="106943" cy="70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548" y="0"/>
                  </a:moveTo>
                  <a:cubicBezTo>
                    <a:pt x="14424" y="0"/>
                    <a:pt x="14299" y="0"/>
                    <a:pt x="14174" y="27"/>
                  </a:cubicBezTo>
                  <a:lnTo>
                    <a:pt x="0" y="27"/>
                  </a:lnTo>
                  <a:lnTo>
                    <a:pt x="0" y="21573"/>
                  </a:lnTo>
                  <a:lnTo>
                    <a:pt x="14174" y="21573"/>
                  </a:lnTo>
                  <a:cubicBezTo>
                    <a:pt x="14299" y="21600"/>
                    <a:pt x="14424" y="21600"/>
                    <a:pt x="14548" y="21600"/>
                  </a:cubicBezTo>
                  <a:cubicBezTo>
                    <a:pt x="18413" y="21600"/>
                    <a:pt x="21600" y="16803"/>
                    <a:pt x="21600" y="10814"/>
                  </a:cubicBezTo>
                  <a:cubicBezTo>
                    <a:pt x="21600" y="4851"/>
                    <a:pt x="18413" y="0"/>
                    <a:pt x="1454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1369;p52"/>
            <p:cNvSpPr/>
            <p:nvPr/>
          </p:nvSpPr>
          <p:spPr>
            <a:xfrm>
              <a:off x="159218" y="742862"/>
              <a:ext cx="170624" cy="172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fill="norm" stroke="1" extrusionOk="0">
                  <a:moveTo>
                    <a:pt x="4258" y="0"/>
                  </a:moveTo>
                  <a:cubicBezTo>
                    <a:pt x="3178" y="0"/>
                    <a:pt x="2076" y="432"/>
                    <a:pt x="1241" y="1295"/>
                  </a:cubicBezTo>
                  <a:cubicBezTo>
                    <a:pt x="-481" y="3089"/>
                    <a:pt x="-406" y="6023"/>
                    <a:pt x="1434" y="7706"/>
                  </a:cubicBezTo>
                  <a:lnTo>
                    <a:pt x="4430" y="10806"/>
                  </a:lnTo>
                  <a:lnTo>
                    <a:pt x="1434" y="13917"/>
                  </a:lnTo>
                  <a:cubicBezTo>
                    <a:pt x="-385" y="15610"/>
                    <a:pt x="-460" y="18522"/>
                    <a:pt x="1263" y="20316"/>
                  </a:cubicBezTo>
                  <a:cubicBezTo>
                    <a:pt x="2087" y="21179"/>
                    <a:pt x="3178" y="21600"/>
                    <a:pt x="4269" y="21600"/>
                  </a:cubicBezTo>
                  <a:cubicBezTo>
                    <a:pt x="5435" y="21600"/>
                    <a:pt x="6601" y="21113"/>
                    <a:pt x="7446" y="20128"/>
                  </a:cubicBezTo>
                  <a:lnTo>
                    <a:pt x="10453" y="17039"/>
                  </a:lnTo>
                  <a:lnTo>
                    <a:pt x="13448" y="20128"/>
                  </a:lnTo>
                  <a:cubicBezTo>
                    <a:pt x="14261" y="20880"/>
                    <a:pt x="15278" y="21257"/>
                    <a:pt x="16294" y="21257"/>
                  </a:cubicBezTo>
                  <a:cubicBezTo>
                    <a:pt x="17396" y="21257"/>
                    <a:pt x="18477" y="20825"/>
                    <a:pt x="19300" y="19961"/>
                  </a:cubicBezTo>
                  <a:cubicBezTo>
                    <a:pt x="20894" y="18312"/>
                    <a:pt x="20969" y="15666"/>
                    <a:pt x="19461" y="13917"/>
                  </a:cubicBezTo>
                  <a:lnTo>
                    <a:pt x="16455" y="10806"/>
                  </a:lnTo>
                  <a:lnTo>
                    <a:pt x="19461" y="7706"/>
                  </a:lnTo>
                  <a:cubicBezTo>
                    <a:pt x="21119" y="5978"/>
                    <a:pt x="21119" y="3200"/>
                    <a:pt x="19461" y="1472"/>
                  </a:cubicBezTo>
                  <a:cubicBezTo>
                    <a:pt x="18637" y="620"/>
                    <a:pt x="17546" y="199"/>
                    <a:pt x="16455" y="199"/>
                  </a:cubicBezTo>
                  <a:cubicBezTo>
                    <a:pt x="15363" y="199"/>
                    <a:pt x="14283" y="620"/>
                    <a:pt x="13448" y="1472"/>
                  </a:cubicBezTo>
                  <a:lnTo>
                    <a:pt x="10453" y="4595"/>
                  </a:lnTo>
                  <a:lnTo>
                    <a:pt x="7446" y="1472"/>
                  </a:lnTo>
                  <a:cubicBezTo>
                    <a:pt x="6601" y="498"/>
                    <a:pt x="5435" y="0"/>
                    <a:pt x="4258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1370;p52"/>
            <p:cNvSpPr/>
            <p:nvPr/>
          </p:nvSpPr>
          <p:spPr>
            <a:xfrm>
              <a:off x="245358" y="745682"/>
              <a:ext cx="83175" cy="1664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0" h="21600" fill="norm" stroke="1" extrusionOk="0">
                  <a:moveTo>
                    <a:pt x="11976" y="0"/>
                  </a:moveTo>
                  <a:cubicBezTo>
                    <a:pt x="9888" y="0"/>
                    <a:pt x="7801" y="389"/>
                    <a:pt x="6153" y="1156"/>
                  </a:cubicBezTo>
                  <a:lnTo>
                    <a:pt x="0" y="4382"/>
                  </a:lnTo>
                  <a:lnTo>
                    <a:pt x="0" y="17241"/>
                  </a:lnTo>
                  <a:lnTo>
                    <a:pt x="6153" y="20433"/>
                  </a:lnTo>
                  <a:cubicBezTo>
                    <a:pt x="7823" y="21211"/>
                    <a:pt x="9910" y="21600"/>
                    <a:pt x="11998" y="21600"/>
                  </a:cubicBezTo>
                  <a:cubicBezTo>
                    <a:pt x="14239" y="21600"/>
                    <a:pt x="16458" y="21154"/>
                    <a:pt x="18172" y="20261"/>
                  </a:cubicBezTo>
                  <a:cubicBezTo>
                    <a:pt x="21446" y="18557"/>
                    <a:pt x="21600" y="15822"/>
                    <a:pt x="18502" y="14015"/>
                  </a:cubicBezTo>
                  <a:lnTo>
                    <a:pt x="12327" y="10800"/>
                  </a:lnTo>
                  <a:lnTo>
                    <a:pt x="18502" y="7597"/>
                  </a:lnTo>
                  <a:cubicBezTo>
                    <a:pt x="21600" y="5800"/>
                    <a:pt x="21446" y="3032"/>
                    <a:pt x="18172" y="1327"/>
                  </a:cubicBezTo>
                  <a:cubicBezTo>
                    <a:pt x="16458" y="446"/>
                    <a:pt x="14217" y="0"/>
                    <a:pt x="11976" y="0"/>
                  </a:cubicBezTo>
                  <a:close/>
                </a:path>
              </a:pathLst>
            </a:custGeom>
            <a:solidFill>
              <a:srgbClr val="F8F3D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672" name="IMG_4254.png" descr="IMG_4254.png"/>
          <p:cNvPicPr>
            <a:picLocks noChangeAspect="1"/>
          </p:cNvPicPr>
          <p:nvPr/>
        </p:nvPicPr>
        <p:blipFill>
          <a:blip r:embed="rId2">
            <a:extLst/>
          </a:blip>
          <a:srcRect l="0" t="0" r="79466" b="71392"/>
          <a:stretch>
            <a:fillRect/>
          </a:stretch>
        </p:blipFill>
        <p:spPr>
          <a:xfrm>
            <a:off x="1721804" y="1275608"/>
            <a:ext cx="3034868" cy="2112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3" name="IMG_4369.png" descr="IMG_4369.png"/>
          <p:cNvPicPr>
            <a:picLocks noChangeAspect="1"/>
          </p:cNvPicPr>
          <p:nvPr/>
        </p:nvPicPr>
        <p:blipFill>
          <a:blip r:embed="rId3">
            <a:extLst/>
          </a:blip>
          <a:srcRect l="75793" t="0" r="9446" b="75793"/>
          <a:stretch>
            <a:fillRect/>
          </a:stretch>
        </p:blipFill>
        <p:spPr>
          <a:xfrm>
            <a:off x="19265660" y="1347599"/>
            <a:ext cx="2686131" cy="1598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674" name="IMG_5127.png" descr="IMG_5127.png"/>
          <p:cNvPicPr>
            <a:picLocks noChangeAspect="1"/>
          </p:cNvPicPr>
          <p:nvPr/>
        </p:nvPicPr>
        <p:blipFill>
          <a:blip r:embed="rId4">
            <a:extLst/>
          </a:blip>
          <a:srcRect l="20576" t="33609" r="7636" b="22979"/>
          <a:stretch>
            <a:fillRect/>
          </a:stretch>
        </p:blipFill>
        <p:spPr>
          <a:xfrm>
            <a:off x="4630142" y="3835560"/>
            <a:ext cx="15123636" cy="63881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531;p34"/>
          <p:cNvSpPr txBox="1"/>
          <p:nvPr>
            <p:ph type="title"/>
          </p:nvPr>
        </p:nvSpPr>
        <p:spPr>
          <a:xfrm>
            <a:off x="1919999" y="1186733"/>
            <a:ext cx="20544003" cy="1527201"/>
          </a:xfrm>
          <a:prstGeom prst="rect">
            <a:avLst/>
          </a:prstGeom>
        </p:spPr>
        <p:txBody>
          <a:bodyPr/>
          <a:lstStyle>
            <a:lvl1pPr defTabSz="2316479" rtl="0">
              <a:defRPr sz="6270"/>
            </a:lvl1pPr>
          </a:lstStyle>
          <a:p>
            <a:pPr/>
            <a:r>
              <a:t>  </a:t>
            </a:r>
          </a:p>
        </p:txBody>
      </p:sp>
      <p:sp>
        <p:nvSpPr>
          <p:cNvPr id="677" name="Google Shape;371;p30"/>
          <p:cNvSpPr/>
          <p:nvPr/>
        </p:nvSpPr>
        <p:spPr>
          <a:xfrm>
            <a:off x="20640023" y="1314804"/>
            <a:ext cx="2304720" cy="1271059"/>
          </a:xfrm>
          <a:prstGeom prst="rect">
            <a:avLst/>
          </a:prstGeom>
          <a:solidFill>
            <a:schemeClr val="accent4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rtl="0">
              <a:defRPr b="1" sz="8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678" name="تأكد"/>
          <p:cNvSpPr txBox="1"/>
          <p:nvPr/>
        </p:nvSpPr>
        <p:spPr>
          <a:xfrm>
            <a:off x="20422610" y="1005770"/>
            <a:ext cx="2739547" cy="19394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90000"/>
              </a:lnSpc>
              <a:spcBef>
                <a:spcPts val="2600"/>
              </a:spcBef>
              <a:defRPr sz="10600">
                <a:solidFill>
                  <a:srgbClr val="E22400"/>
                </a:solidFill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 sz="58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sz="10600">
                <a:solidFill>
                  <a:srgbClr val="E22400"/>
                </a:solidFill>
                <a:latin typeface="Abdo Free"/>
                <a:ea typeface="Abdo Free"/>
                <a:cs typeface="Abdo Free"/>
                <a:sym typeface="Abdo Free"/>
              </a:rPr>
              <a:t>تأكد</a:t>
            </a:r>
          </a:p>
        </p:txBody>
      </p:sp>
      <p:pic>
        <p:nvPicPr>
          <p:cNvPr id="679" name="IMG_3212.jpeg" descr="IMG_3212.jpeg">
            <a:hlinkClick r:id="rId2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0813" t="14478" r="12764" b="14540"/>
          <a:stretch>
            <a:fillRect/>
          </a:stretch>
        </p:blipFill>
        <p:spPr>
          <a:xfrm>
            <a:off x="21045006" y="4444760"/>
            <a:ext cx="693332" cy="6899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52" h="21519" fill="norm" stroke="1" extrusionOk="0">
                <a:moveTo>
                  <a:pt x="9916" y="1"/>
                </a:moveTo>
                <a:cubicBezTo>
                  <a:pt x="7301" y="-34"/>
                  <a:pt x="4772" y="1059"/>
                  <a:pt x="2849" y="3182"/>
                </a:cubicBezTo>
                <a:cubicBezTo>
                  <a:pt x="-1847" y="8366"/>
                  <a:pt x="-552" y="17286"/>
                  <a:pt x="5371" y="20523"/>
                </a:cubicBezTo>
                <a:cubicBezTo>
                  <a:pt x="6682" y="21240"/>
                  <a:pt x="8373" y="21566"/>
                  <a:pt x="10063" y="21513"/>
                </a:cubicBezTo>
                <a:cubicBezTo>
                  <a:pt x="11752" y="21460"/>
                  <a:pt x="13451" y="21025"/>
                  <a:pt x="14778" y="20226"/>
                </a:cubicBezTo>
                <a:cubicBezTo>
                  <a:pt x="18113" y="18217"/>
                  <a:pt x="19753" y="14495"/>
                  <a:pt x="19753" y="10782"/>
                </a:cubicBezTo>
                <a:lnTo>
                  <a:pt x="19753" y="10584"/>
                </a:lnTo>
                <a:cubicBezTo>
                  <a:pt x="19692" y="6863"/>
                  <a:pt x="17975" y="3189"/>
                  <a:pt x="14597" y="1300"/>
                </a:cubicBezTo>
                <a:cubicBezTo>
                  <a:pt x="13083" y="454"/>
                  <a:pt x="11485" y="22"/>
                  <a:pt x="9916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80" name="IMG_3212.jpeg" descr="IMG_3212.jpeg">
            <a:hlinkClick r:id="rId4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0820" t="14478" r="12748" b="14542"/>
          <a:stretch>
            <a:fillRect/>
          </a:stretch>
        </p:blipFill>
        <p:spPr>
          <a:xfrm>
            <a:off x="21172072" y="8283710"/>
            <a:ext cx="734145" cy="7304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51" h="21519" fill="norm" stroke="1" extrusionOk="0">
                <a:moveTo>
                  <a:pt x="9918" y="1"/>
                </a:moveTo>
                <a:cubicBezTo>
                  <a:pt x="7303" y="-34"/>
                  <a:pt x="4772" y="1058"/>
                  <a:pt x="2849" y="3181"/>
                </a:cubicBezTo>
                <a:cubicBezTo>
                  <a:pt x="-1846" y="8365"/>
                  <a:pt x="-553" y="17294"/>
                  <a:pt x="5369" y="20531"/>
                </a:cubicBezTo>
                <a:cubicBezTo>
                  <a:pt x="6681" y="21248"/>
                  <a:pt x="8367" y="21566"/>
                  <a:pt x="10056" y="21513"/>
                </a:cubicBezTo>
                <a:cubicBezTo>
                  <a:pt x="11746" y="21460"/>
                  <a:pt x="13438" y="21027"/>
                  <a:pt x="14765" y="20227"/>
                </a:cubicBezTo>
                <a:cubicBezTo>
                  <a:pt x="18102" y="18217"/>
                  <a:pt x="19754" y="14485"/>
                  <a:pt x="19752" y="10769"/>
                </a:cubicBezTo>
                <a:lnTo>
                  <a:pt x="19752" y="10582"/>
                </a:lnTo>
                <a:cubicBezTo>
                  <a:pt x="19693" y="6859"/>
                  <a:pt x="17973" y="3188"/>
                  <a:pt x="14594" y="1299"/>
                </a:cubicBezTo>
                <a:cubicBezTo>
                  <a:pt x="13081" y="452"/>
                  <a:pt x="11486" y="22"/>
                  <a:pt x="9918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81" name="IMG_5128.png" descr="IMG_5128.png"/>
          <p:cNvPicPr>
            <a:picLocks noChangeAspect="1"/>
          </p:cNvPicPr>
          <p:nvPr/>
        </p:nvPicPr>
        <p:blipFill>
          <a:blip r:embed="rId5">
            <a:extLst/>
          </a:blip>
          <a:srcRect l="64257" t="1271" r="4848" b="91518"/>
          <a:stretch>
            <a:fillRect/>
          </a:stretch>
        </p:blipFill>
        <p:spPr>
          <a:xfrm>
            <a:off x="13731695" y="1314803"/>
            <a:ext cx="6690827" cy="1090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682" name="IMG_5128.png" descr="IMG_5128.png"/>
          <p:cNvPicPr>
            <a:picLocks noChangeAspect="1"/>
          </p:cNvPicPr>
          <p:nvPr/>
        </p:nvPicPr>
        <p:blipFill>
          <a:blip r:embed="rId5">
            <a:extLst/>
          </a:blip>
          <a:srcRect l="54709" t="10013" r="5570" b="74684"/>
          <a:stretch>
            <a:fillRect/>
          </a:stretch>
        </p:blipFill>
        <p:spPr>
          <a:xfrm>
            <a:off x="12698596" y="3381669"/>
            <a:ext cx="9334267" cy="25118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83" name="IMG_5128.png" descr="IMG_5128.png"/>
          <p:cNvPicPr>
            <a:picLocks noChangeAspect="1"/>
          </p:cNvPicPr>
          <p:nvPr/>
        </p:nvPicPr>
        <p:blipFill>
          <a:blip r:embed="rId5">
            <a:extLst/>
          </a:blip>
          <a:srcRect l="56701" t="58706" r="5433" b="25485"/>
          <a:stretch>
            <a:fillRect/>
          </a:stretch>
        </p:blipFill>
        <p:spPr>
          <a:xfrm>
            <a:off x="2841288" y="3628399"/>
            <a:ext cx="8404118" cy="2450729"/>
          </a:xfrm>
          <a:prstGeom prst="rect">
            <a:avLst/>
          </a:prstGeom>
          <a:ln w="12700">
            <a:miter lim="400000"/>
          </a:ln>
        </p:spPr>
      </p:pic>
      <p:pic>
        <p:nvPicPr>
          <p:cNvPr id="684" name="IMG_5128.png" descr="IMG_5128.png"/>
          <p:cNvPicPr>
            <a:picLocks noChangeAspect="1"/>
          </p:cNvPicPr>
          <p:nvPr/>
        </p:nvPicPr>
        <p:blipFill>
          <a:blip r:embed="rId5">
            <a:extLst/>
          </a:blip>
          <a:srcRect l="61649" t="25614" r="17745" b="45835"/>
          <a:stretch>
            <a:fillRect/>
          </a:stretch>
        </p:blipFill>
        <p:spPr>
          <a:xfrm>
            <a:off x="15479291" y="4484678"/>
            <a:ext cx="2724200" cy="2636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5" name="IMG_5128.png" descr="IMG_5128.png"/>
          <p:cNvPicPr>
            <a:picLocks noChangeAspect="1"/>
          </p:cNvPicPr>
          <p:nvPr/>
        </p:nvPicPr>
        <p:blipFill>
          <a:blip r:embed="rId5">
            <a:extLst/>
          </a:blip>
          <a:srcRect l="66072" t="77783" r="16211" b="2764"/>
          <a:stretch>
            <a:fillRect/>
          </a:stretch>
        </p:blipFill>
        <p:spPr>
          <a:xfrm>
            <a:off x="4228176" y="4781879"/>
            <a:ext cx="3148946" cy="241515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88" name="تجميع"/>
          <p:cNvGrpSpPr/>
          <p:nvPr/>
        </p:nvGrpSpPr>
        <p:grpSpPr>
          <a:xfrm>
            <a:off x="7695270" y="7196863"/>
            <a:ext cx="14337536" cy="5151613"/>
            <a:chOff x="0" y="0"/>
            <a:chExt cx="14337536" cy="5151612"/>
          </a:xfrm>
        </p:grpSpPr>
        <p:pic>
          <p:nvPicPr>
            <p:cNvPr id="686" name="IMG_5128.png" descr="IMG_5128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17988" t="23707" r="54648" b="48375"/>
            <a:stretch>
              <a:fillRect/>
            </a:stretch>
          </p:blipFill>
          <p:spPr>
            <a:xfrm>
              <a:off x="0" y="1167407"/>
              <a:ext cx="5590612" cy="39842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87" name="IMG_5128.png" descr="IMG_5128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7012" t="10477" r="49999" b="76678"/>
            <a:stretch>
              <a:fillRect/>
            </a:stretch>
          </p:blipFill>
          <p:spPr>
            <a:xfrm>
              <a:off x="5109807" y="0"/>
              <a:ext cx="9227730" cy="19258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689" name="IMG_3212.jpeg" descr="IMG_3212.jpeg">
            <a:hlinkClick r:id="rId6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0814" t="14478" r="12760" b="14545"/>
          <a:stretch>
            <a:fillRect/>
          </a:stretch>
        </p:blipFill>
        <p:spPr>
          <a:xfrm>
            <a:off x="10232143" y="4637587"/>
            <a:ext cx="677053" cy="6736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52" h="21519" fill="norm" stroke="1" extrusionOk="0">
                <a:moveTo>
                  <a:pt x="9922" y="1"/>
                </a:moveTo>
                <a:cubicBezTo>
                  <a:pt x="7307" y="-34"/>
                  <a:pt x="4770" y="1060"/>
                  <a:pt x="2848" y="3183"/>
                </a:cubicBezTo>
                <a:cubicBezTo>
                  <a:pt x="-1848" y="8367"/>
                  <a:pt x="-551" y="17288"/>
                  <a:pt x="5372" y="20524"/>
                </a:cubicBezTo>
                <a:cubicBezTo>
                  <a:pt x="6684" y="21241"/>
                  <a:pt x="8371" y="21566"/>
                  <a:pt x="10061" y="21513"/>
                </a:cubicBezTo>
                <a:cubicBezTo>
                  <a:pt x="11751" y="21460"/>
                  <a:pt x="13446" y="21032"/>
                  <a:pt x="14773" y="20233"/>
                </a:cubicBezTo>
                <a:cubicBezTo>
                  <a:pt x="18108" y="18224"/>
                  <a:pt x="19752" y="14502"/>
                  <a:pt x="19752" y="10789"/>
                </a:cubicBezTo>
                <a:lnTo>
                  <a:pt x="19752" y="10586"/>
                </a:lnTo>
                <a:cubicBezTo>
                  <a:pt x="19691" y="6865"/>
                  <a:pt x="17977" y="3183"/>
                  <a:pt x="14600" y="1294"/>
                </a:cubicBezTo>
                <a:cubicBezTo>
                  <a:pt x="13086" y="447"/>
                  <a:pt x="11491" y="22"/>
                  <a:pt x="9922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3" dur="1000"/>
                                        <p:tgtEl>
                                          <p:spTgt spid="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77" grpId="1"/>
      <p:bldP build="whole" bldLvl="1" animBg="1" rev="0" advAuto="0" spid="678" grpId="2"/>
      <p:bldP build="whole" bldLvl="1" animBg="1" rev="0" advAuto="0" spid="679" grpId="3"/>
      <p:bldP build="whole" bldLvl="1" animBg="1" rev="0" advAuto="0" spid="680" grpId="4"/>
      <p:bldP build="whole" bldLvl="1" animBg="1" rev="0" advAuto="0" spid="689" grpId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531;p34"/>
          <p:cNvSpPr txBox="1"/>
          <p:nvPr>
            <p:ph type="title"/>
          </p:nvPr>
        </p:nvSpPr>
        <p:spPr>
          <a:xfrm>
            <a:off x="1919999" y="1186733"/>
            <a:ext cx="20544003" cy="1527201"/>
          </a:xfrm>
          <a:prstGeom prst="rect">
            <a:avLst/>
          </a:prstGeom>
        </p:spPr>
        <p:txBody>
          <a:bodyPr/>
          <a:lstStyle>
            <a:lvl1pPr defTabSz="2316479" rtl="0">
              <a:defRPr sz="6270"/>
            </a:lvl1pPr>
          </a:lstStyle>
          <a:p>
            <a:pPr/>
            <a:r>
              <a:t>  </a:t>
            </a:r>
          </a:p>
        </p:txBody>
      </p:sp>
      <p:sp>
        <p:nvSpPr>
          <p:cNvPr id="692" name="Google Shape;371;p30"/>
          <p:cNvSpPr/>
          <p:nvPr/>
        </p:nvSpPr>
        <p:spPr>
          <a:xfrm>
            <a:off x="20640023" y="1314804"/>
            <a:ext cx="2304720" cy="1271059"/>
          </a:xfrm>
          <a:prstGeom prst="rect">
            <a:avLst/>
          </a:prstGeom>
          <a:solidFill>
            <a:schemeClr val="accent4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rtl="0">
              <a:defRPr b="1" sz="8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693" name="تأكد"/>
          <p:cNvSpPr txBox="1"/>
          <p:nvPr/>
        </p:nvSpPr>
        <p:spPr>
          <a:xfrm>
            <a:off x="20422610" y="1005770"/>
            <a:ext cx="2739547" cy="19394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90000"/>
              </a:lnSpc>
              <a:spcBef>
                <a:spcPts val="2600"/>
              </a:spcBef>
              <a:defRPr sz="10600">
                <a:solidFill>
                  <a:srgbClr val="E22400"/>
                </a:solidFill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 sz="58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sz="10600">
                <a:solidFill>
                  <a:srgbClr val="E22400"/>
                </a:solidFill>
                <a:latin typeface="Abdo Free"/>
                <a:ea typeface="Abdo Free"/>
                <a:cs typeface="Abdo Free"/>
                <a:sym typeface="Abdo Free"/>
              </a:rPr>
              <a:t>تأكد</a:t>
            </a:r>
          </a:p>
        </p:txBody>
      </p:sp>
      <p:pic>
        <p:nvPicPr>
          <p:cNvPr id="694" name="IMG_3212.jpeg" descr="IMG_3212.jpeg">
            <a:hlinkClick r:id="rId2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10822" t="14478" r="12751" b="14565"/>
          <a:stretch>
            <a:fillRect/>
          </a:stretch>
        </p:blipFill>
        <p:spPr>
          <a:xfrm>
            <a:off x="20931671" y="3948477"/>
            <a:ext cx="860712" cy="8561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52" h="21534" fill="norm" stroke="1" extrusionOk="0">
                <a:moveTo>
                  <a:pt x="9916" y="1"/>
                </a:moveTo>
                <a:cubicBezTo>
                  <a:pt x="7301" y="-34"/>
                  <a:pt x="4770" y="1060"/>
                  <a:pt x="2848" y="3185"/>
                </a:cubicBezTo>
                <a:cubicBezTo>
                  <a:pt x="-1848" y="8375"/>
                  <a:pt x="-552" y="17304"/>
                  <a:pt x="5371" y="20544"/>
                </a:cubicBezTo>
                <a:cubicBezTo>
                  <a:pt x="6651" y="21244"/>
                  <a:pt x="8294" y="21566"/>
                  <a:pt x="9943" y="21532"/>
                </a:cubicBezTo>
                <a:lnTo>
                  <a:pt x="10125" y="21532"/>
                </a:lnTo>
                <a:cubicBezTo>
                  <a:pt x="11793" y="21470"/>
                  <a:pt x="13460" y="21044"/>
                  <a:pt x="14770" y="20254"/>
                </a:cubicBezTo>
                <a:cubicBezTo>
                  <a:pt x="18079" y="18259"/>
                  <a:pt x="19727" y="14570"/>
                  <a:pt x="19752" y="10881"/>
                </a:cubicBezTo>
                <a:lnTo>
                  <a:pt x="19752" y="10542"/>
                </a:lnTo>
                <a:cubicBezTo>
                  <a:pt x="19677" y="6835"/>
                  <a:pt x="17959" y="3181"/>
                  <a:pt x="14597" y="1298"/>
                </a:cubicBezTo>
                <a:cubicBezTo>
                  <a:pt x="13084" y="451"/>
                  <a:pt x="11484" y="22"/>
                  <a:pt x="9916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95" name="IMG_5128.png" descr="IMG_5128.png"/>
          <p:cNvPicPr>
            <a:picLocks noChangeAspect="1"/>
          </p:cNvPicPr>
          <p:nvPr/>
        </p:nvPicPr>
        <p:blipFill>
          <a:blip r:embed="rId4">
            <a:extLst/>
          </a:blip>
          <a:srcRect l="64257" t="1271" r="4848" b="91518"/>
          <a:stretch>
            <a:fillRect/>
          </a:stretch>
        </p:blipFill>
        <p:spPr>
          <a:xfrm>
            <a:off x="13731695" y="1314803"/>
            <a:ext cx="6690827" cy="1090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696" name="IMG_5128.png" descr="IMG_5128.png"/>
          <p:cNvPicPr>
            <a:picLocks noChangeAspect="1"/>
          </p:cNvPicPr>
          <p:nvPr/>
        </p:nvPicPr>
        <p:blipFill>
          <a:blip r:embed="rId4">
            <a:extLst/>
          </a:blip>
          <a:srcRect l="54709" t="10013" r="5570" b="74684"/>
          <a:stretch>
            <a:fillRect/>
          </a:stretch>
        </p:blipFill>
        <p:spPr>
          <a:xfrm>
            <a:off x="10847243" y="3132572"/>
            <a:ext cx="11185620" cy="301002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7" name="IMG_5128.png" descr="IMG_5128.png"/>
          <p:cNvPicPr>
            <a:picLocks noChangeAspect="1"/>
          </p:cNvPicPr>
          <p:nvPr/>
        </p:nvPicPr>
        <p:blipFill>
          <a:blip r:embed="rId4">
            <a:extLst/>
          </a:blip>
          <a:srcRect l="61649" t="25614" r="17745" b="45835"/>
          <a:stretch>
            <a:fillRect/>
          </a:stretch>
        </p:blipFill>
        <p:spPr>
          <a:xfrm>
            <a:off x="7929589" y="3288603"/>
            <a:ext cx="3132970" cy="3032300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م ، م…"/>
          <p:cNvSpPr txBox="1"/>
          <p:nvPr/>
        </p:nvSpPr>
        <p:spPr>
          <a:xfrm>
            <a:off x="13198922" y="5113210"/>
            <a:ext cx="3717161" cy="6644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5400">
                <a:solidFill>
                  <a:srgbClr val="0061FE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م ، م</a:t>
            </a:r>
          </a:p>
          <a:p>
            <a:pPr algn="ctr" rtl="0">
              <a:defRPr sz="5400">
                <a:solidFill>
                  <a:srgbClr val="0061FE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م ، ت </a:t>
            </a:r>
          </a:p>
          <a:p>
            <a:pPr algn="ctr" rtl="0">
              <a:defRPr sz="5400">
                <a:solidFill>
                  <a:srgbClr val="0061FE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م ، ح </a:t>
            </a:r>
          </a:p>
          <a:p>
            <a:pPr algn="ctr" rtl="0">
              <a:defRPr sz="5400">
                <a:solidFill>
                  <a:srgbClr val="0061FE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ت ، م</a:t>
            </a:r>
          </a:p>
          <a:p>
            <a:pPr algn="ctr" rtl="0">
              <a:defRPr sz="5400">
                <a:solidFill>
                  <a:srgbClr val="0061FE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ت، ت</a:t>
            </a:r>
          </a:p>
          <a:p>
            <a:pPr algn="ctr" rtl="0">
              <a:defRPr sz="5400">
                <a:solidFill>
                  <a:srgbClr val="0061FE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ت ، ح</a:t>
            </a:r>
          </a:p>
          <a:p>
            <a:pPr algn="ctr" rtl="0">
              <a:defRPr sz="5400">
                <a:solidFill>
                  <a:srgbClr val="0061FE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ح ، م </a:t>
            </a:r>
          </a:p>
          <a:p>
            <a:pPr algn="ctr" rtl="0">
              <a:defRPr sz="5400">
                <a:solidFill>
                  <a:srgbClr val="0061FE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ح ، ت </a:t>
            </a:r>
          </a:p>
          <a:p>
            <a:pPr algn="ctr" rtl="0">
              <a:defRPr sz="5400">
                <a:solidFill>
                  <a:srgbClr val="0061FE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ح ، 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92" grpId="1"/>
      <p:bldP build="whole" bldLvl="1" animBg="1" rev="0" advAuto="0" spid="694" grpId="3"/>
      <p:bldP build="whole" bldLvl="1" animBg="1" rev="0" advAuto="0" spid="693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531;p34"/>
          <p:cNvSpPr txBox="1"/>
          <p:nvPr>
            <p:ph type="title"/>
          </p:nvPr>
        </p:nvSpPr>
        <p:spPr>
          <a:xfrm>
            <a:off x="1919999" y="1186733"/>
            <a:ext cx="20544003" cy="1527201"/>
          </a:xfrm>
          <a:prstGeom prst="rect">
            <a:avLst/>
          </a:prstGeom>
        </p:spPr>
        <p:txBody>
          <a:bodyPr/>
          <a:lstStyle>
            <a:lvl1pPr defTabSz="2316479" rtl="0">
              <a:defRPr sz="6270"/>
            </a:lvl1pPr>
          </a:lstStyle>
          <a:p>
            <a:pPr/>
            <a:r>
              <a:t>  </a:t>
            </a:r>
          </a:p>
        </p:txBody>
      </p:sp>
      <p:sp>
        <p:nvSpPr>
          <p:cNvPr id="701" name="Google Shape;371;p30"/>
          <p:cNvSpPr/>
          <p:nvPr/>
        </p:nvSpPr>
        <p:spPr>
          <a:xfrm>
            <a:off x="20640023" y="1314804"/>
            <a:ext cx="2304720" cy="1271059"/>
          </a:xfrm>
          <a:prstGeom prst="rect">
            <a:avLst/>
          </a:prstGeom>
          <a:solidFill>
            <a:schemeClr val="accent4"/>
          </a:solidFill>
          <a:ln w="76200">
            <a:solidFill>
              <a:srgbClr val="34679A"/>
            </a:solidFill>
          </a:ln>
          <a:effectLst>
            <a:outerShdw sx="100000" sy="100000" kx="0" ky="0" algn="b" rotWithShape="0" blurRad="0" dist="254000" dir="3000000">
              <a:srgbClr val="34679A">
                <a:alpha val="50000"/>
              </a:srgbClr>
            </a:outerShdw>
          </a:effectLst>
        </p:spPr>
        <p:txBody>
          <a:bodyPr lIns="121919" tIns="121919" rIns="121919" bIns="121919" anchor="ctr"/>
          <a:lstStyle/>
          <a:p>
            <a:pPr algn="ctr" rtl="0">
              <a:defRPr b="1" sz="8000">
                <a:solidFill>
                  <a:srgbClr val="34679A"/>
                </a:solidFill>
                <a:latin typeface="+mj-lt"/>
                <a:ea typeface="+mj-ea"/>
                <a:cs typeface="+mj-cs"/>
                <a:sym typeface="Helvetica"/>
              </a:defRPr>
            </a:pPr>
          </a:p>
        </p:txBody>
      </p:sp>
      <p:sp>
        <p:nvSpPr>
          <p:cNvPr id="702" name="تأكد"/>
          <p:cNvSpPr txBox="1"/>
          <p:nvPr/>
        </p:nvSpPr>
        <p:spPr>
          <a:xfrm>
            <a:off x="20422610" y="1005770"/>
            <a:ext cx="2739547" cy="193949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90000"/>
              </a:lnSpc>
              <a:spcBef>
                <a:spcPts val="2600"/>
              </a:spcBef>
              <a:defRPr sz="10600">
                <a:solidFill>
                  <a:srgbClr val="E22400"/>
                </a:solidFill>
                <a:latin typeface="Abdo Free"/>
                <a:ea typeface="Abdo Free"/>
                <a:cs typeface="Abdo Free"/>
                <a:sym typeface="Abdo Free"/>
              </a:defRPr>
            </a:lvl1pPr>
          </a:lstStyle>
          <a:p>
            <a:pPr rtl="0">
              <a:defRPr sz="5800">
                <a:solidFill>
                  <a:srgbClr val="34679A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rPr sz="10600">
                <a:solidFill>
                  <a:srgbClr val="E22400"/>
                </a:solidFill>
                <a:latin typeface="Abdo Free"/>
                <a:ea typeface="Abdo Free"/>
                <a:cs typeface="Abdo Free"/>
                <a:sym typeface="Abdo Free"/>
              </a:rPr>
              <a:t>تأكد</a:t>
            </a:r>
          </a:p>
        </p:txBody>
      </p:sp>
      <p:sp>
        <p:nvSpPr>
          <p:cNvPr id="703" name="مراجعة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1463705" y="12002556"/>
            <a:ext cx="657359" cy="6573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  <a:moveTo>
                  <a:pt x="9011" y="1834"/>
                </a:moveTo>
                <a:cubicBezTo>
                  <a:pt x="9030" y="1826"/>
                  <a:pt x="9051" y="1828"/>
                  <a:pt x="9069" y="1844"/>
                </a:cubicBezTo>
                <a:lnTo>
                  <a:pt x="12550" y="5137"/>
                </a:lnTo>
                <a:cubicBezTo>
                  <a:pt x="12589" y="5173"/>
                  <a:pt x="12589" y="5235"/>
                  <a:pt x="12550" y="5272"/>
                </a:cubicBezTo>
                <a:lnTo>
                  <a:pt x="9070" y="8561"/>
                </a:lnTo>
                <a:cubicBezTo>
                  <a:pt x="9036" y="8594"/>
                  <a:pt x="8978" y="8569"/>
                  <a:pt x="8978" y="8522"/>
                </a:cubicBezTo>
                <a:lnTo>
                  <a:pt x="8978" y="6473"/>
                </a:lnTo>
                <a:cubicBezTo>
                  <a:pt x="7290" y="7184"/>
                  <a:pt x="6105" y="8854"/>
                  <a:pt x="6105" y="10800"/>
                </a:cubicBezTo>
                <a:cubicBezTo>
                  <a:pt x="6105" y="13415"/>
                  <a:pt x="8242" y="15531"/>
                  <a:pt x="10866" y="15495"/>
                </a:cubicBezTo>
                <a:cubicBezTo>
                  <a:pt x="13400" y="15460"/>
                  <a:pt x="15465" y="13387"/>
                  <a:pt x="15493" y="10852"/>
                </a:cubicBezTo>
                <a:cubicBezTo>
                  <a:pt x="15509" y="9402"/>
                  <a:pt x="14866" y="8101"/>
                  <a:pt x="13846" y="7229"/>
                </a:cubicBezTo>
                <a:cubicBezTo>
                  <a:pt x="13804" y="7193"/>
                  <a:pt x="13802" y="7129"/>
                  <a:pt x="13843" y="7091"/>
                </a:cubicBezTo>
                <a:lnTo>
                  <a:pt x="15405" y="5614"/>
                </a:lnTo>
                <a:cubicBezTo>
                  <a:pt x="15440" y="5581"/>
                  <a:pt x="15496" y="5580"/>
                  <a:pt x="15532" y="5613"/>
                </a:cubicBezTo>
                <a:cubicBezTo>
                  <a:pt x="16938" y="6897"/>
                  <a:pt x="17822" y="8745"/>
                  <a:pt x="17822" y="10800"/>
                </a:cubicBezTo>
                <a:cubicBezTo>
                  <a:pt x="17822" y="14696"/>
                  <a:pt x="14651" y="17849"/>
                  <a:pt x="10749" y="17822"/>
                </a:cubicBezTo>
                <a:cubicBezTo>
                  <a:pt x="6923" y="17795"/>
                  <a:pt x="3800" y="14669"/>
                  <a:pt x="3778" y="10842"/>
                </a:cubicBezTo>
                <a:cubicBezTo>
                  <a:pt x="3759" y="7576"/>
                  <a:pt x="5970" y="4822"/>
                  <a:pt x="8978" y="4016"/>
                </a:cubicBezTo>
                <a:lnTo>
                  <a:pt x="8978" y="1883"/>
                </a:lnTo>
                <a:cubicBezTo>
                  <a:pt x="8978" y="1859"/>
                  <a:pt x="8993" y="1842"/>
                  <a:pt x="9011" y="1834"/>
                </a:cubicBezTo>
                <a:close/>
              </a:path>
            </a:pathLst>
          </a:custGeom>
          <a:ln w="127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p:spPr>
        <p:txBody>
          <a:bodyPr lIns="121919" tIns="121919" rIns="121919" bIns="121919" anchor="ctr"/>
          <a:lstStyle/>
          <a:p>
            <a:pPr rtl="0">
              <a:defRPr>
                <a:noFill/>
              </a:defRPr>
            </a:pPr>
          </a:p>
        </p:txBody>
      </p:sp>
      <p:pic>
        <p:nvPicPr>
          <p:cNvPr id="704" name="IMG_5128.png" descr="IMG_5128.png"/>
          <p:cNvPicPr>
            <a:picLocks noChangeAspect="1"/>
          </p:cNvPicPr>
          <p:nvPr/>
        </p:nvPicPr>
        <p:blipFill>
          <a:blip r:embed="rId3">
            <a:extLst/>
          </a:blip>
          <a:srcRect l="56701" t="58706" r="5433" b="25485"/>
          <a:stretch>
            <a:fillRect/>
          </a:stretch>
        </p:blipFill>
        <p:spPr>
          <a:xfrm>
            <a:off x="11607356" y="3295857"/>
            <a:ext cx="10519950" cy="3067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705" name="IMG_5128.png" descr="IMG_5128.png"/>
          <p:cNvPicPr>
            <a:picLocks noChangeAspect="1"/>
          </p:cNvPicPr>
          <p:nvPr/>
        </p:nvPicPr>
        <p:blipFill>
          <a:blip r:embed="rId3">
            <a:extLst/>
          </a:blip>
          <a:srcRect l="66072" t="77783" r="16211" b="2764"/>
          <a:stretch>
            <a:fillRect/>
          </a:stretch>
        </p:blipFill>
        <p:spPr>
          <a:xfrm>
            <a:off x="8458549" y="3437718"/>
            <a:ext cx="3148947" cy="2415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706" name="IMG_5128.png" descr="IMG_5128.png"/>
          <p:cNvPicPr>
            <a:picLocks noChangeAspect="1"/>
          </p:cNvPicPr>
          <p:nvPr/>
        </p:nvPicPr>
        <p:blipFill>
          <a:blip r:embed="rId3">
            <a:extLst/>
          </a:blip>
          <a:srcRect l="64257" t="1271" r="4848" b="91518"/>
          <a:stretch>
            <a:fillRect/>
          </a:stretch>
        </p:blipFill>
        <p:spPr>
          <a:xfrm>
            <a:off x="13731695" y="1314803"/>
            <a:ext cx="6690827" cy="1090617"/>
          </a:xfrm>
          <a:prstGeom prst="rect">
            <a:avLst/>
          </a:prstGeom>
          <a:ln w="12700">
            <a:miter lim="400000"/>
          </a:ln>
        </p:spPr>
      </p:pic>
      <p:sp>
        <p:nvSpPr>
          <p:cNvPr id="707" name="ش ،  ك…"/>
          <p:cNvSpPr txBox="1"/>
          <p:nvPr/>
        </p:nvSpPr>
        <p:spPr>
          <a:xfrm>
            <a:off x="14401099" y="6363700"/>
            <a:ext cx="3019898" cy="3088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5400">
                <a:solidFill>
                  <a:srgbClr val="0061FE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ش ،  ك</a:t>
            </a:r>
          </a:p>
          <a:p>
            <a:pPr algn="ctr" rtl="0">
              <a:defRPr sz="5400">
                <a:solidFill>
                  <a:srgbClr val="0061FE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ش ،  ش</a:t>
            </a:r>
          </a:p>
          <a:p>
            <a:pPr algn="ctr" rtl="0">
              <a:defRPr sz="5400">
                <a:solidFill>
                  <a:srgbClr val="0061FE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ك ،  ش</a:t>
            </a:r>
          </a:p>
          <a:p>
            <a:pPr algn="ctr" rtl="0">
              <a:defRPr sz="5400">
                <a:solidFill>
                  <a:srgbClr val="0061FE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pPr>
            <a:r>
              <a:t>ك ،  ك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1" grpId="1"/>
      <p:bldP build="whole" bldLvl="1" animBg="1" rev="0" advAuto="0" spid="702" grpId="2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Math Subject for Elementary -4th Grade: Practice Standards by Slidesgo">
  <a:themeElements>
    <a:clrScheme name="Math Subject for Elementary -4th Grade: Practice Standards by Slidesgo">
      <a:dk1>
        <a:srgbClr val="143E63"/>
      </a:dk1>
      <a:lt1>
        <a:srgbClr val="ECB8CA"/>
      </a:lt1>
      <a:dk2>
        <a:srgbClr val="A7A7A7"/>
      </a:dk2>
      <a:lt2>
        <a:srgbClr val="535353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0000FF"/>
      </a:hlink>
      <a:folHlink>
        <a:srgbClr val="FF00FF"/>
      </a:folHlink>
    </a:clrScheme>
    <a:fontScheme name="Math Subject for Elementary -4th Grade: Practice Standard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Math Subject for Elementary -4th Grade: Practice Standard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4679A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th Subject for Elementary -4th Grade: Practice Standards by Slidesgo">
  <a:themeElements>
    <a:clrScheme name="Math Subject for Elementary -4th Grade: Practice Standards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0931"/>
      </a:accent1>
      <a:accent2>
        <a:srgbClr val="E5739A"/>
      </a:accent2>
      <a:accent3>
        <a:srgbClr val="ECB8CA"/>
      </a:accent3>
      <a:accent4>
        <a:srgbClr val="FFDB48"/>
      </a:accent4>
      <a:accent5>
        <a:srgbClr val="B2ADAD"/>
      </a:accent5>
      <a:accent6>
        <a:srgbClr val="E5DADB"/>
      </a:accent6>
      <a:hlink>
        <a:srgbClr val="0000FF"/>
      </a:hlink>
      <a:folHlink>
        <a:srgbClr val="FF00FF"/>
      </a:folHlink>
    </a:clrScheme>
    <a:fontScheme name="Math Subject for Elementary -4th Grade: Practice Standards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Math Subject for Elementary -4th Grade: Practice Standards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34679A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143E63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