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64" r:id="rId4"/>
    <p:sldId id="257" r:id="rId5"/>
    <p:sldId id="265" r:id="rId6"/>
    <p:sldId id="259" r:id="rId7"/>
    <p:sldId id="260" r:id="rId8"/>
    <p:sldId id="266" r:id="rId9"/>
    <p:sldId id="267" r:id="rId10"/>
    <p:sldId id="268" r:id="rId11"/>
    <p:sldId id="269" r:id="rId12"/>
    <p:sldId id="262" r:id="rId13"/>
    <p:sldId id="270" r:id="rId14"/>
    <p:sldId id="271" r:id="rId15"/>
    <p:sldId id="272" r:id="rId16"/>
    <p:sldId id="263" r:id="rId17"/>
  </p:sldIdLst>
  <p:sldSz cx="9144000" cy="5143500" type="screen16x9"/>
  <p:notesSz cx="6858000" cy="9144000"/>
  <p:embeddedFontLst>
    <p:embeddedFont>
      <p:font typeface="Short Stack" panose="020B0604020202020204" charset="0"/>
      <p:regular r:id="rId19"/>
    </p:embeddedFont>
    <p:embeddedFont>
      <p:font typeface="Andalus" panose="02020603050405020304" pitchFamily="18" charset="-78"/>
      <p:regular r:id="rId20"/>
    </p:embeddedFont>
    <p:embeddedFont>
      <p:font typeface="AGA Aladdin Regular" pitchFamily="2" charset="-78"/>
      <p:regular r:id="rId21"/>
    </p:embeddedFont>
    <p:embeddedFont>
      <p:font typeface="Quicksand" panose="020B0604020202020204" charset="0"/>
      <p:regular r:id="rId22"/>
      <p:bold r:id="rId23"/>
    </p:embeddedFont>
    <p:embeddedFont>
      <p:font typeface="Amatic SC" panose="020B0604020202020204" charset="-79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01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17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29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97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047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7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76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038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7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49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60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6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تحليل وحيدات الحد</a:t>
            </a:r>
            <a:endParaRPr dirty="0">
              <a:cs typeface="AGA Aladdin Regul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724820" y="1572228"/>
            <a:ext cx="6221230" cy="264648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107188" y="1538783"/>
            <a:ext cx="1738012" cy="996598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790398" y="594278"/>
            <a:ext cx="202756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إيجاد ( ق . م . أ )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07187" y="1538782"/>
            <a:ext cx="172996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3 </a:t>
            </a:r>
          </a:p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من واقع الحياة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82" y="1675874"/>
            <a:ext cx="5999398" cy="23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714500" y="1724891"/>
            <a:ext cx="5579918" cy="22340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714500" y="2462648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068" y="1834572"/>
            <a:ext cx="5354782" cy="6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0554" y="1656688"/>
            <a:ext cx="2657042" cy="36713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1111" y="2237430"/>
            <a:ext cx="1135239" cy="35515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6258" y="2237431"/>
            <a:ext cx="1300133" cy="355158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6818" y="2205720"/>
            <a:ext cx="1439660" cy="3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75" y="1612717"/>
            <a:ext cx="3234655" cy="37201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9302" y="2246570"/>
            <a:ext cx="1639622" cy="3179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591" y="2234482"/>
            <a:ext cx="1630179" cy="38609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3164" y="2281092"/>
            <a:ext cx="1706156" cy="2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507666" y="1872722"/>
            <a:ext cx="5579918" cy="22340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507666" y="2610479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9" name="مستطيل 8"/>
          <p:cNvSpPr/>
          <p:nvPr/>
        </p:nvSpPr>
        <p:spPr>
          <a:xfrm>
            <a:off x="3782291" y="986534"/>
            <a:ext cx="70655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تأكد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5868" y="1974573"/>
            <a:ext cx="5283514" cy="5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507666" y="1725191"/>
            <a:ext cx="5579918" cy="2234046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>
            <a:off x="1507665" y="2369385"/>
            <a:ext cx="550718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0" name="مستطيل 9"/>
          <p:cNvSpPr/>
          <p:nvPr/>
        </p:nvSpPr>
        <p:spPr>
          <a:xfrm>
            <a:off x="3102001" y="800101"/>
            <a:ext cx="2318511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مهارات التفكير العليا</a:t>
            </a:r>
            <a:endParaRPr lang="ar-SA" sz="2400" b="1" dirty="0">
              <a:cs typeface="AGA Aladdin Regula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2936" y="1863870"/>
            <a:ext cx="5283727" cy="5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784278" y="822215"/>
            <a:ext cx="1704094" cy="1049482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257793" y="902933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بمنصة مدرستي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38155" y="1925787"/>
            <a:ext cx="2116285" cy="134855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733050" y="1943644"/>
            <a:ext cx="25423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2400" b="1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03803" y="3283152"/>
            <a:ext cx="2386434" cy="1241813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64816" y="3297006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400" b="1" dirty="0" smtClean="0">
              <a:cs typeface="AGA Aladdin Regular" pitchFamily="2" charset="-78"/>
            </a:endParaRPr>
          </a:p>
        </p:txBody>
      </p:sp>
      <p:pic>
        <p:nvPicPr>
          <p:cNvPr id="11" name="صورة 10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3065" y="3688582"/>
            <a:ext cx="836383" cy="83638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502732" y="2843290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3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20" y="2852100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845611" y="1297259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005178" y="1280521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821876" y="1106226"/>
            <a:ext cx="3640551" cy="88082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درست </a:t>
            </a:r>
            <a:r>
              <a:rPr lang="ar-SA" sz="2400" b="1" dirty="0" smtClean="0"/>
              <a:t>ضرب وحيدات الحد وقسمة كثيرة حدود على وحيدة حد 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885404" y="2428298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6349542" y="2411560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75074" y="2286864"/>
            <a:ext cx="3734153" cy="8587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</a:t>
            </a:r>
            <a:r>
              <a:rPr lang="ar-SA" sz="1800" b="1" dirty="0" smtClean="0"/>
              <a:t>أحلل وحيدة الحد إلى عواملها .</a:t>
            </a:r>
            <a:endParaRPr lang="ar-SA" sz="1800" b="1" dirty="0" smtClean="0"/>
          </a:p>
          <a:p>
            <a:pPr algn="r"/>
            <a:r>
              <a:rPr lang="ar-SA" sz="1800" b="1" dirty="0" smtClean="0"/>
              <a:t>2 ) </a:t>
            </a:r>
            <a:r>
              <a:rPr lang="ar-SA" sz="1800" b="1" dirty="0" smtClean="0"/>
              <a:t>أجد القاسم المشترك الأكبر لوحيدات الحد .</a:t>
            </a:r>
            <a:endParaRPr lang="ar-SA" sz="1800" b="1" dirty="0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5505911" y="1459655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إلى اليمين 15"/>
          <p:cNvSpPr/>
          <p:nvPr/>
        </p:nvSpPr>
        <p:spPr>
          <a:xfrm rot="10800000">
            <a:off x="5545704" y="2590694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5878256" y="3532466"/>
            <a:ext cx="1607127" cy="55418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1767926" y="3391032"/>
            <a:ext cx="3734153" cy="858797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</a:t>
            </a:r>
            <a:r>
              <a:rPr lang="ar-SA" sz="1800" b="1" dirty="0" smtClean="0"/>
              <a:t>الصيغة التحليلية .</a:t>
            </a:r>
            <a:endParaRPr lang="ar-SA" sz="1800" b="1" dirty="0" smtClean="0"/>
          </a:p>
          <a:p>
            <a:pPr algn="r"/>
            <a:r>
              <a:rPr lang="ar-SA" sz="1800" b="1" dirty="0" smtClean="0"/>
              <a:t>2 ) </a:t>
            </a:r>
            <a:r>
              <a:rPr lang="ar-SA" sz="1800" b="1" dirty="0" smtClean="0"/>
              <a:t>القاسم المشترك الأكبر ( ق . م . أ ) .</a:t>
            </a:r>
            <a:endParaRPr lang="ar-SA" sz="1800" b="1" dirty="0"/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5538556" y="3694862"/>
            <a:ext cx="332552" cy="22939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086880" y="3514755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" name="شكل بيضاوي 8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graphicFrame>
        <p:nvGraphicFramePr>
          <p:cNvPr id="24" name="جدول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74765"/>
              </p:ext>
            </p:extLst>
          </p:nvPr>
        </p:nvGraphicFramePr>
        <p:xfrm>
          <a:off x="1162626" y="1552395"/>
          <a:ext cx="6500091" cy="222989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66697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166697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1649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أعرف ؟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 smtClean="0">
                          <a:solidFill>
                            <a:schemeClr val="bg1"/>
                          </a:solidFill>
                        </a:rPr>
                        <a:t>ماذا أريد أن أعرف ؟</a:t>
                      </a:r>
                      <a:endParaRPr lang="ar-S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bg1"/>
                          </a:solidFill>
                        </a:rPr>
                        <a:t>ماذا تعلمت ؟ </a:t>
                      </a:r>
                      <a:endParaRPr lang="ar-SA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824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054927" y="935182"/>
            <a:ext cx="2576946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جدول التعلم</a:t>
            </a:r>
            <a:endParaRPr lang="ar-SA" sz="2400" b="1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298864" y="1205345"/>
            <a:ext cx="6221230" cy="260811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793182" y="137160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1282" y="1444493"/>
            <a:ext cx="5859650" cy="2202715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7845606" y="1400935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298864" y="1413164"/>
            <a:ext cx="6221230" cy="24003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793182" y="137160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534775" y="513748"/>
            <a:ext cx="1749407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تحليل وحيدة الحد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815149" y="1413164"/>
            <a:ext cx="766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1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393" y="1652155"/>
            <a:ext cx="6028535" cy="19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4535205" y="2192482"/>
            <a:ext cx="3182093" cy="173071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912427" y="1120915"/>
            <a:ext cx="1804871" cy="44122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0554" y="1656688"/>
            <a:ext cx="2657042" cy="367132"/>
          </a:xfrm>
          <a:prstGeom prst="rect">
            <a:avLst/>
          </a:prstGeom>
        </p:spPr>
      </p:pic>
      <p:sp>
        <p:nvSpPr>
          <p:cNvPr id="18" name="مستطيل مستدير الزوايا 17"/>
          <p:cNvSpPr/>
          <p:nvPr/>
        </p:nvSpPr>
        <p:spPr>
          <a:xfrm>
            <a:off x="945573" y="2192482"/>
            <a:ext cx="3198920" cy="1730714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5482" y="2247328"/>
            <a:ext cx="1382114" cy="50389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301" y="2247328"/>
            <a:ext cx="1270372" cy="45122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4603952" y="2579809"/>
            <a:ext cx="304459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33075" y="2579809"/>
            <a:ext cx="304459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358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257300" y="1808019"/>
            <a:ext cx="6338455" cy="162098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0559" y="1962951"/>
            <a:ext cx="6131935" cy="12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8068"/>
            <a:ext cx="627904" cy="605808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1298864" y="1485900"/>
            <a:ext cx="6221230" cy="21820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7793182" y="1371600"/>
            <a:ext cx="810491" cy="581891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042747" y="576696"/>
            <a:ext cx="4733464" cy="446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AGA Aladdin Regular" pitchFamily="2" charset="-78"/>
              </a:rPr>
              <a:t>القاسم المشترك الأكبر لمجموعة من وحيدات الحد</a:t>
            </a:r>
            <a:endParaRPr lang="ar-SA" sz="2400" b="1" dirty="0">
              <a:cs typeface="AGA Aladdin Regular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76676" y="1413164"/>
            <a:ext cx="843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مثال 2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6108" y="1674774"/>
            <a:ext cx="6046741" cy="17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" name="شكل بيضاوي 12"/>
          <p:cNvSpPr/>
          <p:nvPr/>
        </p:nvSpPr>
        <p:spPr>
          <a:xfrm>
            <a:off x="104976" y="194293"/>
            <a:ext cx="619844" cy="6058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" y="194293"/>
            <a:ext cx="627904" cy="605808"/>
          </a:xfrm>
          <a:prstGeom prst="rect">
            <a:avLst/>
          </a:prstGeom>
        </p:spPr>
      </p:pic>
      <p:sp>
        <p:nvSpPr>
          <p:cNvPr id="22" name="مستطيل مستدير الزوايا 21"/>
          <p:cNvSpPr/>
          <p:nvPr/>
        </p:nvSpPr>
        <p:spPr>
          <a:xfrm>
            <a:off x="5824367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6112259" y="927465"/>
            <a:ext cx="1786298" cy="51395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75" y="1612717"/>
            <a:ext cx="3234655" cy="372017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3496358" y="2098964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089576" y="2102428"/>
            <a:ext cx="2151233" cy="215091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5896577" y="2573468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9302" y="2230876"/>
            <a:ext cx="1632213" cy="40493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6981" y="2256558"/>
            <a:ext cx="1632213" cy="3551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570" y="2230876"/>
            <a:ext cx="1931244" cy="355100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533534" y="257007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137324" y="2575585"/>
            <a:ext cx="20790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b="1" dirty="0" smtClean="0"/>
              <a:t>......................................................................................................................................................................................................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30707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151</Words>
  <Application>Microsoft Office PowerPoint</Application>
  <PresentationFormat>عرض على الشاشة (16:9)</PresentationFormat>
  <Paragraphs>63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Short Stack</vt:lpstr>
      <vt:lpstr>Andalus</vt:lpstr>
      <vt:lpstr>AGA Aladdin Regular</vt:lpstr>
      <vt:lpstr>Quicksand</vt:lpstr>
      <vt:lpstr>Amatic SC</vt:lpstr>
      <vt:lpstr>Arial</vt:lpstr>
      <vt:lpstr>Knight template</vt:lpstr>
      <vt:lpstr>تحليل وحيدات الحد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السابع</dc:title>
  <dc:creator>HP</dc:creator>
  <cp:lastModifiedBy>Maher</cp:lastModifiedBy>
  <cp:revision>15</cp:revision>
  <dcterms:modified xsi:type="dcterms:W3CDTF">2023-01-21T21:13:03Z</dcterms:modified>
</cp:coreProperties>
</file>