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5"/>
  </p:notesMasterIdLst>
  <p:sldIdLst>
    <p:sldId id="257" r:id="rId2"/>
    <p:sldId id="323" r:id="rId3"/>
    <p:sldId id="263" r:id="rId4"/>
    <p:sldId id="325" r:id="rId5"/>
    <p:sldId id="329" r:id="rId6"/>
    <p:sldId id="327" r:id="rId7"/>
    <p:sldId id="333" r:id="rId8"/>
    <p:sldId id="330" r:id="rId9"/>
    <p:sldId id="334" r:id="rId10"/>
    <p:sldId id="336" r:id="rId11"/>
    <p:sldId id="354" r:id="rId12"/>
    <p:sldId id="353" r:id="rId13"/>
    <p:sldId id="355" r:id="rId14"/>
    <p:sldId id="356" r:id="rId15"/>
    <p:sldId id="357" r:id="rId16"/>
    <p:sldId id="358" r:id="rId17"/>
    <p:sldId id="335" r:id="rId18"/>
    <p:sldId id="360" r:id="rId19"/>
    <p:sldId id="347" r:id="rId20"/>
    <p:sldId id="359" r:id="rId21"/>
    <p:sldId id="344" r:id="rId22"/>
    <p:sldId id="258" r:id="rId23"/>
    <p:sldId id="317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B96C"/>
    <a:srgbClr val="8BB496"/>
    <a:srgbClr val="A47C73"/>
    <a:srgbClr val="FDB056"/>
    <a:srgbClr val="FFBDB4"/>
    <a:srgbClr val="C495C7"/>
    <a:srgbClr val="F6F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نمط ذو نسُق 2 - تميي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11" autoAdjust="0"/>
    <p:restoredTop sz="95782" autoAdjust="0"/>
  </p:normalViewPr>
  <p:slideViewPr>
    <p:cSldViewPr snapToGrid="0">
      <p:cViewPr varScale="1">
        <p:scale>
          <a:sx n="89" d="100"/>
          <a:sy n="89" d="100"/>
        </p:scale>
        <p:origin x="87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6FF5147-67C5-437C-869D-3655CDFC566F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A89FFD7-92A7-4169-A6FC-AE9A07A7E9C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142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8dabb775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8dabb775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16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50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8e7663663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18e7663663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807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8e7663663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8e7663663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4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931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676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97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9FFD7-92A7-4169-A6FC-AE9A07A7E9C2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61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9FFD7-92A7-4169-A6FC-AE9A07A7E9C2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841567" y="1445496"/>
            <a:ext cx="6509200" cy="335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289667" y="4978145"/>
            <a:ext cx="5613200" cy="543600"/>
          </a:xfrm>
          <a:prstGeom prst="rect">
            <a:avLst/>
          </a:prstGeom>
          <a:solidFill>
            <a:schemeClr val="accent1"/>
          </a:solidFill>
          <a:ln w="762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868049" y="105534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65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9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582803" y="1554800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807733" y="28671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2" hasCustomPrompt="1"/>
          </p:nvPr>
        </p:nvSpPr>
        <p:spPr>
          <a:xfrm>
            <a:off x="5164469" y="1554800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3"/>
          </p:nvPr>
        </p:nvSpPr>
        <p:spPr>
          <a:xfrm>
            <a:off x="4389400" y="28671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8746136" y="1554800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7971067" y="28671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1582803" y="3940664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807733" y="52814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 hasCustomPrompt="1"/>
          </p:nvPr>
        </p:nvSpPr>
        <p:spPr>
          <a:xfrm>
            <a:off x="5164469" y="3940664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4389400" y="52814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6136" y="3940664"/>
            <a:ext cx="1863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7971067" y="5281401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6"/>
          </p:nvPr>
        </p:nvSpPr>
        <p:spPr>
          <a:xfrm>
            <a:off x="807733" y="226898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7"/>
          </p:nvPr>
        </p:nvSpPr>
        <p:spPr>
          <a:xfrm>
            <a:off x="4389400" y="226898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8"/>
          </p:nvPr>
        </p:nvSpPr>
        <p:spPr>
          <a:xfrm>
            <a:off x="7971067" y="226898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9"/>
          </p:nvPr>
        </p:nvSpPr>
        <p:spPr>
          <a:xfrm>
            <a:off x="807733" y="467721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20"/>
          </p:nvPr>
        </p:nvSpPr>
        <p:spPr>
          <a:xfrm>
            <a:off x="4389400" y="467721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21"/>
          </p:nvPr>
        </p:nvSpPr>
        <p:spPr>
          <a:xfrm>
            <a:off x="7971067" y="4677217"/>
            <a:ext cx="341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/>
          <p:nvPr/>
        </p:nvSpPr>
        <p:spPr>
          <a:xfrm>
            <a:off x="116616" y="13569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3"/>
          <p:cNvSpPr/>
          <p:nvPr/>
        </p:nvSpPr>
        <p:spPr>
          <a:xfrm>
            <a:off x="11486634" y="36803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3"/>
          <p:cNvSpPr/>
          <p:nvPr/>
        </p:nvSpPr>
        <p:spPr>
          <a:xfrm>
            <a:off x="11117633" y="15365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3"/>
          <p:cNvSpPr/>
          <p:nvPr/>
        </p:nvSpPr>
        <p:spPr>
          <a:xfrm rot="1520602">
            <a:off x="7553599" y="6365253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204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4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4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/>
          <p:nvPr/>
        </p:nvSpPr>
        <p:spPr>
          <a:xfrm rot="1520602">
            <a:off x="8165132" y="65069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1032307">
            <a:off x="9392243" y="-71479"/>
            <a:ext cx="957707" cy="60778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1612300">
            <a:off x="-127749" y="268621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4"/>
          <p:cNvSpPr/>
          <p:nvPr/>
        </p:nvSpPr>
        <p:spPr>
          <a:xfrm rot="7255458">
            <a:off x="1338649" y="571318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4"/>
          <p:cNvSpPr/>
          <p:nvPr/>
        </p:nvSpPr>
        <p:spPr>
          <a:xfrm>
            <a:off x="11026929" y="1165172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4"/>
          <p:cNvSpPr/>
          <p:nvPr/>
        </p:nvSpPr>
        <p:spPr>
          <a:xfrm rot="873609">
            <a:off x="1562019" y="6304399"/>
            <a:ext cx="802443" cy="625815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645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5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5"/>
          <p:cNvSpPr/>
          <p:nvPr/>
        </p:nvSpPr>
        <p:spPr>
          <a:xfrm rot="-1246377">
            <a:off x="1336769" y="-44571"/>
            <a:ext cx="957775" cy="607827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5"/>
          <p:cNvSpPr/>
          <p:nvPr/>
        </p:nvSpPr>
        <p:spPr>
          <a:xfrm>
            <a:off x="11520801" y="3056433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5"/>
          <p:cNvSpPr/>
          <p:nvPr/>
        </p:nvSpPr>
        <p:spPr>
          <a:xfrm rot="5172631">
            <a:off x="2877077" y="6252393"/>
            <a:ext cx="887028" cy="886457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5"/>
          <p:cNvSpPr/>
          <p:nvPr/>
        </p:nvSpPr>
        <p:spPr>
          <a:xfrm rot="2291383">
            <a:off x="9695438" y="6655104"/>
            <a:ext cx="1339844" cy="439744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5"/>
          <p:cNvSpPr/>
          <p:nvPr/>
        </p:nvSpPr>
        <p:spPr>
          <a:xfrm rot="7255458">
            <a:off x="804011" y="1134736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5"/>
          <p:cNvSpPr/>
          <p:nvPr/>
        </p:nvSpPr>
        <p:spPr>
          <a:xfrm>
            <a:off x="11238517" y="1176500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440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/>
          <p:nvPr/>
        </p:nvSpPr>
        <p:spPr>
          <a:xfrm rot="-1520602" flipH="1">
            <a:off x="3892432" y="64102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/>
          <p:nvPr/>
        </p:nvSpPr>
        <p:spPr>
          <a:xfrm>
            <a:off x="-239551" y="4190083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6"/>
          <p:cNvSpPr/>
          <p:nvPr/>
        </p:nvSpPr>
        <p:spPr>
          <a:xfrm rot="6228068">
            <a:off x="10932786" y="4072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6"/>
          <p:cNvSpPr/>
          <p:nvPr/>
        </p:nvSpPr>
        <p:spPr>
          <a:xfrm rot="7255458">
            <a:off x="7710977" y="59434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/>
          <p:nvPr/>
        </p:nvSpPr>
        <p:spPr>
          <a:xfrm>
            <a:off x="11146833" y="24704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6"/>
          <p:cNvSpPr/>
          <p:nvPr/>
        </p:nvSpPr>
        <p:spPr>
          <a:xfrm rot="5400000">
            <a:off x="11186055" y="4755599"/>
            <a:ext cx="687317" cy="765727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3756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7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7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1"/>
          </p:nvPr>
        </p:nvSpPr>
        <p:spPr>
          <a:xfrm>
            <a:off x="1133351" y="3442284"/>
            <a:ext cx="4183600" cy="13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133351" y="1843484"/>
            <a:ext cx="4183600" cy="1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/>
          <p:nvPr/>
        </p:nvSpPr>
        <p:spPr>
          <a:xfrm rot="2256349">
            <a:off x="2966846" y="6236435"/>
            <a:ext cx="1339849" cy="439747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7"/>
          <p:cNvSpPr/>
          <p:nvPr/>
        </p:nvSpPr>
        <p:spPr>
          <a:xfrm>
            <a:off x="11520801" y="1843499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7"/>
          <p:cNvSpPr/>
          <p:nvPr/>
        </p:nvSpPr>
        <p:spPr>
          <a:xfrm rot="6228068">
            <a:off x="9229920" y="61354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7"/>
          <p:cNvSpPr/>
          <p:nvPr/>
        </p:nvSpPr>
        <p:spPr>
          <a:xfrm rot="1612300">
            <a:off x="206218" y="1265948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780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1366033" y="439011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1"/>
          </p:nvPr>
        </p:nvSpPr>
        <p:spPr>
          <a:xfrm>
            <a:off x="1366033" y="1758684"/>
            <a:ext cx="9460000" cy="23204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8" name="Google Shape;178;p18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8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8"/>
          <p:cNvSpPr/>
          <p:nvPr/>
        </p:nvSpPr>
        <p:spPr>
          <a:xfrm rot="-1612300" flipH="1">
            <a:off x="6072993" y="113981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8"/>
          <p:cNvSpPr/>
          <p:nvPr/>
        </p:nvSpPr>
        <p:spPr>
          <a:xfrm rot="-1520602" flipH="1">
            <a:off x="1957635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343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9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9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1"/>
          </p:nvPr>
        </p:nvSpPr>
        <p:spPr>
          <a:xfrm>
            <a:off x="6563400" y="4265351"/>
            <a:ext cx="4330400" cy="1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title"/>
          </p:nvPr>
        </p:nvSpPr>
        <p:spPr>
          <a:xfrm>
            <a:off x="6563400" y="1245851"/>
            <a:ext cx="4330400" cy="29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9"/>
          <p:cNvSpPr>
            <a:spLocks noGrp="1"/>
          </p:cNvSpPr>
          <p:nvPr>
            <p:ph type="pic" idx="2"/>
          </p:nvPr>
        </p:nvSpPr>
        <p:spPr>
          <a:xfrm>
            <a:off x="1298184" y="1316367"/>
            <a:ext cx="4225200" cy="4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9" name="Google Shape;189;p19"/>
          <p:cNvSpPr/>
          <p:nvPr/>
        </p:nvSpPr>
        <p:spPr>
          <a:xfrm rot="-6228068" flipH="1">
            <a:off x="9661481" y="61354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19"/>
          <p:cNvSpPr/>
          <p:nvPr/>
        </p:nvSpPr>
        <p:spPr>
          <a:xfrm rot="-1612300" flipH="1">
            <a:off x="11289960" y="2417081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9"/>
          <p:cNvSpPr/>
          <p:nvPr/>
        </p:nvSpPr>
        <p:spPr>
          <a:xfrm flipH="1">
            <a:off x="11040932" y="45266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220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0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0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0"/>
          <p:cNvSpPr txBox="1">
            <a:spLocks noGrp="1"/>
          </p:cNvSpPr>
          <p:nvPr>
            <p:ph type="subTitle" idx="1"/>
          </p:nvPr>
        </p:nvSpPr>
        <p:spPr>
          <a:xfrm>
            <a:off x="1957400" y="4438433"/>
            <a:ext cx="3404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2"/>
          </p:nvPr>
        </p:nvSpPr>
        <p:spPr>
          <a:xfrm>
            <a:off x="6830600" y="4438433"/>
            <a:ext cx="3404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0"/>
          <p:cNvSpPr txBox="1">
            <a:spLocks noGrp="1"/>
          </p:cNvSpPr>
          <p:nvPr>
            <p:ph type="subTitle" idx="3"/>
          </p:nvPr>
        </p:nvSpPr>
        <p:spPr>
          <a:xfrm>
            <a:off x="1957400" y="5069533"/>
            <a:ext cx="3404000" cy="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0"/>
          <p:cNvSpPr txBox="1">
            <a:spLocks noGrp="1"/>
          </p:cNvSpPr>
          <p:nvPr>
            <p:ph type="subTitle" idx="4"/>
          </p:nvPr>
        </p:nvSpPr>
        <p:spPr>
          <a:xfrm>
            <a:off x="6830600" y="5069533"/>
            <a:ext cx="3404000" cy="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/>
          <p:nvPr/>
        </p:nvSpPr>
        <p:spPr>
          <a:xfrm rot="1520602">
            <a:off x="10690199" y="61262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0"/>
          <p:cNvSpPr/>
          <p:nvPr/>
        </p:nvSpPr>
        <p:spPr>
          <a:xfrm>
            <a:off x="10121700" y="5255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0"/>
          <p:cNvSpPr/>
          <p:nvPr/>
        </p:nvSpPr>
        <p:spPr>
          <a:xfrm>
            <a:off x="5361400" y="6002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0"/>
          <p:cNvSpPr/>
          <p:nvPr/>
        </p:nvSpPr>
        <p:spPr>
          <a:xfrm rot="6228068">
            <a:off x="143086" y="5162742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0"/>
          <p:cNvSpPr/>
          <p:nvPr/>
        </p:nvSpPr>
        <p:spPr>
          <a:xfrm>
            <a:off x="11089133" y="41009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372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1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1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1"/>
          </p:nvPr>
        </p:nvSpPr>
        <p:spPr>
          <a:xfrm>
            <a:off x="960000" y="3158872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2"/>
          </p:nvPr>
        </p:nvSpPr>
        <p:spPr>
          <a:xfrm>
            <a:off x="960000" y="3877116"/>
            <a:ext cx="311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3"/>
          </p:nvPr>
        </p:nvSpPr>
        <p:spPr>
          <a:xfrm>
            <a:off x="4538400" y="3877116"/>
            <a:ext cx="311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4"/>
          </p:nvPr>
        </p:nvSpPr>
        <p:spPr>
          <a:xfrm>
            <a:off x="8116800" y="3877116"/>
            <a:ext cx="311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subTitle" idx="5"/>
          </p:nvPr>
        </p:nvSpPr>
        <p:spPr>
          <a:xfrm>
            <a:off x="4538400" y="3158872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6"/>
          </p:nvPr>
        </p:nvSpPr>
        <p:spPr>
          <a:xfrm>
            <a:off x="8116800" y="3158872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/>
          <p:nvPr/>
        </p:nvSpPr>
        <p:spPr>
          <a:xfrm rot="1520602">
            <a:off x="10151332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1"/>
          <p:cNvSpPr/>
          <p:nvPr/>
        </p:nvSpPr>
        <p:spPr>
          <a:xfrm rot="7255458">
            <a:off x="9773644" y="60026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1"/>
          <p:cNvSpPr/>
          <p:nvPr/>
        </p:nvSpPr>
        <p:spPr>
          <a:xfrm rot="887853">
            <a:off x="5568703" y="5855089"/>
            <a:ext cx="687303" cy="76571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17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89200" y="3301988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658533" y="1543988"/>
            <a:ext cx="2874800" cy="1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874000" y="4626733"/>
            <a:ext cx="6444000" cy="5780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4378449" y="214801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236401" y="3550232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 rot="1520602">
            <a:off x="5558365" y="62200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1823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2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2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1"/>
          </p:nvPr>
        </p:nvSpPr>
        <p:spPr>
          <a:xfrm>
            <a:off x="2429400" y="2152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2"/>
          </p:nvPr>
        </p:nvSpPr>
        <p:spPr>
          <a:xfrm>
            <a:off x="2429400" y="2814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3"/>
          </p:nvPr>
        </p:nvSpPr>
        <p:spPr>
          <a:xfrm>
            <a:off x="7609636" y="2814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4"/>
          </p:nvPr>
        </p:nvSpPr>
        <p:spPr>
          <a:xfrm>
            <a:off x="2429400" y="4668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5"/>
          </p:nvPr>
        </p:nvSpPr>
        <p:spPr>
          <a:xfrm>
            <a:off x="7609636" y="4668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2429400" y="4006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subTitle" idx="7"/>
          </p:nvPr>
        </p:nvSpPr>
        <p:spPr>
          <a:xfrm>
            <a:off x="7609633" y="2152933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8"/>
          </p:nvPr>
        </p:nvSpPr>
        <p:spPr>
          <a:xfrm>
            <a:off x="7609633" y="4006167"/>
            <a:ext cx="3050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/>
          <p:nvPr/>
        </p:nvSpPr>
        <p:spPr>
          <a:xfrm rot="2269399">
            <a:off x="10681327" y="5789154"/>
            <a:ext cx="1339824" cy="439737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2"/>
          <p:cNvSpPr/>
          <p:nvPr/>
        </p:nvSpPr>
        <p:spPr>
          <a:xfrm>
            <a:off x="3541216" y="61446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2"/>
          <p:cNvSpPr/>
          <p:nvPr/>
        </p:nvSpPr>
        <p:spPr>
          <a:xfrm>
            <a:off x="11040933" y="1558984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2"/>
          <p:cNvSpPr/>
          <p:nvPr/>
        </p:nvSpPr>
        <p:spPr>
          <a:xfrm>
            <a:off x="11306333" y="2288336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2"/>
          <p:cNvSpPr/>
          <p:nvPr/>
        </p:nvSpPr>
        <p:spPr>
          <a:xfrm rot="6228068">
            <a:off x="10907686" y="404909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7291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3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3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"/>
          </p:nvPr>
        </p:nvSpPr>
        <p:spPr>
          <a:xfrm>
            <a:off x="1181768" y="2975779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2"/>
          </p:nvPr>
        </p:nvSpPr>
        <p:spPr>
          <a:xfrm>
            <a:off x="4760600" y="2975779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subTitle" idx="3"/>
          </p:nvPr>
        </p:nvSpPr>
        <p:spPr>
          <a:xfrm>
            <a:off x="8342267" y="2975779"/>
            <a:ext cx="266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4"/>
          </p:nvPr>
        </p:nvSpPr>
        <p:spPr>
          <a:xfrm>
            <a:off x="1181768" y="5250240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5"/>
          </p:nvPr>
        </p:nvSpPr>
        <p:spPr>
          <a:xfrm>
            <a:off x="4760600" y="5250240"/>
            <a:ext cx="2670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6"/>
          </p:nvPr>
        </p:nvSpPr>
        <p:spPr>
          <a:xfrm>
            <a:off x="8342267" y="5250240"/>
            <a:ext cx="266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7"/>
          </p:nvPr>
        </p:nvSpPr>
        <p:spPr>
          <a:xfrm>
            <a:off x="1176167" y="2369432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8"/>
          </p:nvPr>
        </p:nvSpPr>
        <p:spPr>
          <a:xfrm>
            <a:off x="4760600" y="2369432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subTitle" idx="9"/>
          </p:nvPr>
        </p:nvSpPr>
        <p:spPr>
          <a:xfrm>
            <a:off x="8347856" y="2369432"/>
            <a:ext cx="2665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13"/>
          </p:nvPr>
        </p:nvSpPr>
        <p:spPr>
          <a:xfrm>
            <a:off x="1176167" y="4638003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14"/>
          </p:nvPr>
        </p:nvSpPr>
        <p:spPr>
          <a:xfrm>
            <a:off x="4760600" y="4638003"/>
            <a:ext cx="2670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15"/>
          </p:nvPr>
        </p:nvSpPr>
        <p:spPr>
          <a:xfrm>
            <a:off x="8347856" y="4638003"/>
            <a:ext cx="2665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933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/>
          <p:nvPr/>
        </p:nvSpPr>
        <p:spPr>
          <a:xfrm>
            <a:off x="11520801" y="16437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23"/>
          <p:cNvSpPr/>
          <p:nvPr/>
        </p:nvSpPr>
        <p:spPr>
          <a:xfrm>
            <a:off x="11040933" y="3948167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23"/>
          <p:cNvSpPr/>
          <p:nvPr/>
        </p:nvSpPr>
        <p:spPr>
          <a:xfrm>
            <a:off x="7877367" y="6002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23"/>
          <p:cNvSpPr/>
          <p:nvPr/>
        </p:nvSpPr>
        <p:spPr>
          <a:xfrm rot="1612300">
            <a:off x="279685" y="234216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4106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4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4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4"/>
          <p:cNvSpPr txBox="1">
            <a:spLocks noGrp="1"/>
          </p:cNvSpPr>
          <p:nvPr>
            <p:ph type="title" hasCustomPrompt="1"/>
          </p:nvPr>
        </p:nvSpPr>
        <p:spPr>
          <a:xfrm>
            <a:off x="1276733" y="5225871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4" name="Google Shape;264;p24"/>
          <p:cNvSpPr txBox="1">
            <a:spLocks noGrp="1"/>
          </p:cNvSpPr>
          <p:nvPr>
            <p:ph type="subTitle" idx="1"/>
          </p:nvPr>
        </p:nvSpPr>
        <p:spPr>
          <a:xfrm>
            <a:off x="1276733" y="4088997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4"/>
          <p:cNvSpPr txBox="1">
            <a:spLocks noGrp="1"/>
          </p:cNvSpPr>
          <p:nvPr>
            <p:ph type="title" idx="2" hasCustomPrompt="1"/>
          </p:nvPr>
        </p:nvSpPr>
        <p:spPr>
          <a:xfrm>
            <a:off x="3770133" y="5225876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6" name="Google Shape;266;p24"/>
          <p:cNvSpPr txBox="1">
            <a:spLocks noGrp="1"/>
          </p:cNvSpPr>
          <p:nvPr>
            <p:ph type="subTitle" idx="3"/>
          </p:nvPr>
        </p:nvSpPr>
        <p:spPr>
          <a:xfrm>
            <a:off x="3770133" y="4089008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4"/>
          <p:cNvSpPr txBox="1">
            <a:spLocks noGrp="1"/>
          </p:cNvSpPr>
          <p:nvPr>
            <p:ph type="title" idx="4" hasCustomPrompt="1"/>
          </p:nvPr>
        </p:nvSpPr>
        <p:spPr>
          <a:xfrm>
            <a:off x="6263533" y="5225867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68" name="Google Shape;268;p24"/>
          <p:cNvSpPr txBox="1">
            <a:spLocks noGrp="1"/>
          </p:cNvSpPr>
          <p:nvPr>
            <p:ph type="subTitle" idx="5"/>
          </p:nvPr>
        </p:nvSpPr>
        <p:spPr>
          <a:xfrm>
            <a:off x="6263533" y="4088989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title" idx="6" hasCustomPrompt="1"/>
          </p:nvPr>
        </p:nvSpPr>
        <p:spPr>
          <a:xfrm>
            <a:off x="8756933" y="5225867"/>
            <a:ext cx="2174400" cy="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>
                <a:highlight>
                  <a:schemeClr val="accent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7"/>
          </p:nvPr>
        </p:nvSpPr>
        <p:spPr>
          <a:xfrm>
            <a:off x="8756933" y="4088989"/>
            <a:ext cx="2174400" cy="10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title" idx="8"/>
          </p:nvPr>
        </p:nvSpPr>
        <p:spPr>
          <a:xfrm>
            <a:off x="12767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title" idx="9"/>
          </p:nvPr>
        </p:nvSpPr>
        <p:spPr>
          <a:xfrm>
            <a:off x="37701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13"/>
          </p:nvPr>
        </p:nvSpPr>
        <p:spPr>
          <a:xfrm>
            <a:off x="62635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title" idx="14"/>
          </p:nvPr>
        </p:nvSpPr>
        <p:spPr>
          <a:xfrm>
            <a:off x="8756933" y="3583167"/>
            <a:ext cx="2174400" cy="5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4"/>
          <p:cNvSpPr/>
          <p:nvPr/>
        </p:nvSpPr>
        <p:spPr>
          <a:xfrm rot="7242173">
            <a:off x="11480686" y="2896948"/>
            <a:ext cx="887037" cy="886467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4"/>
          <p:cNvSpPr/>
          <p:nvPr/>
        </p:nvSpPr>
        <p:spPr>
          <a:xfrm>
            <a:off x="11040933" y="981367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4"/>
          <p:cNvSpPr/>
          <p:nvPr/>
        </p:nvSpPr>
        <p:spPr>
          <a:xfrm>
            <a:off x="11089133" y="4244136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24"/>
          <p:cNvSpPr/>
          <p:nvPr/>
        </p:nvSpPr>
        <p:spPr>
          <a:xfrm>
            <a:off x="155267" y="4672333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24"/>
          <p:cNvSpPr/>
          <p:nvPr/>
        </p:nvSpPr>
        <p:spPr>
          <a:xfrm rot="1612300">
            <a:off x="328685" y="981348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24"/>
          <p:cNvSpPr/>
          <p:nvPr/>
        </p:nvSpPr>
        <p:spPr>
          <a:xfrm>
            <a:off x="755867" y="32412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8163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5"/>
          <p:cNvSpPr txBox="1">
            <a:spLocks noGrp="1"/>
          </p:cNvSpPr>
          <p:nvPr>
            <p:ph type="ctrTitle"/>
          </p:nvPr>
        </p:nvSpPr>
        <p:spPr>
          <a:xfrm>
            <a:off x="3239900" y="991067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3233400" y="2219867"/>
            <a:ext cx="5725200" cy="1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10823301" y="1752499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5"/>
          <p:cNvSpPr/>
          <p:nvPr/>
        </p:nvSpPr>
        <p:spPr>
          <a:xfrm>
            <a:off x="9411067" y="5255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5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5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5"/>
          <p:cNvSpPr/>
          <p:nvPr/>
        </p:nvSpPr>
        <p:spPr>
          <a:xfrm rot="1520602">
            <a:off x="10151332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5"/>
          <p:cNvSpPr txBox="1"/>
          <p:nvPr/>
        </p:nvSpPr>
        <p:spPr>
          <a:xfrm>
            <a:off x="2867133" y="4960133"/>
            <a:ext cx="6457600" cy="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and includes icons by</a:t>
            </a:r>
            <a:r>
              <a:rPr lang="en" sz="13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53636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6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6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849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27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7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90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1671367"/>
            <a:ext cx="10272000" cy="42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★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1439306" y="2652299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883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543133" y="3055267"/>
            <a:ext cx="4232400" cy="6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6416384" y="3055267"/>
            <a:ext cx="4232400" cy="6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543133" y="3577033"/>
            <a:ext cx="42324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6416384" y="3577033"/>
            <a:ext cx="4232400" cy="12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 rot="1520602">
            <a:off x="-217135" y="6617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5"/>
          <p:cNvSpPr/>
          <p:nvPr/>
        </p:nvSpPr>
        <p:spPr>
          <a:xfrm rot="6228068">
            <a:off x="6063053" y="58417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5"/>
          <p:cNvSpPr/>
          <p:nvPr/>
        </p:nvSpPr>
        <p:spPr>
          <a:xfrm rot="1612300">
            <a:off x="11085118" y="162466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5"/>
          <p:cNvSpPr/>
          <p:nvPr/>
        </p:nvSpPr>
        <p:spPr>
          <a:xfrm>
            <a:off x="755867" y="52454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4424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1520602">
            <a:off x="5158465" y="6588802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6"/>
          <p:cNvSpPr/>
          <p:nvPr/>
        </p:nvSpPr>
        <p:spPr>
          <a:xfrm>
            <a:off x="10990449" y="6712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6"/>
          <p:cNvSpPr/>
          <p:nvPr/>
        </p:nvSpPr>
        <p:spPr>
          <a:xfrm>
            <a:off x="11232000" y="1613033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6"/>
          <p:cNvSpPr/>
          <p:nvPr/>
        </p:nvSpPr>
        <p:spPr>
          <a:xfrm rot="7255458">
            <a:off x="724077" y="8331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6"/>
          <p:cNvSpPr/>
          <p:nvPr/>
        </p:nvSpPr>
        <p:spPr>
          <a:xfrm>
            <a:off x="11075133" y="5720103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6"/>
          <p:cNvSpPr/>
          <p:nvPr/>
        </p:nvSpPr>
        <p:spPr>
          <a:xfrm rot="1612300">
            <a:off x="-104782" y="4154732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3515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>
            <a:off x="9240501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/>
          <p:nvPr/>
        </p:nvSpPr>
        <p:spPr>
          <a:xfrm>
            <a:off x="-14000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7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087717" y="1218300"/>
            <a:ext cx="51192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087717" y="2817300"/>
            <a:ext cx="5119200" cy="2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★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7"/>
          <p:cNvSpPr>
            <a:spLocks noGrp="1"/>
          </p:cNvSpPr>
          <p:nvPr>
            <p:ph type="pic" idx="2"/>
          </p:nvPr>
        </p:nvSpPr>
        <p:spPr>
          <a:xfrm>
            <a:off x="6879151" y="1316367"/>
            <a:ext cx="4225200" cy="4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" name="Google Shape;63;p7"/>
          <p:cNvSpPr/>
          <p:nvPr/>
        </p:nvSpPr>
        <p:spPr>
          <a:xfrm>
            <a:off x="1477983" y="214801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rot="1520602">
            <a:off x="11133999" y="59053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377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7269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2456533" y="2962033"/>
            <a:ext cx="7279200" cy="22424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9"/>
          <p:cNvSpPr/>
          <p:nvPr/>
        </p:nvSpPr>
        <p:spPr>
          <a:xfrm rot="-1520602" flipH="1">
            <a:off x="2654532" y="6152674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9"/>
          <p:cNvSpPr/>
          <p:nvPr/>
        </p:nvSpPr>
        <p:spPr>
          <a:xfrm>
            <a:off x="8520401" y="62321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9"/>
          <p:cNvSpPr/>
          <p:nvPr/>
        </p:nvSpPr>
        <p:spPr>
          <a:xfrm>
            <a:off x="11177284" y="514166"/>
            <a:ext cx="687317" cy="765727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/>
          <p:nvPr/>
        </p:nvSpPr>
        <p:spPr>
          <a:xfrm>
            <a:off x="5052483" y="259567"/>
            <a:ext cx="957739" cy="607804"/>
          </a:xfrm>
          <a:custGeom>
            <a:avLst/>
            <a:gdLst/>
            <a:ahLst/>
            <a:cxnLst/>
            <a:rect l="l" t="t" r="r" b="b"/>
            <a:pathLst>
              <a:path w="26860" h="17046" fill="none" extrusionOk="0">
                <a:moveTo>
                  <a:pt x="1" y="13480"/>
                </a:moveTo>
                <a:cubicBezTo>
                  <a:pt x="2296" y="14863"/>
                  <a:pt x="4667" y="16273"/>
                  <a:pt x="7319" y="16659"/>
                </a:cubicBezTo>
                <a:cubicBezTo>
                  <a:pt x="9967" y="17045"/>
                  <a:pt x="12990" y="16150"/>
                  <a:pt x="14331" y="13831"/>
                </a:cubicBezTo>
                <a:cubicBezTo>
                  <a:pt x="16022" y="10900"/>
                  <a:pt x="14463" y="7195"/>
                  <a:pt x="14858" y="3834"/>
                </a:cubicBezTo>
                <a:cubicBezTo>
                  <a:pt x="15014" y="2514"/>
                  <a:pt x="15648" y="1072"/>
                  <a:pt x="16920" y="685"/>
                </a:cubicBezTo>
                <a:cubicBezTo>
                  <a:pt x="19195" y="0"/>
                  <a:pt x="21284" y="3328"/>
                  <a:pt x="23642" y="3062"/>
                </a:cubicBezTo>
                <a:cubicBezTo>
                  <a:pt x="24648" y="2948"/>
                  <a:pt x="25489" y="2616"/>
                  <a:pt x="26860" y="73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9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2759600" y="1653584"/>
            <a:ext cx="6672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31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50833" y="396167"/>
            <a:ext cx="11290400" cy="6065600"/>
          </a:xfrm>
          <a:prstGeom prst="roundRect">
            <a:avLst>
              <a:gd name="adj" fmla="val 1396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52781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133">
                <a:highlight>
                  <a:schemeClr val="accent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6" name="Google Shape;96;p11"/>
          <p:cNvSpPr txBox="1">
            <a:spLocks noGrp="1"/>
          </p:cNvSpPr>
          <p:nvPr>
            <p:ph type="subTitle" idx="1"/>
          </p:nvPr>
        </p:nvSpPr>
        <p:spPr>
          <a:xfrm>
            <a:off x="2691200" y="4695784"/>
            <a:ext cx="6809600" cy="634400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10257075" y="3499833"/>
            <a:ext cx="1934925" cy="3358152"/>
          </a:xfrm>
          <a:custGeom>
            <a:avLst/>
            <a:gdLst/>
            <a:ahLst/>
            <a:cxnLst/>
            <a:rect l="l" t="t" r="r" b="b"/>
            <a:pathLst>
              <a:path w="36823" h="63908" extrusionOk="0">
                <a:moveTo>
                  <a:pt x="263" y="1"/>
                </a:moveTo>
                <a:cubicBezTo>
                  <a:pt x="175" y="1"/>
                  <a:pt x="88" y="2"/>
                  <a:pt x="1" y="4"/>
                </a:cubicBezTo>
                <a:lnTo>
                  <a:pt x="1" y="63907"/>
                </a:lnTo>
                <a:lnTo>
                  <a:pt x="36823" y="63907"/>
                </a:lnTo>
                <a:cubicBezTo>
                  <a:pt x="36359" y="61537"/>
                  <a:pt x="35111" y="59331"/>
                  <a:pt x="33318" y="57715"/>
                </a:cubicBezTo>
                <a:cubicBezTo>
                  <a:pt x="30708" y="55368"/>
                  <a:pt x="27099" y="54324"/>
                  <a:pt x="24612" y="51849"/>
                </a:cubicBezTo>
                <a:cubicBezTo>
                  <a:pt x="22328" y="49577"/>
                  <a:pt x="21254" y="46335"/>
                  <a:pt x="20856" y="43142"/>
                </a:cubicBezTo>
                <a:cubicBezTo>
                  <a:pt x="20457" y="39945"/>
                  <a:pt x="20661" y="36707"/>
                  <a:pt x="20538" y="33490"/>
                </a:cubicBezTo>
                <a:cubicBezTo>
                  <a:pt x="20278" y="26755"/>
                  <a:pt x="19587" y="20817"/>
                  <a:pt x="16947" y="14616"/>
                </a:cubicBezTo>
                <a:cubicBezTo>
                  <a:pt x="15477" y="11165"/>
                  <a:pt x="13298" y="7256"/>
                  <a:pt x="10647" y="4604"/>
                </a:cubicBezTo>
                <a:cubicBezTo>
                  <a:pt x="8053" y="2011"/>
                  <a:pt x="3947" y="1"/>
                  <a:pt x="263" y="1"/>
                </a:cubicBezTo>
                <a:close/>
              </a:path>
            </a:pathLst>
          </a:custGeom>
          <a:solidFill>
            <a:srgbClr val="C495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1"/>
          <p:cNvSpPr/>
          <p:nvPr/>
        </p:nvSpPr>
        <p:spPr>
          <a:xfrm flipH="1">
            <a:off x="-13999" y="1"/>
            <a:ext cx="2951500" cy="2705967"/>
          </a:xfrm>
          <a:custGeom>
            <a:avLst/>
            <a:gdLst/>
            <a:ahLst/>
            <a:cxnLst/>
            <a:rect l="l" t="t" r="r" b="b"/>
            <a:pathLst>
              <a:path w="88545" h="81179" extrusionOk="0">
                <a:moveTo>
                  <a:pt x="384" y="0"/>
                </a:moveTo>
                <a:cubicBezTo>
                  <a:pt x="1" y="6875"/>
                  <a:pt x="4179" y="13747"/>
                  <a:pt x="9844" y="18129"/>
                </a:cubicBezTo>
                <a:cubicBezTo>
                  <a:pt x="15510" y="22511"/>
                  <a:pt x="22523" y="25034"/>
                  <a:pt x="29502" y="27180"/>
                </a:cubicBezTo>
                <a:cubicBezTo>
                  <a:pt x="36482" y="29323"/>
                  <a:pt x="43632" y="31184"/>
                  <a:pt x="50067" y="34503"/>
                </a:cubicBezTo>
                <a:cubicBezTo>
                  <a:pt x="58785" y="39002"/>
                  <a:pt x="65918" y="46152"/>
                  <a:pt x="70120" y="54610"/>
                </a:cubicBezTo>
                <a:cubicBezTo>
                  <a:pt x="72553" y="59510"/>
                  <a:pt x="74017" y="64798"/>
                  <a:pt x="76489" y="69680"/>
                </a:cubicBezTo>
                <a:cubicBezTo>
                  <a:pt x="78961" y="74564"/>
                  <a:pt x="83172" y="79210"/>
                  <a:pt x="88544" y="81179"/>
                </a:cubicBezTo>
                <a:lnTo>
                  <a:pt x="885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idx="2"/>
          </p:nvPr>
        </p:nvSpPr>
        <p:spPr>
          <a:xfrm>
            <a:off x="2649400" y="3827017"/>
            <a:ext cx="6893200" cy="7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Rammetto One"/>
              <a:buNone/>
              <a:defRPr sz="2933"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7929233" y="5255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1"/>
          <p:cNvSpPr/>
          <p:nvPr/>
        </p:nvSpPr>
        <p:spPr>
          <a:xfrm>
            <a:off x="5293333" y="6002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1"/>
          <p:cNvSpPr/>
          <p:nvPr/>
        </p:nvSpPr>
        <p:spPr>
          <a:xfrm>
            <a:off x="11040933" y="2518233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549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19036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gif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gif"/><Relationship Id="rId4" Type="http://schemas.openxmlformats.org/officeDocument/2006/relationships/image" Target="../media/image7.gif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4.gif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28.gi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fatimahalsubeie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www.refaheducation.com/ar" TargetMode="External"/><Relationship Id="rId4" Type="http://schemas.openxmlformats.org/officeDocument/2006/relationships/hyperlink" Target="https://linktr.ee/Refa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gif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ctrTitle"/>
          </p:nvPr>
        </p:nvSpPr>
        <p:spPr>
          <a:xfrm>
            <a:off x="1851650" y="1409511"/>
            <a:ext cx="8546700" cy="335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ar-SA" b="1" dirty="0">
                <a:highlight>
                  <a:schemeClr val="accent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 – 2 </a:t>
            </a:r>
            <a:br>
              <a:rPr lang="ar-SA" b="1" dirty="0">
                <a:solidFill>
                  <a:schemeClr val="l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تقدير النسبة المئوية</a:t>
            </a:r>
            <a:endParaRPr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1920906" y="5378972"/>
            <a:ext cx="2584288" cy="54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أ / فاطمه السبيعي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2" name="Google Shape;312;p31"/>
          <p:cNvSpPr/>
          <p:nvPr/>
        </p:nvSpPr>
        <p:spPr>
          <a:xfrm rot="1520602">
            <a:off x="10151332" y="6034107"/>
            <a:ext cx="1339832" cy="439740"/>
          </a:xfrm>
          <a:custGeom>
            <a:avLst/>
            <a:gdLst/>
            <a:ahLst/>
            <a:cxnLst/>
            <a:rect l="l" t="t" r="r" b="b"/>
            <a:pathLst>
              <a:path w="37574" h="12332" fill="none" extrusionOk="0">
                <a:moveTo>
                  <a:pt x="0" y="0"/>
                </a:moveTo>
                <a:cubicBezTo>
                  <a:pt x="356" y="2957"/>
                  <a:pt x="2284" y="5681"/>
                  <a:pt x="4956" y="6998"/>
                </a:cubicBezTo>
                <a:cubicBezTo>
                  <a:pt x="7629" y="8314"/>
                  <a:pt x="10963" y="8189"/>
                  <a:pt x="13525" y="6671"/>
                </a:cubicBezTo>
                <a:cubicBezTo>
                  <a:pt x="14672" y="5995"/>
                  <a:pt x="15728" y="4929"/>
                  <a:pt x="15824" y="3607"/>
                </a:cubicBezTo>
                <a:cubicBezTo>
                  <a:pt x="15923" y="2281"/>
                  <a:pt x="14582" y="889"/>
                  <a:pt x="13340" y="1359"/>
                </a:cubicBezTo>
                <a:cubicBezTo>
                  <a:pt x="12331" y="1739"/>
                  <a:pt x="11990" y="2981"/>
                  <a:pt x="11900" y="4055"/>
                </a:cubicBezTo>
                <a:cubicBezTo>
                  <a:pt x="11718" y="6273"/>
                  <a:pt x="12146" y="8757"/>
                  <a:pt x="13878" y="10158"/>
                </a:cubicBezTo>
                <a:cubicBezTo>
                  <a:pt x="15091" y="11140"/>
                  <a:pt x="16913" y="11780"/>
                  <a:pt x="18455" y="12014"/>
                </a:cubicBezTo>
                <a:cubicBezTo>
                  <a:pt x="20547" y="12331"/>
                  <a:pt x="22519" y="12271"/>
                  <a:pt x="24551" y="11682"/>
                </a:cubicBezTo>
                <a:cubicBezTo>
                  <a:pt x="26874" y="11008"/>
                  <a:pt x="28700" y="9251"/>
                  <a:pt x="30759" y="7982"/>
                </a:cubicBezTo>
                <a:cubicBezTo>
                  <a:pt x="32818" y="6710"/>
                  <a:pt x="35601" y="5965"/>
                  <a:pt x="37574" y="7366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31"/>
          <p:cNvSpPr/>
          <p:nvPr/>
        </p:nvSpPr>
        <p:spPr>
          <a:xfrm>
            <a:off x="10168201" y="1819566"/>
            <a:ext cx="802463" cy="625831"/>
          </a:xfrm>
          <a:custGeom>
            <a:avLst/>
            <a:gdLst/>
            <a:ahLst/>
            <a:cxnLst/>
            <a:rect l="l" t="t" r="r" b="b"/>
            <a:pathLst>
              <a:path w="20912" h="16309" fill="none" extrusionOk="0">
                <a:moveTo>
                  <a:pt x="0" y="2828"/>
                </a:moveTo>
                <a:cubicBezTo>
                  <a:pt x="117" y="4071"/>
                  <a:pt x="1889" y="4448"/>
                  <a:pt x="2984" y="3855"/>
                </a:cubicBezTo>
                <a:cubicBezTo>
                  <a:pt x="4083" y="3262"/>
                  <a:pt x="4780" y="2137"/>
                  <a:pt x="5762" y="1365"/>
                </a:cubicBezTo>
                <a:cubicBezTo>
                  <a:pt x="7090" y="320"/>
                  <a:pt x="8955" y="0"/>
                  <a:pt x="10559" y="539"/>
                </a:cubicBezTo>
                <a:cubicBezTo>
                  <a:pt x="12161" y="1078"/>
                  <a:pt x="13454" y="2460"/>
                  <a:pt x="13882" y="4097"/>
                </a:cubicBezTo>
                <a:cubicBezTo>
                  <a:pt x="14675" y="7132"/>
                  <a:pt x="12645" y="10577"/>
                  <a:pt x="14052" y="13382"/>
                </a:cubicBezTo>
                <a:cubicBezTo>
                  <a:pt x="15270" y="15812"/>
                  <a:pt x="19116" y="16309"/>
                  <a:pt x="20912" y="1427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31"/>
          <p:cNvSpPr/>
          <p:nvPr/>
        </p:nvSpPr>
        <p:spPr>
          <a:xfrm rot="6228068">
            <a:off x="685120" y="4693566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31"/>
          <p:cNvSpPr/>
          <p:nvPr/>
        </p:nvSpPr>
        <p:spPr>
          <a:xfrm rot="1612300">
            <a:off x="867518" y="1498615"/>
            <a:ext cx="687321" cy="765731"/>
          </a:xfrm>
          <a:custGeom>
            <a:avLst/>
            <a:gdLst/>
            <a:ahLst/>
            <a:cxnLst/>
            <a:rect l="l" t="t" r="r" b="b"/>
            <a:pathLst>
              <a:path w="19276" h="21475" fill="none" extrusionOk="0">
                <a:moveTo>
                  <a:pt x="1" y="12526"/>
                </a:moveTo>
                <a:cubicBezTo>
                  <a:pt x="10" y="14705"/>
                  <a:pt x="722" y="16875"/>
                  <a:pt x="2006" y="18638"/>
                </a:cubicBezTo>
                <a:cubicBezTo>
                  <a:pt x="3134" y="20188"/>
                  <a:pt x="4864" y="21475"/>
                  <a:pt x="6783" y="21418"/>
                </a:cubicBezTo>
                <a:cubicBezTo>
                  <a:pt x="8453" y="21370"/>
                  <a:pt x="9979" y="20278"/>
                  <a:pt x="10847" y="18850"/>
                </a:cubicBezTo>
                <a:cubicBezTo>
                  <a:pt x="11712" y="17420"/>
                  <a:pt x="11993" y="15702"/>
                  <a:pt x="11967" y="14028"/>
                </a:cubicBezTo>
                <a:cubicBezTo>
                  <a:pt x="11943" y="12568"/>
                  <a:pt x="11880" y="10745"/>
                  <a:pt x="13173" y="10060"/>
                </a:cubicBezTo>
                <a:cubicBezTo>
                  <a:pt x="13927" y="9659"/>
                  <a:pt x="14849" y="9859"/>
                  <a:pt x="15699" y="9740"/>
                </a:cubicBezTo>
                <a:cubicBezTo>
                  <a:pt x="17626" y="9467"/>
                  <a:pt x="18970" y="7501"/>
                  <a:pt x="19123" y="5558"/>
                </a:cubicBezTo>
                <a:cubicBezTo>
                  <a:pt x="19275" y="3616"/>
                  <a:pt x="18497" y="1724"/>
                  <a:pt x="17596" y="0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11089133" y="41009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31"/>
          <p:cNvSpPr/>
          <p:nvPr/>
        </p:nvSpPr>
        <p:spPr>
          <a:xfrm>
            <a:off x="10595251" y="3788484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31"/>
          <p:cNvSpPr/>
          <p:nvPr/>
        </p:nvSpPr>
        <p:spPr>
          <a:xfrm>
            <a:off x="10748451" y="4542567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31"/>
          <p:cNvSpPr/>
          <p:nvPr/>
        </p:nvSpPr>
        <p:spPr>
          <a:xfrm rot="7255458">
            <a:off x="1970077" y="926569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31"/>
          <p:cNvSpPr/>
          <p:nvPr/>
        </p:nvSpPr>
        <p:spPr>
          <a:xfrm>
            <a:off x="1525733" y="43062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31"/>
          <p:cNvSpPr/>
          <p:nvPr/>
        </p:nvSpPr>
        <p:spPr>
          <a:xfrm rot="7255458">
            <a:off x="2589149" y="1266085"/>
            <a:ext cx="298888" cy="284001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31"/>
          <p:cNvSpPr/>
          <p:nvPr/>
        </p:nvSpPr>
        <p:spPr>
          <a:xfrm>
            <a:off x="8125200" y="622200"/>
            <a:ext cx="395200" cy="3756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31"/>
          <p:cNvSpPr/>
          <p:nvPr/>
        </p:nvSpPr>
        <p:spPr>
          <a:xfrm>
            <a:off x="5158633" y="5860669"/>
            <a:ext cx="298800" cy="284000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9C1E3EA-E88F-BCDC-5E7B-BDADC283DFE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63" y="68077"/>
            <a:ext cx="1000491" cy="10004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047F84-654F-C05D-8BA8-77056CE6F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" y="5852512"/>
            <a:ext cx="1193141" cy="1005488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FD85049-F42D-D022-D51D-0A290894D3FC}"/>
              </a:ext>
            </a:extLst>
          </p:cNvPr>
          <p:cNvSpPr txBox="1"/>
          <p:nvPr/>
        </p:nvSpPr>
        <p:spPr>
          <a:xfrm>
            <a:off x="10595251" y="5332985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/>
      <p:bldP spid="311" grpId="0" uiExpand="1" build="p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44934" y="717104"/>
            <a:ext cx="961319" cy="9789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318588" y="952582"/>
            <a:ext cx="414010" cy="46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8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639214" y="900156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148840" cy="534748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الفردي </a:t>
            </a:r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24024" y="746523"/>
            <a:ext cx="1115155" cy="11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47C9E6-F856-8DFC-F17A-EC3994DEA44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BBC1FF-E719-8E3D-DC4B-13C74A1C7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CA5A74-056E-6945-D9E4-B14450A61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" b="86782" l="2660" r="96986">
                        <a14:foregroundMark x1="70213" y1="23333" x2="81206" y2="23908"/>
                        <a14:foregroundMark x1="81206" y1="23908" x2="54610" y2="16207"/>
                        <a14:foregroundMark x1="54610" y1="16207" x2="17021" y2="23218"/>
                        <a14:foregroundMark x1="17021" y1="23218" x2="15071" y2="15747"/>
                        <a14:foregroundMark x1="15071" y1="15747" x2="35284" y2="20115"/>
                        <a14:foregroundMark x1="35284" y1="20115" x2="35993" y2="23333"/>
                        <a14:foregroundMark x1="77660" y1="23793" x2="37589" y2="25287"/>
                        <a14:foregroundMark x1="37589" y1="25287" x2="52660" y2="38851"/>
                        <a14:foregroundMark x1="52660" y1="38851" x2="83156" y2="26207"/>
                        <a14:foregroundMark x1="83156" y1="26207" x2="81560" y2="23563"/>
                        <a14:foregroundMark x1="71454" y1="23563" x2="55142" y2="29310"/>
                        <a14:foregroundMark x1="55142" y1="29310" x2="24468" y2="33218"/>
                        <a14:foregroundMark x1="24468" y1="33218" x2="62234" y2="24253"/>
                        <a14:foregroundMark x1="62234" y1="24253" x2="66489" y2="26667"/>
                        <a14:foregroundMark x1="64716" y1="27011" x2="40603" y2="29195"/>
                        <a14:foregroundMark x1="40603" y1="29195" x2="40248" y2="29655"/>
                        <a14:foregroundMark x1="34929" y1="16207" x2="32270" y2="5402"/>
                        <a14:foregroundMark x1="32270" y1="5402" x2="21099" y2="2874"/>
                        <a14:foregroundMark x1="21099" y1="2874" x2="8688" y2="6667"/>
                        <a14:foregroundMark x1="8688" y1="6667" x2="3191" y2="30000"/>
                        <a14:foregroundMark x1="3191" y1="30000" x2="12057" y2="33908"/>
                        <a14:foregroundMark x1="28014" y1="10000" x2="9929" y2="16322"/>
                        <a14:foregroundMark x1="9929" y1="16322" x2="17730" y2="21264"/>
                        <a14:foregroundMark x1="17730" y1="21264" x2="29078" y2="15172"/>
                        <a14:foregroundMark x1="29078" y1="15172" x2="29610" y2="12989"/>
                        <a14:foregroundMark x1="33156" y1="6437" x2="22340" y2="1609"/>
                        <a14:foregroundMark x1="22340" y1="1609" x2="10638" y2="6782"/>
                        <a14:foregroundMark x1="10638" y1="6782" x2="10638" y2="7816"/>
                        <a14:foregroundMark x1="28191" y1="4368" x2="16667" y2="575"/>
                        <a14:foregroundMark x1="16667" y1="575" x2="11170" y2="6667"/>
                        <a14:foregroundMark x1="11170" y1="13793" x2="11170" y2="21494"/>
                        <a14:foregroundMark x1="11170" y1="21494" x2="14894" y2="22299"/>
                        <a14:foregroundMark x1="21986" y1="35862" x2="9397" y2="47471"/>
                        <a14:foregroundMark x1="9397" y1="47471" x2="7447" y2="58046"/>
                        <a14:foregroundMark x1="7447" y1="58046" x2="17199" y2="82989"/>
                        <a14:foregroundMark x1="17199" y1="82989" x2="44326" y2="89885"/>
                        <a14:foregroundMark x1="44326" y1="89885" x2="67199" y2="87011"/>
                        <a14:foregroundMark x1="67199" y1="87011" x2="86525" y2="79080"/>
                        <a14:foregroundMark x1="86525" y1="79080" x2="95035" y2="71839"/>
                        <a14:foregroundMark x1="95035" y1="71839" x2="94504" y2="50000"/>
                        <a14:foregroundMark x1="94504" y1="50000" x2="86348" y2="35862"/>
                        <a14:foregroundMark x1="66135" y1="85517" x2="42553" y2="86782"/>
                        <a14:foregroundMark x1="42553" y1="86782" x2="29965" y2="84023"/>
                        <a14:foregroundMark x1="96454" y1="56667" x2="97163" y2="66897"/>
                        <a14:foregroundMark x1="97163" y1="66897" x2="95745" y2="70000"/>
                        <a14:foregroundMark x1="2837" y1="7471" x2="4433" y2="9885"/>
                        <a14:foregroundMark x1="2660" y1="7701" x2="6028" y2="5402"/>
                        <a14:foregroundMark x1="2837" y1="27241" x2="2837" y2="3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 bwMode="auto">
          <a:xfrm>
            <a:off x="6915850" y="2666152"/>
            <a:ext cx="4411953" cy="32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788330D3-C43A-9AEA-BE64-319DB148DDC9}"/>
              </a:ext>
            </a:extLst>
          </p:cNvPr>
          <p:cNvSpPr txBox="1">
            <a:spLocks/>
          </p:cNvSpPr>
          <p:nvPr/>
        </p:nvSpPr>
        <p:spPr>
          <a:xfrm>
            <a:off x="6971229" y="4157831"/>
            <a:ext cx="4411953" cy="254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تعيش بعض أنواع السلاحف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عامًا ، ويعيش التمساح 42%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هذه المدة . 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BA2714-DCC2-F40F-3F60-ABB53B99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" b="99524" l="0" r="99600">
                        <a14:foregroundMark x1="90200" y1="23492" x2="99400" y2="27778"/>
                        <a14:foregroundMark x1="99400" y1="27778" x2="94600" y2="36984"/>
                        <a14:foregroundMark x1="94600" y1="36984" x2="88400" y2="38095"/>
                        <a14:foregroundMark x1="98000" y1="24921" x2="99600" y2="24127"/>
                        <a14:foregroundMark x1="75400" y1="9524" x2="75400" y2="9524"/>
                        <a14:foregroundMark x1="66400" y1="3016" x2="66400" y2="3016"/>
                        <a14:foregroundMark x1="54600" y1="2698" x2="54600" y2="2698"/>
                        <a14:foregroundMark x1="67200" y1="1429" x2="67200" y2="1429"/>
                        <a14:foregroundMark x1="55400" y1="794" x2="55400" y2="794"/>
                        <a14:foregroundMark x1="53400" y1="13492" x2="61800" y2="9206"/>
                        <a14:foregroundMark x1="61800" y1="9206" x2="58000" y2="17143"/>
                        <a14:foregroundMark x1="58000" y1="17143" x2="52600" y2="8254"/>
                        <a14:foregroundMark x1="43000" y1="9048" x2="43000" y2="9524"/>
                        <a14:foregroundMark x1="40000" y1="7619" x2="39000" y2="15556"/>
                        <a14:foregroundMark x1="39000" y1="15556" x2="42800" y2="6032"/>
                        <a14:foregroundMark x1="42800" y1="6032" x2="39600" y2="2857"/>
                        <a14:foregroundMark x1="39400" y1="28730" x2="39400" y2="28730"/>
                        <a14:foregroundMark x1="30000" y1="28571" x2="30000" y2="28571"/>
                        <a14:foregroundMark x1="18600" y1="26508" x2="18600" y2="26508"/>
                        <a14:foregroundMark x1="10600" y1="24444" x2="10600" y2="24444"/>
                        <a14:foregroundMark x1="10600" y1="24444" x2="14200" y2="23968"/>
                        <a14:foregroundMark x1="20800" y1="18254" x2="16600" y2="20794"/>
                        <a14:foregroundMark x1="33400" y1="32381" x2="30800" y2="32222"/>
                        <a14:foregroundMark x1="81800" y1="88254" x2="92400" y2="91587"/>
                        <a14:foregroundMark x1="92400" y1="91587" x2="76600" y2="94921"/>
                        <a14:foregroundMark x1="76600" y1="94921" x2="69000" y2="89524"/>
                        <a14:foregroundMark x1="69000" y1="89524" x2="69000" y2="89365"/>
                        <a14:foregroundMark x1="53800" y1="94762" x2="35200" y2="99524"/>
                        <a14:foregroundMark x1="35200" y1="99524" x2="30000" y2="95079"/>
                        <a14:foregroundMark x1="8000" y1="86032" x2="11600" y2="84286"/>
                        <a14:foregroundMark x1="2600" y1="82381" x2="0" y2="8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03" y="3232758"/>
            <a:ext cx="2221098" cy="27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F1C125AC-E9DB-18F7-2FF4-DCB20A2E5BCD}"/>
              </a:ext>
            </a:extLst>
          </p:cNvPr>
          <p:cNvSpPr txBox="1">
            <a:spLocks/>
          </p:cNvSpPr>
          <p:nvPr/>
        </p:nvSpPr>
        <p:spPr>
          <a:xfrm>
            <a:off x="1070661" y="1976319"/>
            <a:ext cx="3458310" cy="985714"/>
          </a:xfrm>
          <a:custGeom>
            <a:avLst/>
            <a:gdLst>
              <a:gd name="connsiteX0" fmla="*/ 0 w 3458310"/>
              <a:gd name="connsiteY0" fmla="*/ 164289 h 985714"/>
              <a:gd name="connsiteX1" fmla="*/ 164289 w 3458310"/>
              <a:gd name="connsiteY1" fmla="*/ 0 h 985714"/>
              <a:gd name="connsiteX2" fmla="*/ 576385 w 3458310"/>
              <a:gd name="connsiteY2" fmla="*/ 0 h 985714"/>
              <a:gd name="connsiteX3" fmla="*/ 576385 w 3458310"/>
              <a:gd name="connsiteY3" fmla="*/ 0 h 985714"/>
              <a:gd name="connsiteX4" fmla="*/ 982737 w 3458310"/>
              <a:gd name="connsiteY4" fmla="*/ 0 h 985714"/>
              <a:gd name="connsiteX5" fmla="*/ 1440963 w 3458310"/>
              <a:gd name="connsiteY5" fmla="*/ 0 h 985714"/>
              <a:gd name="connsiteX6" fmla="*/ 2040118 w 3458310"/>
              <a:gd name="connsiteY6" fmla="*/ 0 h 985714"/>
              <a:gd name="connsiteX7" fmla="*/ 2676335 w 3458310"/>
              <a:gd name="connsiteY7" fmla="*/ 0 h 985714"/>
              <a:gd name="connsiteX8" fmla="*/ 3294021 w 3458310"/>
              <a:gd name="connsiteY8" fmla="*/ 0 h 985714"/>
              <a:gd name="connsiteX9" fmla="*/ 3458310 w 3458310"/>
              <a:gd name="connsiteY9" fmla="*/ 164289 h 985714"/>
              <a:gd name="connsiteX10" fmla="*/ 3458310 w 3458310"/>
              <a:gd name="connsiteY10" fmla="*/ 575000 h 985714"/>
              <a:gd name="connsiteX11" fmla="*/ 3458310 w 3458310"/>
              <a:gd name="connsiteY11" fmla="*/ 575000 h 985714"/>
              <a:gd name="connsiteX12" fmla="*/ 3458310 w 3458310"/>
              <a:gd name="connsiteY12" fmla="*/ 821428 h 985714"/>
              <a:gd name="connsiteX13" fmla="*/ 3458310 w 3458310"/>
              <a:gd name="connsiteY13" fmla="*/ 821425 h 985714"/>
              <a:gd name="connsiteX14" fmla="*/ 3294021 w 3458310"/>
              <a:gd name="connsiteY14" fmla="*/ 985714 h 985714"/>
              <a:gd name="connsiteX15" fmla="*/ 2639274 w 3458310"/>
              <a:gd name="connsiteY15" fmla="*/ 985714 h 985714"/>
              <a:gd name="connsiteX16" fmla="*/ 2021588 w 3458310"/>
              <a:gd name="connsiteY16" fmla="*/ 985714 h 985714"/>
              <a:gd name="connsiteX17" fmla="*/ 1440963 w 3458310"/>
              <a:gd name="connsiteY17" fmla="*/ 985714 h 985714"/>
              <a:gd name="connsiteX18" fmla="*/ 992535 w 3458310"/>
              <a:gd name="connsiteY18" fmla="*/ 1340216 h 985714"/>
              <a:gd name="connsiteX19" fmla="*/ 576385 w 3458310"/>
              <a:gd name="connsiteY19" fmla="*/ 985714 h 985714"/>
              <a:gd name="connsiteX20" fmla="*/ 164289 w 3458310"/>
              <a:gd name="connsiteY20" fmla="*/ 985714 h 985714"/>
              <a:gd name="connsiteX21" fmla="*/ 0 w 3458310"/>
              <a:gd name="connsiteY21" fmla="*/ 821425 h 985714"/>
              <a:gd name="connsiteX22" fmla="*/ 0 w 3458310"/>
              <a:gd name="connsiteY22" fmla="*/ 821428 h 985714"/>
              <a:gd name="connsiteX23" fmla="*/ 0 w 3458310"/>
              <a:gd name="connsiteY23" fmla="*/ 575000 h 985714"/>
              <a:gd name="connsiteX24" fmla="*/ 0 w 3458310"/>
              <a:gd name="connsiteY24" fmla="*/ 575000 h 985714"/>
              <a:gd name="connsiteX25" fmla="*/ 0 w 3458310"/>
              <a:gd name="connsiteY25" fmla="*/ 164289 h 98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58310" h="985714" fill="none" extrusionOk="0">
                <a:moveTo>
                  <a:pt x="0" y="164289"/>
                </a:moveTo>
                <a:cubicBezTo>
                  <a:pt x="16787" y="76228"/>
                  <a:pt x="57792" y="7782"/>
                  <a:pt x="164289" y="0"/>
                </a:cubicBezTo>
                <a:cubicBezTo>
                  <a:pt x="304976" y="-10216"/>
                  <a:pt x="397802" y="-8910"/>
                  <a:pt x="576385" y="0"/>
                </a:cubicBezTo>
                <a:lnTo>
                  <a:pt x="576385" y="0"/>
                </a:lnTo>
                <a:cubicBezTo>
                  <a:pt x="680996" y="19182"/>
                  <a:pt x="860333" y="15321"/>
                  <a:pt x="982737" y="0"/>
                </a:cubicBezTo>
                <a:cubicBezTo>
                  <a:pt x="1105141" y="-15321"/>
                  <a:pt x="1269675" y="22694"/>
                  <a:pt x="1440963" y="0"/>
                </a:cubicBezTo>
                <a:cubicBezTo>
                  <a:pt x="1740456" y="-23648"/>
                  <a:pt x="1872392" y="26705"/>
                  <a:pt x="2040118" y="0"/>
                </a:cubicBezTo>
                <a:cubicBezTo>
                  <a:pt x="2207844" y="-26705"/>
                  <a:pt x="2443680" y="3558"/>
                  <a:pt x="2676335" y="0"/>
                </a:cubicBezTo>
                <a:cubicBezTo>
                  <a:pt x="2908990" y="-3558"/>
                  <a:pt x="3020850" y="-10354"/>
                  <a:pt x="3294021" y="0"/>
                </a:cubicBezTo>
                <a:cubicBezTo>
                  <a:pt x="3381641" y="373"/>
                  <a:pt x="3465106" y="79452"/>
                  <a:pt x="3458310" y="164289"/>
                </a:cubicBezTo>
                <a:cubicBezTo>
                  <a:pt x="3477352" y="342305"/>
                  <a:pt x="3470145" y="372387"/>
                  <a:pt x="3458310" y="575000"/>
                </a:cubicBezTo>
                <a:lnTo>
                  <a:pt x="3458310" y="575000"/>
                </a:lnTo>
                <a:cubicBezTo>
                  <a:pt x="3459645" y="631141"/>
                  <a:pt x="3463812" y="771633"/>
                  <a:pt x="3458310" y="821428"/>
                </a:cubicBezTo>
                <a:lnTo>
                  <a:pt x="3458310" y="821425"/>
                </a:lnTo>
                <a:cubicBezTo>
                  <a:pt x="3436640" y="909319"/>
                  <a:pt x="3381595" y="993587"/>
                  <a:pt x="3294021" y="985714"/>
                </a:cubicBezTo>
                <a:cubicBezTo>
                  <a:pt x="3033810" y="1014803"/>
                  <a:pt x="2827964" y="955828"/>
                  <a:pt x="2639274" y="985714"/>
                </a:cubicBezTo>
                <a:cubicBezTo>
                  <a:pt x="2450584" y="1015600"/>
                  <a:pt x="2235364" y="976386"/>
                  <a:pt x="2021588" y="985714"/>
                </a:cubicBezTo>
                <a:cubicBezTo>
                  <a:pt x="1807812" y="995042"/>
                  <a:pt x="1714825" y="1006384"/>
                  <a:pt x="1440963" y="985714"/>
                </a:cubicBezTo>
                <a:cubicBezTo>
                  <a:pt x="1310465" y="1071023"/>
                  <a:pt x="1108809" y="1281451"/>
                  <a:pt x="992535" y="1340216"/>
                </a:cubicBezTo>
                <a:cubicBezTo>
                  <a:pt x="847440" y="1212839"/>
                  <a:pt x="773334" y="1131510"/>
                  <a:pt x="576385" y="985714"/>
                </a:cubicBezTo>
                <a:cubicBezTo>
                  <a:pt x="409493" y="1000944"/>
                  <a:pt x="343659" y="970019"/>
                  <a:pt x="164289" y="985714"/>
                </a:cubicBezTo>
                <a:cubicBezTo>
                  <a:pt x="70811" y="986768"/>
                  <a:pt x="3493" y="900964"/>
                  <a:pt x="0" y="821425"/>
                </a:cubicBezTo>
                <a:lnTo>
                  <a:pt x="0" y="821428"/>
                </a:lnTo>
                <a:cubicBezTo>
                  <a:pt x="-10581" y="704455"/>
                  <a:pt x="-9328" y="681460"/>
                  <a:pt x="0" y="575000"/>
                </a:cubicBezTo>
                <a:lnTo>
                  <a:pt x="0" y="575000"/>
                </a:lnTo>
                <a:cubicBezTo>
                  <a:pt x="11035" y="374887"/>
                  <a:pt x="-7377" y="301256"/>
                  <a:pt x="0" y="164289"/>
                </a:cubicBezTo>
                <a:close/>
              </a:path>
              <a:path w="3458310" h="985714" stroke="0" extrusionOk="0">
                <a:moveTo>
                  <a:pt x="0" y="164289"/>
                </a:moveTo>
                <a:cubicBezTo>
                  <a:pt x="-428" y="91035"/>
                  <a:pt x="73598" y="-20249"/>
                  <a:pt x="164289" y="0"/>
                </a:cubicBezTo>
                <a:cubicBezTo>
                  <a:pt x="309970" y="-9869"/>
                  <a:pt x="422081" y="13072"/>
                  <a:pt x="576385" y="0"/>
                </a:cubicBezTo>
                <a:lnTo>
                  <a:pt x="576385" y="0"/>
                </a:lnTo>
                <a:cubicBezTo>
                  <a:pt x="739837" y="-2285"/>
                  <a:pt x="844633" y="14919"/>
                  <a:pt x="1008674" y="0"/>
                </a:cubicBezTo>
                <a:cubicBezTo>
                  <a:pt x="1172715" y="-14919"/>
                  <a:pt x="1314202" y="9832"/>
                  <a:pt x="1440963" y="0"/>
                </a:cubicBezTo>
                <a:cubicBezTo>
                  <a:pt x="1631869" y="-28196"/>
                  <a:pt x="1757881" y="-26004"/>
                  <a:pt x="2021588" y="0"/>
                </a:cubicBezTo>
                <a:cubicBezTo>
                  <a:pt x="2285296" y="26004"/>
                  <a:pt x="2399024" y="15125"/>
                  <a:pt x="2602213" y="0"/>
                </a:cubicBezTo>
                <a:cubicBezTo>
                  <a:pt x="2805403" y="-15125"/>
                  <a:pt x="3125292" y="-7752"/>
                  <a:pt x="3294021" y="0"/>
                </a:cubicBezTo>
                <a:cubicBezTo>
                  <a:pt x="3398409" y="10340"/>
                  <a:pt x="3444619" y="77097"/>
                  <a:pt x="3458310" y="164289"/>
                </a:cubicBezTo>
                <a:cubicBezTo>
                  <a:pt x="3472063" y="247381"/>
                  <a:pt x="3477182" y="478874"/>
                  <a:pt x="3458310" y="575000"/>
                </a:cubicBezTo>
                <a:lnTo>
                  <a:pt x="3458310" y="575000"/>
                </a:lnTo>
                <a:cubicBezTo>
                  <a:pt x="3463881" y="696881"/>
                  <a:pt x="3463336" y="721095"/>
                  <a:pt x="3458310" y="821428"/>
                </a:cubicBezTo>
                <a:lnTo>
                  <a:pt x="3458310" y="821425"/>
                </a:lnTo>
                <a:cubicBezTo>
                  <a:pt x="3458616" y="909119"/>
                  <a:pt x="3366606" y="989720"/>
                  <a:pt x="3294021" y="985714"/>
                </a:cubicBezTo>
                <a:cubicBezTo>
                  <a:pt x="3096702" y="955280"/>
                  <a:pt x="2847431" y="993966"/>
                  <a:pt x="2657804" y="985714"/>
                </a:cubicBezTo>
                <a:cubicBezTo>
                  <a:pt x="2468177" y="977462"/>
                  <a:pt x="2246649" y="962373"/>
                  <a:pt x="2058649" y="985714"/>
                </a:cubicBezTo>
                <a:cubicBezTo>
                  <a:pt x="1870649" y="1009055"/>
                  <a:pt x="1591787" y="968064"/>
                  <a:pt x="1440963" y="985714"/>
                </a:cubicBezTo>
                <a:cubicBezTo>
                  <a:pt x="1335646" y="1066102"/>
                  <a:pt x="1118113" y="1221637"/>
                  <a:pt x="992535" y="1340216"/>
                </a:cubicBezTo>
                <a:cubicBezTo>
                  <a:pt x="806620" y="1188286"/>
                  <a:pt x="716990" y="1094530"/>
                  <a:pt x="576385" y="985714"/>
                </a:cubicBezTo>
                <a:cubicBezTo>
                  <a:pt x="401540" y="981051"/>
                  <a:pt x="297078" y="986381"/>
                  <a:pt x="164289" y="985714"/>
                </a:cubicBezTo>
                <a:cubicBezTo>
                  <a:pt x="77525" y="982842"/>
                  <a:pt x="1364" y="917989"/>
                  <a:pt x="0" y="821425"/>
                </a:cubicBezTo>
                <a:lnTo>
                  <a:pt x="0" y="821428"/>
                </a:lnTo>
                <a:cubicBezTo>
                  <a:pt x="7336" y="752715"/>
                  <a:pt x="-11584" y="655266"/>
                  <a:pt x="0" y="575000"/>
                </a:cubicBezTo>
                <a:lnTo>
                  <a:pt x="0" y="575000"/>
                </a:lnTo>
                <a:cubicBezTo>
                  <a:pt x="-13807" y="424719"/>
                  <a:pt x="9246" y="298271"/>
                  <a:pt x="0" y="16428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wedgeRoundRectCallout">
                    <a:avLst>
                      <a:gd name="adj1" fmla="val -21300"/>
                      <a:gd name="adj2" fmla="val 8596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فكم عامًا يعيش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التمساح على وجه التقريب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</p:spTree>
    <p:extLst>
      <p:ext uri="{BB962C8B-B14F-4D97-AF65-F5344CB8AC3E}">
        <p14:creationId xmlns:p14="http://schemas.microsoft.com/office/powerpoint/2010/main" val="11550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6" grpId="0" animBg="1"/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4599" y="2968462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10497289" y="3196420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2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1383121" y="719591"/>
            <a:ext cx="882148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تقدير النسبة المئوية من عدد باستعمال الكسر العشري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2895434" y="2742388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مثال من واقع الحياة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86" y="3244753"/>
            <a:ext cx="7814932" cy="1372222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1039526" y="3288016"/>
            <a:ext cx="7428488" cy="126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تقطع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سيارة مصطفى 14.75 كلم لكل لتر ، بينما تقطع سيارة حسن مسافة تزيد 20% عما تقطعه سيارة مصطفى . أوجد المسافة التقريبية الزائدة التي تقطعها سيارة حسن عن سيارة مصطفى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975504" y="2552633"/>
            <a:ext cx="2148840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القراءة الصامتة</a:t>
            </a:r>
          </a:p>
        </p:txBody>
      </p:sp>
      <p:pic>
        <p:nvPicPr>
          <p:cNvPr id="39" name="Picture 18">
            <a:extLst>
              <a:ext uri="{FF2B5EF4-FFF2-40B4-BE49-F238E27FC236}">
                <a16:creationId xmlns:a16="http://schemas.microsoft.com/office/drawing/2014/main" id="{2E324A3F-64A3-AA11-5C7F-4600A4E3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989" y="4641924"/>
            <a:ext cx="1292693" cy="12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E8C17A-A20A-6E0A-28BC-ADDF0D6B3655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6F6EA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D26626-9261-491C-6910-BC4E852E912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8B6E87-5729-029F-09AE-CD2F0EDA0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0D1340-CB56-D7ED-9953-5DCB9E0899EF}"/>
              </a:ext>
            </a:extLst>
          </p:cNvPr>
          <p:cNvSpPr txBox="1"/>
          <p:nvPr/>
        </p:nvSpPr>
        <p:spPr>
          <a:xfrm>
            <a:off x="8704746" y="3330622"/>
            <a:ext cx="1292694" cy="523220"/>
          </a:xfrm>
          <a:custGeom>
            <a:avLst/>
            <a:gdLst>
              <a:gd name="connsiteX0" fmla="*/ 0 w 1292694"/>
              <a:gd name="connsiteY0" fmla="*/ 0 h 523220"/>
              <a:gd name="connsiteX1" fmla="*/ 633420 w 1292694"/>
              <a:gd name="connsiteY1" fmla="*/ 0 h 523220"/>
              <a:gd name="connsiteX2" fmla="*/ 1292694 w 1292694"/>
              <a:gd name="connsiteY2" fmla="*/ 0 h 523220"/>
              <a:gd name="connsiteX3" fmla="*/ 1292694 w 1292694"/>
              <a:gd name="connsiteY3" fmla="*/ 523220 h 523220"/>
              <a:gd name="connsiteX4" fmla="*/ 633420 w 1292694"/>
              <a:gd name="connsiteY4" fmla="*/ 523220 h 523220"/>
              <a:gd name="connsiteX5" fmla="*/ 0 w 1292694"/>
              <a:gd name="connsiteY5" fmla="*/ 523220 h 523220"/>
              <a:gd name="connsiteX6" fmla="*/ 0 w 1292694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694" h="523220" fill="none" extrusionOk="0">
                <a:moveTo>
                  <a:pt x="0" y="0"/>
                </a:moveTo>
                <a:cubicBezTo>
                  <a:pt x="175085" y="25925"/>
                  <a:pt x="330033" y="-23770"/>
                  <a:pt x="633420" y="0"/>
                </a:cubicBezTo>
                <a:cubicBezTo>
                  <a:pt x="936807" y="23770"/>
                  <a:pt x="1035811" y="-31339"/>
                  <a:pt x="1292694" y="0"/>
                </a:cubicBezTo>
                <a:cubicBezTo>
                  <a:pt x="1289392" y="124957"/>
                  <a:pt x="1302704" y="385323"/>
                  <a:pt x="1292694" y="523220"/>
                </a:cubicBezTo>
                <a:cubicBezTo>
                  <a:pt x="1127431" y="538379"/>
                  <a:pt x="899734" y="502747"/>
                  <a:pt x="633420" y="523220"/>
                </a:cubicBezTo>
                <a:cubicBezTo>
                  <a:pt x="367106" y="543693"/>
                  <a:pt x="215928" y="492622"/>
                  <a:pt x="0" y="523220"/>
                </a:cubicBezTo>
                <a:cubicBezTo>
                  <a:pt x="-15990" y="263249"/>
                  <a:pt x="-2672" y="204636"/>
                  <a:pt x="0" y="0"/>
                </a:cubicBezTo>
                <a:close/>
              </a:path>
              <a:path w="1292694" h="523220" stroke="0" extrusionOk="0">
                <a:moveTo>
                  <a:pt x="0" y="0"/>
                </a:moveTo>
                <a:cubicBezTo>
                  <a:pt x="306208" y="-7179"/>
                  <a:pt x="495473" y="8888"/>
                  <a:pt x="646347" y="0"/>
                </a:cubicBezTo>
                <a:cubicBezTo>
                  <a:pt x="797221" y="-8888"/>
                  <a:pt x="1145198" y="-15772"/>
                  <a:pt x="1292694" y="0"/>
                </a:cubicBezTo>
                <a:cubicBezTo>
                  <a:pt x="1287663" y="191827"/>
                  <a:pt x="1302173" y="301283"/>
                  <a:pt x="1292694" y="523220"/>
                </a:cubicBezTo>
                <a:cubicBezTo>
                  <a:pt x="1084729" y="497765"/>
                  <a:pt x="885208" y="493101"/>
                  <a:pt x="672201" y="523220"/>
                </a:cubicBezTo>
                <a:cubicBezTo>
                  <a:pt x="459194" y="553339"/>
                  <a:pt x="285638" y="522238"/>
                  <a:pt x="0" y="523220"/>
                </a:cubicBezTo>
                <a:cubicBezTo>
                  <a:pt x="1162" y="335019"/>
                  <a:pt x="8671" y="173533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وقود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A54F07-854F-B659-4534-B25B0F53845C}"/>
              </a:ext>
            </a:extLst>
          </p:cNvPr>
          <p:cNvSpPr txBox="1"/>
          <p:nvPr/>
        </p:nvSpPr>
        <p:spPr>
          <a:xfrm>
            <a:off x="1240920" y="1604964"/>
            <a:ext cx="9256369" cy="830997"/>
          </a:xfrm>
          <a:custGeom>
            <a:avLst/>
            <a:gdLst>
              <a:gd name="connsiteX0" fmla="*/ 0 w 9256369"/>
              <a:gd name="connsiteY0" fmla="*/ 0 h 830997"/>
              <a:gd name="connsiteX1" fmla="*/ 383478 w 9256369"/>
              <a:gd name="connsiteY1" fmla="*/ 0 h 830997"/>
              <a:gd name="connsiteX2" fmla="*/ 1229775 w 9256369"/>
              <a:gd name="connsiteY2" fmla="*/ 0 h 830997"/>
              <a:gd name="connsiteX3" fmla="*/ 2076071 w 9256369"/>
              <a:gd name="connsiteY3" fmla="*/ 0 h 830997"/>
              <a:gd name="connsiteX4" fmla="*/ 2737241 w 9256369"/>
              <a:gd name="connsiteY4" fmla="*/ 0 h 830997"/>
              <a:gd name="connsiteX5" fmla="*/ 3583537 w 9256369"/>
              <a:gd name="connsiteY5" fmla="*/ 0 h 830997"/>
              <a:gd name="connsiteX6" fmla="*/ 3967015 w 9256369"/>
              <a:gd name="connsiteY6" fmla="*/ 0 h 830997"/>
              <a:gd name="connsiteX7" fmla="*/ 4350493 w 9256369"/>
              <a:gd name="connsiteY7" fmla="*/ 0 h 830997"/>
              <a:gd name="connsiteX8" fmla="*/ 5104226 w 9256369"/>
              <a:gd name="connsiteY8" fmla="*/ 0 h 830997"/>
              <a:gd name="connsiteX9" fmla="*/ 5765396 w 9256369"/>
              <a:gd name="connsiteY9" fmla="*/ 0 h 830997"/>
              <a:gd name="connsiteX10" fmla="*/ 6148874 w 9256369"/>
              <a:gd name="connsiteY10" fmla="*/ 0 h 830997"/>
              <a:gd name="connsiteX11" fmla="*/ 6532352 w 9256369"/>
              <a:gd name="connsiteY11" fmla="*/ 0 h 830997"/>
              <a:gd name="connsiteX12" fmla="*/ 6915830 w 9256369"/>
              <a:gd name="connsiteY12" fmla="*/ 0 h 830997"/>
              <a:gd name="connsiteX13" fmla="*/ 7669563 w 9256369"/>
              <a:gd name="connsiteY13" fmla="*/ 0 h 830997"/>
              <a:gd name="connsiteX14" fmla="*/ 8330732 w 9256369"/>
              <a:gd name="connsiteY14" fmla="*/ 0 h 830997"/>
              <a:gd name="connsiteX15" fmla="*/ 9256369 w 9256369"/>
              <a:gd name="connsiteY15" fmla="*/ 0 h 830997"/>
              <a:gd name="connsiteX16" fmla="*/ 9256369 w 9256369"/>
              <a:gd name="connsiteY16" fmla="*/ 432118 h 830997"/>
              <a:gd name="connsiteX17" fmla="*/ 9256369 w 9256369"/>
              <a:gd name="connsiteY17" fmla="*/ 830997 h 830997"/>
              <a:gd name="connsiteX18" fmla="*/ 8595200 w 9256369"/>
              <a:gd name="connsiteY18" fmla="*/ 830997 h 830997"/>
              <a:gd name="connsiteX19" fmla="*/ 8211722 w 9256369"/>
              <a:gd name="connsiteY19" fmla="*/ 830997 h 830997"/>
              <a:gd name="connsiteX20" fmla="*/ 7457989 w 9256369"/>
              <a:gd name="connsiteY20" fmla="*/ 830997 h 830997"/>
              <a:gd name="connsiteX21" fmla="*/ 6704256 w 9256369"/>
              <a:gd name="connsiteY21" fmla="*/ 830997 h 830997"/>
              <a:gd name="connsiteX22" fmla="*/ 6043087 w 9256369"/>
              <a:gd name="connsiteY22" fmla="*/ 830997 h 830997"/>
              <a:gd name="connsiteX23" fmla="*/ 5289354 w 9256369"/>
              <a:gd name="connsiteY23" fmla="*/ 830997 h 830997"/>
              <a:gd name="connsiteX24" fmla="*/ 4905876 w 9256369"/>
              <a:gd name="connsiteY24" fmla="*/ 830997 h 830997"/>
              <a:gd name="connsiteX25" fmla="*/ 4152143 w 9256369"/>
              <a:gd name="connsiteY25" fmla="*/ 830997 h 830997"/>
              <a:gd name="connsiteX26" fmla="*/ 3305846 w 9256369"/>
              <a:gd name="connsiteY26" fmla="*/ 830997 h 830997"/>
              <a:gd name="connsiteX27" fmla="*/ 2922368 w 9256369"/>
              <a:gd name="connsiteY27" fmla="*/ 830997 h 830997"/>
              <a:gd name="connsiteX28" fmla="*/ 2076071 w 9256369"/>
              <a:gd name="connsiteY28" fmla="*/ 830997 h 830997"/>
              <a:gd name="connsiteX29" fmla="*/ 1229775 w 9256369"/>
              <a:gd name="connsiteY29" fmla="*/ 830997 h 830997"/>
              <a:gd name="connsiteX30" fmla="*/ 0 w 9256369"/>
              <a:gd name="connsiteY30" fmla="*/ 830997 h 830997"/>
              <a:gd name="connsiteX31" fmla="*/ 0 w 9256369"/>
              <a:gd name="connsiteY31" fmla="*/ 432118 h 830997"/>
              <a:gd name="connsiteX32" fmla="*/ 0 w 9256369"/>
              <a:gd name="connsiteY3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56369" h="830997" fill="none" extrusionOk="0">
                <a:moveTo>
                  <a:pt x="0" y="0"/>
                </a:moveTo>
                <a:cubicBezTo>
                  <a:pt x="127727" y="13602"/>
                  <a:pt x="214218" y="-557"/>
                  <a:pt x="383478" y="0"/>
                </a:cubicBezTo>
                <a:cubicBezTo>
                  <a:pt x="552738" y="557"/>
                  <a:pt x="962801" y="-33996"/>
                  <a:pt x="1229775" y="0"/>
                </a:cubicBezTo>
                <a:cubicBezTo>
                  <a:pt x="1496749" y="33996"/>
                  <a:pt x="1738763" y="36213"/>
                  <a:pt x="2076071" y="0"/>
                </a:cubicBezTo>
                <a:cubicBezTo>
                  <a:pt x="2413379" y="-36213"/>
                  <a:pt x="2484370" y="9136"/>
                  <a:pt x="2737241" y="0"/>
                </a:cubicBezTo>
                <a:cubicBezTo>
                  <a:pt x="2990112" y="-9136"/>
                  <a:pt x="3162422" y="-40548"/>
                  <a:pt x="3583537" y="0"/>
                </a:cubicBezTo>
                <a:cubicBezTo>
                  <a:pt x="4004652" y="40548"/>
                  <a:pt x="3808908" y="-7747"/>
                  <a:pt x="3967015" y="0"/>
                </a:cubicBezTo>
                <a:cubicBezTo>
                  <a:pt x="4125122" y="7747"/>
                  <a:pt x="4206809" y="-11316"/>
                  <a:pt x="4350493" y="0"/>
                </a:cubicBezTo>
                <a:cubicBezTo>
                  <a:pt x="4494177" y="11316"/>
                  <a:pt x="4934875" y="-28458"/>
                  <a:pt x="5104226" y="0"/>
                </a:cubicBezTo>
                <a:cubicBezTo>
                  <a:pt x="5273577" y="28458"/>
                  <a:pt x="5574446" y="-1288"/>
                  <a:pt x="5765396" y="0"/>
                </a:cubicBezTo>
                <a:cubicBezTo>
                  <a:pt x="5956346" y="1288"/>
                  <a:pt x="6013627" y="5268"/>
                  <a:pt x="6148874" y="0"/>
                </a:cubicBezTo>
                <a:cubicBezTo>
                  <a:pt x="6284121" y="-5268"/>
                  <a:pt x="6427510" y="15363"/>
                  <a:pt x="6532352" y="0"/>
                </a:cubicBezTo>
                <a:cubicBezTo>
                  <a:pt x="6637194" y="-15363"/>
                  <a:pt x="6809643" y="13846"/>
                  <a:pt x="6915830" y="0"/>
                </a:cubicBezTo>
                <a:cubicBezTo>
                  <a:pt x="7022017" y="-13846"/>
                  <a:pt x="7453227" y="6665"/>
                  <a:pt x="7669563" y="0"/>
                </a:cubicBezTo>
                <a:cubicBezTo>
                  <a:pt x="7885899" y="-6665"/>
                  <a:pt x="8104850" y="-7035"/>
                  <a:pt x="8330732" y="0"/>
                </a:cubicBezTo>
                <a:cubicBezTo>
                  <a:pt x="8556614" y="7035"/>
                  <a:pt x="8815929" y="4493"/>
                  <a:pt x="9256369" y="0"/>
                </a:cubicBezTo>
                <a:cubicBezTo>
                  <a:pt x="9252616" y="157633"/>
                  <a:pt x="9272099" y="280196"/>
                  <a:pt x="9256369" y="432118"/>
                </a:cubicBezTo>
                <a:cubicBezTo>
                  <a:pt x="9240639" y="584040"/>
                  <a:pt x="9273843" y="725821"/>
                  <a:pt x="9256369" y="830997"/>
                </a:cubicBezTo>
                <a:cubicBezTo>
                  <a:pt x="9095995" y="801334"/>
                  <a:pt x="8769248" y="819703"/>
                  <a:pt x="8595200" y="830997"/>
                </a:cubicBezTo>
                <a:cubicBezTo>
                  <a:pt x="8421152" y="842291"/>
                  <a:pt x="8382666" y="829858"/>
                  <a:pt x="8211722" y="830997"/>
                </a:cubicBezTo>
                <a:cubicBezTo>
                  <a:pt x="8040778" y="832136"/>
                  <a:pt x="7741964" y="830756"/>
                  <a:pt x="7457989" y="830997"/>
                </a:cubicBezTo>
                <a:cubicBezTo>
                  <a:pt x="7174014" y="831238"/>
                  <a:pt x="6910425" y="836716"/>
                  <a:pt x="6704256" y="830997"/>
                </a:cubicBezTo>
                <a:cubicBezTo>
                  <a:pt x="6498087" y="825278"/>
                  <a:pt x="6334198" y="856802"/>
                  <a:pt x="6043087" y="830997"/>
                </a:cubicBezTo>
                <a:cubicBezTo>
                  <a:pt x="5751976" y="805192"/>
                  <a:pt x="5481875" y="857843"/>
                  <a:pt x="5289354" y="830997"/>
                </a:cubicBezTo>
                <a:cubicBezTo>
                  <a:pt x="5096833" y="804151"/>
                  <a:pt x="5028463" y="845959"/>
                  <a:pt x="4905876" y="830997"/>
                </a:cubicBezTo>
                <a:cubicBezTo>
                  <a:pt x="4783289" y="816035"/>
                  <a:pt x="4374877" y="800243"/>
                  <a:pt x="4152143" y="830997"/>
                </a:cubicBezTo>
                <a:cubicBezTo>
                  <a:pt x="3929409" y="861751"/>
                  <a:pt x="3717315" y="804628"/>
                  <a:pt x="3305846" y="830997"/>
                </a:cubicBezTo>
                <a:cubicBezTo>
                  <a:pt x="2894377" y="857366"/>
                  <a:pt x="3037961" y="834561"/>
                  <a:pt x="2922368" y="830997"/>
                </a:cubicBezTo>
                <a:cubicBezTo>
                  <a:pt x="2806775" y="827433"/>
                  <a:pt x="2327008" y="799752"/>
                  <a:pt x="2076071" y="830997"/>
                </a:cubicBezTo>
                <a:cubicBezTo>
                  <a:pt x="1825134" y="862242"/>
                  <a:pt x="1566378" y="804899"/>
                  <a:pt x="1229775" y="830997"/>
                </a:cubicBezTo>
                <a:cubicBezTo>
                  <a:pt x="893172" y="857095"/>
                  <a:pt x="401355" y="799509"/>
                  <a:pt x="0" y="830997"/>
                </a:cubicBezTo>
                <a:cubicBezTo>
                  <a:pt x="-7899" y="641647"/>
                  <a:pt x="10097" y="533001"/>
                  <a:pt x="0" y="432118"/>
                </a:cubicBezTo>
                <a:cubicBezTo>
                  <a:pt x="-10097" y="331235"/>
                  <a:pt x="12619" y="102407"/>
                  <a:pt x="0" y="0"/>
                </a:cubicBezTo>
                <a:close/>
              </a:path>
              <a:path w="9256369" h="830997" stroke="0" extrusionOk="0">
                <a:moveTo>
                  <a:pt x="0" y="0"/>
                </a:moveTo>
                <a:cubicBezTo>
                  <a:pt x="302225" y="31501"/>
                  <a:pt x="336237" y="29852"/>
                  <a:pt x="661169" y="0"/>
                </a:cubicBezTo>
                <a:cubicBezTo>
                  <a:pt x="986101" y="-29852"/>
                  <a:pt x="995990" y="3634"/>
                  <a:pt x="1229775" y="0"/>
                </a:cubicBezTo>
                <a:cubicBezTo>
                  <a:pt x="1463560" y="-3634"/>
                  <a:pt x="1536452" y="-4984"/>
                  <a:pt x="1613253" y="0"/>
                </a:cubicBezTo>
                <a:cubicBezTo>
                  <a:pt x="1690054" y="4984"/>
                  <a:pt x="1958511" y="-15560"/>
                  <a:pt x="2274422" y="0"/>
                </a:cubicBezTo>
                <a:cubicBezTo>
                  <a:pt x="2590333" y="15560"/>
                  <a:pt x="2827665" y="15238"/>
                  <a:pt x="3120719" y="0"/>
                </a:cubicBezTo>
                <a:cubicBezTo>
                  <a:pt x="3413773" y="-15238"/>
                  <a:pt x="3423314" y="-9055"/>
                  <a:pt x="3596761" y="0"/>
                </a:cubicBezTo>
                <a:cubicBezTo>
                  <a:pt x="3770208" y="9055"/>
                  <a:pt x="4097894" y="12614"/>
                  <a:pt x="4443057" y="0"/>
                </a:cubicBezTo>
                <a:cubicBezTo>
                  <a:pt x="4788220" y="-12614"/>
                  <a:pt x="4737642" y="-3208"/>
                  <a:pt x="5011663" y="0"/>
                </a:cubicBezTo>
                <a:cubicBezTo>
                  <a:pt x="5285684" y="3208"/>
                  <a:pt x="5375541" y="-13852"/>
                  <a:pt x="5672832" y="0"/>
                </a:cubicBezTo>
                <a:cubicBezTo>
                  <a:pt x="5970123" y="13852"/>
                  <a:pt x="6161037" y="-23120"/>
                  <a:pt x="6519128" y="0"/>
                </a:cubicBezTo>
                <a:cubicBezTo>
                  <a:pt x="6877219" y="23120"/>
                  <a:pt x="7115568" y="-6502"/>
                  <a:pt x="7365425" y="0"/>
                </a:cubicBezTo>
                <a:cubicBezTo>
                  <a:pt x="7615282" y="6502"/>
                  <a:pt x="7985263" y="-16258"/>
                  <a:pt x="8211722" y="0"/>
                </a:cubicBezTo>
                <a:cubicBezTo>
                  <a:pt x="8438181" y="16258"/>
                  <a:pt x="8986490" y="23308"/>
                  <a:pt x="9256369" y="0"/>
                </a:cubicBezTo>
                <a:cubicBezTo>
                  <a:pt x="9253294" y="199506"/>
                  <a:pt x="9259432" y="310709"/>
                  <a:pt x="9256369" y="415499"/>
                </a:cubicBezTo>
                <a:cubicBezTo>
                  <a:pt x="9253306" y="520289"/>
                  <a:pt x="9253904" y="651268"/>
                  <a:pt x="9256369" y="830997"/>
                </a:cubicBezTo>
                <a:cubicBezTo>
                  <a:pt x="8970846" y="868476"/>
                  <a:pt x="8721233" y="793587"/>
                  <a:pt x="8502636" y="830997"/>
                </a:cubicBezTo>
                <a:cubicBezTo>
                  <a:pt x="8284039" y="868407"/>
                  <a:pt x="8063042" y="806594"/>
                  <a:pt x="7841467" y="830997"/>
                </a:cubicBezTo>
                <a:cubicBezTo>
                  <a:pt x="7619892" y="855400"/>
                  <a:pt x="7353633" y="852741"/>
                  <a:pt x="7180298" y="830997"/>
                </a:cubicBezTo>
                <a:cubicBezTo>
                  <a:pt x="7006963" y="809253"/>
                  <a:pt x="6961339" y="848705"/>
                  <a:pt x="6796820" y="830997"/>
                </a:cubicBezTo>
                <a:cubicBezTo>
                  <a:pt x="6632301" y="813289"/>
                  <a:pt x="6486716" y="815403"/>
                  <a:pt x="6228214" y="830997"/>
                </a:cubicBezTo>
                <a:cubicBezTo>
                  <a:pt x="5969712" y="846591"/>
                  <a:pt x="5572277" y="792715"/>
                  <a:pt x="5381917" y="830997"/>
                </a:cubicBezTo>
                <a:cubicBezTo>
                  <a:pt x="5191557" y="869279"/>
                  <a:pt x="5182499" y="847832"/>
                  <a:pt x="4998439" y="830997"/>
                </a:cubicBezTo>
                <a:cubicBezTo>
                  <a:pt x="4814379" y="814162"/>
                  <a:pt x="4615414" y="798198"/>
                  <a:pt x="4337270" y="830997"/>
                </a:cubicBezTo>
                <a:cubicBezTo>
                  <a:pt x="4059126" y="863796"/>
                  <a:pt x="3860745" y="842065"/>
                  <a:pt x="3583537" y="830997"/>
                </a:cubicBezTo>
                <a:cubicBezTo>
                  <a:pt x="3306329" y="819929"/>
                  <a:pt x="3086798" y="830033"/>
                  <a:pt x="2829804" y="830997"/>
                </a:cubicBezTo>
                <a:cubicBezTo>
                  <a:pt x="2572810" y="831961"/>
                  <a:pt x="2239012" y="822644"/>
                  <a:pt x="2076071" y="830997"/>
                </a:cubicBezTo>
                <a:cubicBezTo>
                  <a:pt x="1913130" y="839350"/>
                  <a:pt x="1507520" y="816609"/>
                  <a:pt x="1322338" y="830997"/>
                </a:cubicBezTo>
                <a:cubicBezTo>
                  <a:pt x="1137156" y="845385"/>
                  <a:pt x="884801" y="819825"/>
                  <a:pt x="753733" y="830997"/>
                </a:cubicBezTo>
                <a:cubicBezTo>
                  <a:pt x="622665" y="842169"/>
                  <a:pt x="315699" y="857123"/>
                  <a:pt x="0" y="830997"/>
                </a:cubicBezTo>
                <a:cubicBezTo>
                  <a:pt x="-4076" y="641067"/>
                  <a:pt x="-16509" y="535561"/>
                  <a:pt x="0" y="432118"/>
                </a:cubicBezTo>
                <a:cubicBezTo>
                  <a:pt x="16509" y="328675"/>
                  <a:pt x="-11007" y="180472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solidFill>
              <a:srgbClr val="8BB496"/>
            </a:solidFill>
            <a:extLst>
              <a:ext uri="{C807C97D-BFC1-408E-A445-0C87EB9F89A2}">
                <ask:lineSketchStyleProps xmlns:ask="http://schemas.microsoft.com/office/drawing/2018/sketchyshapes" sd="215968714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ومن طرائق تقدير النسبة المئوية لعدد إيجاد 10 %من ذلك العدد أولاً ثم الضرب،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فمثلاً :  70 = 7 × 10 %  ؛ إذن 70 %   من عدد يساوي 7 ضرب 0٫1 %  من هذا العدد</a:t>
            </a:r>
          </a:p>
        </p:txBody>
      </p:sp>
      <p:sp>
        <p:nvSpPr>
          <p:cNvPr id="14" name="عنوان 2">
            <a:extLst>
              <a:ext uri="{FF2B5EF4-FFF2-40B4-BE49-F238E27FC236}">
                <a16:creationId xmlns:a16="http://schemas.microsoft.com/office/drawing/2014/main" id="{BC0F18E8-F56A-7734-A800-2CA3AE084A20}"/>
              </a:ext>
            </a:extLst>
          </p:cNvPr>
          <p:cNvSpPr txBox="1">
            <a:spLocks/>
          </p:cNvSpPr>
          <p:nvPr/>
        </p:nvSpPr>
        <p:spPr>
          <a:xfrm>
            <a:off x="5687378" y="4951198"/>
            <a:ext cx="2940988" cy="5347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DFB96C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استعمل كسراً لتقدير</a:t>
            </a:r>
          </a:p>
        </p:txBody>
      </p:sp>
      <p:sp>
        <p:nvSpPr>
          <p:cNvPr id="15" name="عنوان 2">
            <a:extLst>
              <a:ext uri="{FF2B5EF4-FFF2-40B4-BE49-F238E27FC236}">
                <a16:creationId xmlns:a16="http://schemas.microsoft.com/office/drawing/2014/main" id="{2AD626CD-9A6D-B1E6-FC01-4F9FEEF19491}"/>
              </a:ext>
            </a:extLst>
          </p:cNvPr>
          <p:cNvSpPr txBox="1">
            <a:spLocks/>
          </p:cNvSpPr>
          <p:nvPr/>
        </p:nvSpPr>
        <p:spPr>
          <a:xfrm>
            <a:off x="771449" y="4951198"/>
            <a:ext cx="4031169" cy="5347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DFB96C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استعمل 10% من عدد للتقدير</a:t>
            </a:r>
          </a:p>
        </p:txBody>
      </p:sp>
    </p:spTree>
    <p:extLst>
      <p:ext uri="{BB962C8B-B14F-4D97-AF65-F5344CB8AC3E}">
        <p14:creationId xmlns:p14="http://schemas.microsoft.com/office/powerpoint/2010/main" val="31872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36" grpId="0" animBg="1"/>
      <p:bldP spid="2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67297" y="2649516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906656" y="2877474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36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61" y="2376669"/>
            <a:ext cx="7717489" cy="1404303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1871115" y="2500366"/>
            <a:ext cx="7165580" cy="151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قرر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عمار توفير 80%  من راتبه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800" b="1" kern="0" baseline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إذا</a:t>
            </a:r>
            <a:r>
              <a:rPr lang="ar-SA" sz="28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كان راتبه 2950 رياًلا ، فما المبلغ الذي سيوفره تقريبًا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؟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62370"/>
            <a:ext cx="2148840" cy="534748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الفردي 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BE416855-DEDD-A10F-82C0-8B3BF0BE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875" y="4252986"/>
            <a:ext cx="1522851" cy="15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650" y="1383422"/>
            <a:ext cx="1888760" cy="14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47C9E6-F856-8DFC-F17A-EC3994DEA448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BBC1FF-E719-8E3D-DC4B-13C74A1C7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76A31B8-72EA-0537-B0CE-B7747CEDE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74" y="3930670"/>
            <a:ext cx="2240689" cy="21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1168808" y="397837"/>
            <a:ext cx="882148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تقدير النسبة المئوية الأكبر من 100 أ</a:t>
            </a:r>
            <a:r>
              <a:rPr lang="ar-SA" sz="3600" b="1" kern="0" dirty="0">
                <a:highlight>
                  <a:srgbClr val="FDB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و الأقل من 1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DB056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9731084" y="3321397"/>
            <a:ext cx="2095328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حوار ومناقشة</a:t>
            </a:r>
          </a:p>
        </p:txBody>
      </p:sp>
      <p:pic>
        <p:nvPicPr>
          <p:cNvPr id="39" name="Picture 18">
            <a:extLst>
              <a:ext uri="{FF2B5EF4-FFF2-40B4-BE49-F238E27FC236}">
                <a16:creationId xmlns:a16="http://schemas.microsoft.com/office/drawing/2014/main" id="{2E324A3F-64A3-AA11-5C7F-4600A4E3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595" y="4303366"/>
            <a:ext cx="1292693" cy="12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E8C17A-A20A-6E0A-28BC-ADDF0D6B3655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6F6EA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D26626-9261-491C-6910-BC4E852E912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8B6E87-5729-029F-09AE-CD2F0EDA0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0D1340-CB56-D7ED-9953-5DCB9E0899EF}"/>
              </a:ext>
            </a:extLst>
          </p:cNvPr>
          <p:cNvSpPr txBox="1"/>
          <p:nvPr/>
        </p:nvSpPr>
        <p:spPr>
          <a:xfrm>
            <a:off x="10168130" y="2501934"/>
            <a:ext cx="1292694" cy="523220"/>
          </a:xfrm>
          <a:custGeom>
            <a:avLst/>
            <a:gdLst>
              <a:gd name="connsiteX0" fmla="*/ 0 w 1292694"/>
              <a:gd name="connsiteY0" fmla="*/ 0 h 523220"/>
              <a:gd name="connsiteX1" fmla="*/ 633420 w 1292694"/>
              <a:gd name="connsiteY1" fmla="*/ 0 h 523220"/>
              <a:gd name="connsiteX2" fmla="*/ 1292694 w 1292694"/>
              <a:gd name="connsiteY2" fmla="*/ 0 h 523220"/>
              <a:gd name="connsiteX3" fmla="*/ 1292694 w 1292694"/>
              <a:gd name="connsiteY3" fmla="*/ 523220 h 523220"/>
              <a:gd name="connsiteX4" fmla="*/ 633420 w 1292694"/>
              <a:gd name="connsiteY4" fmla="*/ 523220 h 523220"/>
              <a:gd name="connsiteX5" fmla="*/ 0 w 1292694"/>
              <a:gd name="connsiteY5" fmla="*/ 523220 h 523220"/>
              <a:gd name="connsiteX6" fmla="*/ 0 w 1292694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694" h="523220" fill="none" extrusionOk="0">
                <a:moveTo>
                  <a:pt x="0" y="0"/>
                </a:moveTo>
                <a:cubicBezTo>
                  <a:pt x="175085" y="25925"/>
                  <a:pt x="330033" y="-23770"/>
                  <a:pt x="633420" y="0"/>
                </a:cubicBezTo>
                <a:cubicBezTo>
                  <a:pt x="936807" y="23770"/>
                  <a:pt x="1035811" y="-31339"/>
                  <a:pt x="1292694" y="0"/>
                </a:cubicBezTo>
                <a:cubicBezTo>
                  <a:pt x="1289392" y="124957"/>
                  <a:pt x="1302704" y="385323"/>
                  <a:pt x="1292694" y="523220"/>
                </a:cubicBezTo>
                <a:cubicBezTo>
                  <a:pt x="1127431" y="538379"/>
                  <a:pt x="899734" y="502747"/>
                  <a:pt x="633420" y="523220"/>
                </a:cubicBezTo>
                <a:cubicBezTo>
                  <a:pt x="367106" y="543693"/>
                  <a:pt x="215928" y="492622"/>
                  <a:pt x="0" y="523220"/>
                </a:cubicBezTo>
                <a:cubicBezTo>
                  <a:pt x="-15990" y="263249"/>
                  <a:pt x="-2672" y="204636"/>
                  <a:pt x="0" y="0"/>
                </a:cubicBezTo>
                <a:close/>
              </a:path>
              <a:path w="1292694" h="523220" stroke="0" extrusionOk="0">
                <a:moveTo>
                  <a:pt x="0" y="0"/>
                </a:moveTo>
                <a:cubicBezTo>
                  <a:pt x="306208" y="-7179"/>
                  <a:pt x="495473" y="8888"/>
                  <a:pt x="646347" y="0"/>
                </a:cubicBezTo>
                <a:cubicBezTo>
                  <a:pt x="797221" y="-8888"/>
                  <a:pt x="1145198" y="-15772"/>
                  <a:pt x="1292694" y="0"/>
                </a:cubicBezTo>
                <a:cubicBezTo>
                  <a:pt x="1287663" y="191827"/>
                  <a:pt x="1302173" y="301283"/>
                  <a:pt x="1292694" y="523220"/>
                </a:cubicBezTo>
                <a:cubicBezTo>
                  <a:pt x="1084729" y="497765"/>
                  <a:pt x="885208" y="493101"/>
                  <a:pt x="672201" y="523220"/>
                </a:cubicBezTo>
                <a:cubicBezTo>
                  <a:pt x="459194" y="553339"/>
                  <a:pt x="285638" y="522238"/>
                  <a:pt x="0" y="523220"/>
                </a:cubicBezTo>
                <a:cubicBezTo>
                  <a:pt x="1162" y="335019"/>
                  <a:pt x="8671" y="173533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مثالان</a:t>
            </a:r>
          </a:p>
        </p:txBody>
      </p:sp>
      <p:sp>
        <p:nvSpPr>
          <p:cNvPr id="19" name="عنوان 1">
            <a:extLst>
              <a:ext uri="{FF2B5EF4-FFF2-40B4-BE49-F238E27FC236}">
                <a16:creationId xmlns:a16="http://schemas.microsoft.com/office/drawing/2014/main" id="{FE0C32D8-2709-0604-43D3-219843C90308}"/>
              </a:ext>
            </a:extLst>
          </p:cNvPr>
          <p:cNvSpPr txBox="1">
            <a:spLocks/>
          </p:cNvSpPr>
          <p:nvPr/>
        </p:nvSpPr>
        <p:spPr>
          <a:xfrm>
            <a:off x="591370" y="1158606"/>
            <a:ext cx="10352237" cy="763600"/>
          </a:xfrm>
          <a:custGeom>
            <a:avLst/>
            <a:gdLst>
              <a:gd name="connsiteX0" fmla="*/ 0 w 10352237"/>
              <a:gd name="connsiteY0" fmla="*/ 0 h 763600"/>
              <a:gd name="connsiteX1" fmla="*/ 793672 w 10352237"/>
              <a:gd name="connsiteY1" fmla="*/ 0 h 763600"/>
              <a:gd name="connsiteX2" fmla="*/ 1587343 w 10352237"/>
              <a:gd name="connsiteY2" fmla="*/ 0 h 763600"/>
              <a:gd name="connsiteX3" fmla="*/ 2277492 w 10352237"/>
              <a:gd name="connsiteY3" fmla="*/ 0 h 763600"/>
              <a:gd name="connsiteX4" fmla="*/ 2657074 w 10352237"/>
              <a:gd name="connsiteY4" fmla="*/ 0 h 763600"/>
              <a:gd name="connsiteX5" fmla="*/ 3243701 w 10352237"/>
              <a:gd name="connsiteY5" fmla="*/ 0 h 763600"/>
              <a:gd name="connsiteX6" fmla="*/ 4037372 w 10352237"/>
              <a:gd name="connsiteY6" fmla="*/ 0 h 763600"/>
              <a:gd name="connsiteX7" fmla="*/ 4727522 w 10352237"/>
              <a:gd name="connsiteY7" fmla="*/ 0 h 763600"/>
              <a:gd name="connsiteX8" fmla="*/ 5521193 w 10352237"/>
              <a:gd name="connsiteY8" fmla="*/ 0 h 763600"/>
              <a:gd name="connsiteX9" fmla="*/ 6314865 w 10352237"/>
              <a:gd name="connsiteY9" fmla="*/ 0 h 763600"/>
              <a:gd name="connsiteX10" fmla="*/ 7108536 w 10352237"/>
              <a:gd name="connsiteY10" fmla="*/ 0 h 763600"/>
              <a:gd name="connsiteX11" fmla="*/ 7798685 w 10352237"/>
              <a:gd name="connsiteY11" fmla="*/ 0 h 763600"/>
              <a:gd name="connsiteX12" fmla="*/ 8488834 w 10352237"/>
              <a:gd name="connsiteY12" fmla="*/ 0 h 763600"/>
              <a:gd name="connsiteX13" fmla="*/ 8971939 w 10352237"/>
              <a:gd name="connsiteY13" fmla="*/ 0 h 763600"/>
              <a:gd name="connsiteX14" fmla="*/ 9351521 w 10352237"/>
              <a:gd name="connsiteY14" fmla="*/ 0 h 763600"/>
              <a:gd name="connsiteX15" fmla="*/ 10352237 w 10352237"/>
              <a:gd name="connsiteY15" fmla="*/ 0 h 763600"/>
              <a:gd name="connsiteX16" fmla="*/ 10352237 w 10352237"/>
              <a:gd name="connsiteY16" fmla="*/ 366528 h 763600"/>
              <a:gd name="connsiteX17" fmla="*/ 10352237 w 10352237"/>
              <a:gd name="connsiteY17" fmla="*/ 763600 h 763600"/>
              <a:gd name="connsiteX18" fmla="*/ 9558565 w 10352237"/>
              <a:gd name="connsiteY18" fmla="*/ 763600 h 763600"/>
              <a:gd name="connsiteX19" fmla="*/ 8661372 w 10352237"/>
              <a:gd name="connsiteY19" fmla="*/ 763600 h 763600"/>
              <a:gd name="connsiteX20" fmla="*/ 7971222 w 10352237"/>
              <a:gd name="connsiteY20" fmla="*/ 763600 h 763600"/>
              <a:gd name="connsiteX21" fmla="*/ 7177551 w 10352237"/>
              <a:gd name="connsiteY21" fmla="*/ 763600 h 763600"/>
              <a:gd name="connsiteX22" fmla="*/ 6797969 w 10352237"/>
              <a:gd name="connsiteY22" fmla="*/ 763600 h 763600"/>
              <a:gd name="connsiteX23" fmla="*/ 6418387 w 10352237"/>
              <a:gd name="connsiteY23" fmla="*/ 763600 h 763600"/>
              <a:gd name="connsiteX24" fmla="*/ 5728238 w 10352237"/>
              <a:gd name="connsiteY24" fmla="*/ 763600 h 763600"/>
              <a:gd name="connsiteX25" fmla="*/ 4831044 w 10352237"/>
              <a:gd name="connsiteY25" fmla="*/ 763600 h 763600"/>
              <a:gd name="connsiteX26" fmla="*/ 3933850 w 10352237"/>
              <a:gd name="connsiteY26" fmla="*/ 763600 h 763600"/>
              <a:gd name="connsiteX27" fmla="*/ 3554268 w 10352237"/>
              <a:gd name="connsiteY27" fmla="*/ 763600 h 763600"/>
              <a:gd name="connsiteX28" fmla="*/ 2864119 w 10352237"/>
              <a:gd name="connsiteY28" fmla="*/ 763600 h 763600"/>
              <a:gd name="connsiteX29" fmla="*/ 2381015 w 10352237"/>
              <a:gd name="connsiteY29" fmla="*/ 763600 h 763600"/>
              <a:gd name="connsiteX30" fmla="*/ 1897910 w 10352237"/>
              <a:gd name="connsiteY30" fmla="*/ 763600 h 763600"/>
              <a:gd name="connsiteX31" fmla="*/ 1000716 w 10352237"/>
              <a:gd name="connsiteY31" fmla="*/ 763600 h 763600"/>
              <a:gd name="connsiteX32" fmla="*/ 0 w 10352237"/>
              <a:gd name="connsiteY32" fmla="*/ 763600 h 763600"/>
              <a:gd name="connsiteX33" fmla="*/ 0 w 10352237"/>
              <a:gd name="connsiteY33" fmla="*/ 366528 h 763600"/>
              <a:gd name="connsiteX34" fmla="*/ 0 w 10352237"/>
              <a:gd name="connsiteY34" fmla="*/ 0 h 7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352237" h="763600" fill="none" extrusionOk="0">
                <a:moveTo>
                  <a:pt x="0" y="0"/>
                </a:moveTo>
                <a:cubicBezTo>
                  <a:pt x="267116" y="-25846"/>
                  <a:pt x="628041" y="15385"/>
                  <a:pt x="793672" y="0"/>
                </a:cubicBezTo>
                <a:cubicBezTo>
                  <a:pt x="959303" y="-15385"/>
                  <a:pt x="1397037" y="10642"/>
                  <a:pt x="1587343" y="0"/>
                </a:cubicBezTo>
                <a:cubicBezTo>
                  <a:pt x="1777649" y="-10642"/>
                  <a:pt x="2068234" y="-1186"/>
                  <a:pt x="2277492" y="0"/>
                </a:cubicBezTo>
                <a:cubicBezTo>
                  <a:pt x="2486750" y="1186"/>
                  <a:pt x="2543280" y="12413"/>
                  <a:pt x="2657074" y="0"/>
                </a:cubicBezTo>
                <a:cubicBezTo>
                  <a:pt x="2770868" y="-12413"/>
                  <a:pt x="2986348" y="21911"/>
                  <a:pt x="3243701" y="0"/>
                </a:cubicBezTo>
                <a:cubicBezTo>
                  <a:pt x="3501054" y="-21911"/>
                  <a:pt x="3846717" y="-28484"/>
                  <a:pt x="4037372" y="0"/>
                </a:cubicBezTo>
                <a:cubicBezTo>
                  <a:pt x="4228027" y="28484"/>
                  <a:pt x="4581201" y="-23827"/>
                  <a:pt x="4727522" y="0"/>
                </a:cubicBezTo>
                <a:cubicBezTo>
                  <a:pt x="4873843" y="23827"/>
                  <a:pt x="5247910" y="-20644"/>
                  <a:pt x="5521193" y="0"/>
                </a:cubicBezTo>
                <a:cubicBezTo>
                  <a:pt x="5794476" y="20644"/>
                  <a:pt x="6108180" y="-31532"/>
                  <a:pt x="6314865" y="0"/>
                </a:cubicBezTo>
                <a:cubicBezTo>
                  <a:pt x="6521550" y="31532"/>
                  <a:pt x="6795541" y="-2627"/>
                  <a:pt x="7108536" y="0"/>
                </a:cubicBezTo>
                <a:cubicBezTo>
                  <a:pt x="7421531" y="2627"/>
                  <a:pt x="7620492" y="27797"/>
                  <a:pt x="7798685" y="0"/>
                </a:cubicBezTo>
                <a:cubicBezTo>
                  <a:pt x="7976878" y="-27797"/>
                  <a:pt x="8225145" y="22650"/>
                  <a:pt x="8488834" y="0"/>
                </a:cubicBezTo>
                <a:cubicBezTo>
                  <a:pt x="8752523" y="-22650"/>
                  <a:pt x="8775453" y="-17379"/>
                  <a:pt x="8971939" y="0"/>
                </a:cubicBezTo>
                <a:cubicBezTo>
                  <a:pt x="9168426" y="17379"/>
                  <a:pt x="9222943" y="6779"/>
                  <a:pt x="9351521" y="0"/>
                </a:cubicBezTo>
                <a:cubicBezTo>
                  <a:pt x="9480099" y="-6779"/>
                  <a:pt x="10023389" y="-30549"/>
                  <a:pt x="10352237" y="0"/>
                </a:cubicBezTo>
                <a:cubicBezTo>
                  <a:pt x="10342628" y="177334"/>
                  <a:pt x="10338565" y="281393"/>
                  <a:pt x="10352237" y="366528"/>
                </a:cubicBezTo>
                <a:cubicBezTo>
                  <a:pt x="10365909" y="451663"/>
                  <a:pt x="10355555" y="622486"/>
                  <a:pt x="10352237" y="763600"/>
                </a:cubicBezTo>
                <a:cubicBezTo>
                  <a:pt x="10004925" y="742614"/>
                  <a:pt x="9835849" y="795742"/>
                  <a:pt x="9558565" y="763600"/>
                </a:cubicBezTo>
                <a:cubicBezTo>
                  <a:pt x="9281281" y="731458"/>
                  <a:pt x="9048998" y="761778"/>
                  <a:pt x="8661372" y="763600"/>
                </a:cubicBezTo>
                <a:cubicBezTo>
                  <a:pt x="8273746" y="765422"/>
                  <a:pt x="8250838" y="788826"/>
                  <a:pt x="7971222" y="763600"/>
                </a:cubicBezTo>
                <a:cubicBezTo>
                  <a:pt x="7691606" y="738375"/>
                  <a:pt x="7540015" y="797744"/>
                  <a:pt x="7177551" y="763600"/>
                </a:cubicBezTo>
                <a:cubicBezTo>
                  <a:pt x="6815087" y="729456"/>
                  <a:pt x="6969595" y="758754"/>
                  <a:pt x="6797969" y="763600"/>
                </a:cubicBezTo>
                <a:cubicBezTo>
                  <a:pt x="6626343" y="768446"/>
                  <a:pt x="6600822" y="779509"/>
                  <a:pt x="6418387" y="763600"/>
                </a:cubicBezTo>
                <a:cubicBezTo>
                  <a:pt x="6235952" y="747691"/>
                  <a:pt x="6018352" y="771321"/>
                  <a:pt x="5728238" y="763600"/>
                </a:cubicBezTo>
                <a:cubicBezTo>
                  <a:pt x="5438124" y="755879"/>
                  <a:pt x="5079657" y="777581"/>
                  <a:pt x="4831044" y="763600"/>
                </a:cubicBezTo>
                <a:cubicBezTo>
                  <a:pt x="4582431" y="749619"/>
                  <a:pt x="4316603" y="732449"/>
                  <a:pt x="3933850" y="763600"/>
                </a:cubicBezTo>
                <a:cubicBezTo>
                  <a:pt x="3551097" y="794751"/>
                  <a:pt x="3660806" y="771980"/>
                  <a:pt x="3554268" y="763600"/>
                </a:cubicBezTo>
                <a:cubicBezTo>
                  <a:pt x="3447730" y="755220"/>
                  <a:pt x="3208702" y="750343"/>
                  <a:pt x="2864119" y="763600"/>
                </a:cubicBezTo>
                <a:cubicBezTo>
                  <a:pt x="2519536" y="776857"/>
                  <a:pt x="2545632" y="787362"/>
                  <a:pt x="2381015" y="763600"/>
                </a:cubicBezTo>
                <a:cubicBezTo>
                  <a:pt x="2216398" y="739838"/>
                  <a:pt x="2044031" y="782019"/>
                  <a:pt x="1897910" y="763600"/>
                </a:cubicBezTo>
                <a:cubicBezTo>
                  <a:pt x="1751789" y="745181"/>
                  <a:pt x="1191557" y="724209"/>
                  <a:pt x="1000716" y="763600"/>
                </a:cubicBezTo>
                <a:cubicBezTo>
                  <a:pt x="809875" y="802991"/>
                  <a:pt x="227200" y="760910"/>
                  <a:pt x="0" y="763600"/>
                </a:cubicBezTo>
                <a:cubicBezTo>
                  <a:pt x="2078" y="634955"/>
                  <a:pt x="11626" y="552976"/>
                  <a:pt x="0" y="366528"/>
                </a:cubicBezTo>
                <a:cubicBezTo>
                  <a:pt x="-11626" y="180080"/>
                  <a:pt x="15514" y="80518"/>
                  <a:pt x="0" y="0"/>
                </a:cubicBezTo>
                <a:close/>
              </a:path>
              <a:path w="10352237" h="763600" stroke="0" extrusionOk="0">
                <a:moveTo>
                  <a:pt x="0" y="0"/>
                </a:moveTo>
                <a:cubicBezTo>
                  <a:pt x="211075" y="21004"/>
                  <a:pt x="282686" y="3879"/>
                  <a:pt x="483104" y="0"/>
                </a:cubicBezTo>
                <a:cubicBezTo>
                  <a:pt x="683522" y="-3879"/>
                  <a:pt x="871050" y="-22957"/>
                  <a:pt x="1069731" y="0"/>
                </a:cubicBezTo>
                <a:cubicBezTo>
                  <a:pt x="1268412" y="22957"/>
                  <a:pt x="1433512" y="-23337"/>
                  <a:pt x="1552836" y="0"/>
                </a:cubicBezTo>
                <a:cubicBezTo>
                  <a:pt x="1672161" y="23337"/>
                  <a:pt x="1926647" y="-10901"/>
                  <a:pt x="2035940" y="0"/>
                </a:cubicBezTo>
                <a:cubicBezTo>
                  <a:pt x="2145233" y="10901"/>
                  <a:pt x="2457146" y="9161"/>
                  <a:pt x="2726089" y="0"/>
                </a:cubicBezTo>
                <a:cubicBezTo>
                  <a:pt x="2995032" y="-9161"/>
                  <a:pt x="3252039" y="42241"/>
                  <a:pt x="3623283" y="0"/>
                </a:cubicBezTo>
                <a:cubicBezTo>
                  <a:pt x="3994527" y="-42241"/>
                  <a:pt x="3993869" y="-22897"/>
                  <a:pt x="4209910" y="0"/>
                </a:cubicBezTo>
                <a:cubicBezTo>
                  <a:pt x="4425951" y="22897"/>
                  <a:pt x="4621291" y="24822"/>
                  <a:pt x="4796536" y="0"/>
                </a:cubicBezTo>
                <a:cubicBezTo>
                  <a:pt x="4971781" y="-24822"/>
                  <a:pt x="5423215" y="1575"/>
                  <a:pt x="5693730" y="0"/>
                </a:cubicBezTo>
                <a:cubicBezTo>
                  <a:pt x="5964245" y="-1575"/>
                  <a:pt x="6286735" y="14758"/>
                  <a:pt x="6590924" y="0"/>
                </a:cubicBezTo>
                <a:cubicBezTo>
                  <a:pt x="6895113" y="-14758"/>
                  <a:pt x="6808837" y="10029"/>
                  <a:pt x="6970506" y="0"/>
                </a:cubicBezTo>
                <a:cubicBezTo>
                  <a:pt x="7132175" y="-10029"/>
                  <a:pt x="7378633" y="-15808"/>
                  <a:pt x="7660655" y="0"/>
                </a:cubicBezTo>
                <a:cubicBezTo>
                  <a:pt x="7942677" y="15808"/>
                  <a:pt x="8101199" y="6965"/>
                  <a:pt x="8454327" y="0"/>
                </a:cubicBezTo>
                <a:cubicBezTo>
                  <a:pt x="8807455" y="-6965"/>
                  <a:pt x="8979833" y="13692"/>
                  <a:pt x="9351521" y="0"/>
                </a:cubicBezTo>
                <a:cubicBezTo>
                  <a:pt x="9723209" y="-13692"/>
                  <a:pt x="9579701" y="326"/>
                  <a:pt x="9731103" y="0"/>
                </a:cubicBezTo>
                <a:cubicBezTo>
                  <a:pt x="9882505" y="-326"/>
                  <a:pt x="10140143" y="-3193"/>
                  <a:pt x="10352237" y="0"/>
                </a:cubicBezTo>
                <a:cubicBezTo>
                  <a:pt x="10346930" y="157460"/>
                  <a:pt x="10339296" y="190709"/>
                  <a:pt x="10352237" y="374164"/>
                </a:cubicBezTo>
                <a:cubicBezTo>
                  <a:pt x="10365178" y="557619"/>
                  <a:pt x="10367971" y="678518"/>
                  <a:pt x="10352237" y="763600"/>
                </a:cubicBezTo>
                <a:cubicBezTo>
                  <a:pt x="10192232" y="748483"/>
                  <a:pt x="9769047" y="800685"/>
                  <a:pt x="9558565" y="763600"/>
                </a:cubicBezTo>
                <a:cubicBezTo>
                  <a:pt x="9348083" y="726515"/>
                  <a:pt x="9022650" y="749335"/>
                  <a:pt x="8764894" y="763600"/>
                </a:cubicBezTo>
                <a:cubicBezTo>
                  <a:pt x="8507138" y="777865"/>
                  <a:pt x="8311610" y="765339"/>
                  <a:pt x="7867700" y="763600"/>
                </a:cubicBezTo>
                <a:cubicBezTo>
                  <a:pt x="7423790" y="761861"/>
                  <a:pt x="7181732" y="745944"/>
                  <a:pt x="6970506" y="763600"/>
                </a:cubicBezTo>
                <a:cubicBezTo>
                  <a:pt x="6759280" y="781256"/>
                  <a:pt x="6750574" y="757890"/>
                  <a:pt x="6590924" y="763600"/>
                </a:cubicBezTo>
                <a:cubicBezTo>
                  <a:pt x="6431274" y="769310"/>
                  <a:pt x="6103718" y="803095"/>
                  <a:pt x="5797253" y="763600"/>
                </a:cubicBezTo>
                <a:cubicBezTo>
                  <a:pt x="5490788" y="724105"/>
                  <a:pt x="5415902" y="766559"/>
                  <a:pt x="5314148" y="763600"/>
                </a:cubicBezTo>
                <a:cubicBezTo>
                  <a:pt x="5212395" y="760641"/>
                  <a:pt x="5025655" y="750714"/>
                  <a:pt x="4831044" y="763600"/>
                </a:cubicBezTo>
                <a:cubicBezTo>
                  <a:pt x="4636433" y="776486"/>
                  <a:pt x="4275982" y="758510"/>
                  <a:pt x="3933850" y="763600"/>
                </a:cubicBezTo>
                <a:cubicBezTo>
                  <a:pt x="3591718" y="768690"/>
                  <a:pt x="3479934" y="790783"/>
                  <a:pt x="3347223" y="763600"/>
                </a:cubicBezTo>
                <a:cubicBezTo>
                  <a:pt x="3214512" y="736417"/>
                  <a:pt x="3017048" y="784004"/>
                  <a:pt x="2864119" y="763600"/>
                </a:cubicBezTo>
                <a:cubicBezTo>
                  <a:pt x="2711190" y="743196"/>
                  <a:pt x="2599383" y="777201"/>
                  <a:pt x="2484537" y="763600"/>
                </a:cubicBezTo>
                <a:cubicBezTo>
                  <a:pt x="2369691" y="749999"/>
                  <a:pt x="1792617" y="762282"/>
                  <a:pt x="1587343" y="763600"/>
                </a:cubicBezTo>
                <a:cubicBezTo>
                  <a:pt x="1382069" y="764918"/>
                  <a:pt x="1137343" y="765489"/>
                  <a:pt x="897194" y="763600"/>
                </a:cubicBezTo>
                <a:cubicBezTo>
                  <a:pt x="657045" y="761711"/>
                  <a:pt x="193445" y="748663"/>
                  <a:pt x="0" y="763600"/>
                </a:cubicBezTo>
                <a:cubicBezTo>
                  <a:pt x="-11688" y="586777"/>
                  <a:pt x="-7648" y="542607"/>
                  <a:pt x="0" y="374164"/>
                </a:cubicBezTo>
                <a:cubicBezTo>
                  <a:pt x="7648" y="205721"/>
                  <a:pt x="-5145" y="171006"/>
                  <a:pt x="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5281618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ar-SA" sz="2800" b="1" kern="0" dirty="0"/>
              <a:t>يمكنك تقدير النسبة المئوية لعدد إذا كانت النسبة المئوية أكبر من 100 أو أقل من 1</a:t>
            </a:r>
          </a:p>
        </p:txBody>
      </p:sp>
      <p:pic>
        <p:nvPicPr>
          <p:cNvPr id="20" name="IMG_6540.jpeg" descr="IMG_6540.jpeg">
            <a:extLst>
              <a:ext uri="{FF2B5EF4-FFF2-40B4-BE49-F238E27FC236}">
                <a16:creationId xmlns:a16="http://schemas.microsoft.com/office/drawing/2014/main" id="{EFF96C46-D978-2C3A-9BC5-253A6DEA97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57"/>
          <a:stretch/>
        </p:blipFill>
        <p:spPr>
          <a:xfrm>
            <a:off x="933571" y="2016297"/>
            <a:ext cx="8717343" cy="4388303"/>
          </a:xfrm>
          <a:custGeom>
            <a:avLst/>
            <a:gdLst>
              <a:gd name="connsiteX0" fmla="*/ 0 w 8717343"/>
              <a:gd name="connsiteY0" fmla="*/ 0 h 4388303"/>
              <a:gd name="connsiteX1" fmla="*/ 844912 w 8717343"/>
              <a:gd name="connsiteY1" fmla="*/ 0 h 4388303"/>
              <a:gd name="connsiteX2" fmla="*/ 1602650 w 8717343"/>
              <a:gd name="connsiteY2" fmla="*/ 0 h 4388303"/>
              <a:gd name="connsiteX3" fmla="*/ 2360388 w 8717343"/>
              <a:gd name="connsiteY3" fmla="*/ 0 h 4388303"/>
              <a:gd name="connsiteX4" fmla="*/ 2769433 w 8717343"/>
              <a:gd name="connsiteY4" fmla="*/ 0 h 4388303"/>
              <a:gd name="connsiteX5" fmla="*/ 3527171 w 8717343"/>
              <a:gd name="connsiteY5" fmla="*/ 0 h 4388303"/>
              <a:gd name="connsiteX6" fmla="*/ 3936216 w 8717343"/>
              <a:gd name="connsiteY6" fmla="*/ 0 h 4388303"/>
              <a:gd name="connsiteX7" fmla="*/ 4693954 w 8717343"/>
              <a:gd name="connsiteY7" fmla="*/ 0 h 4388303"/>
              <a:gd name="connsiteX8" fmla="*/ 5277345 w 8717343"/>
              <a:gd name="connsiteY8" fmla="*/ 0 h 4388303"/>
              <a:gd name="connsiteX9" fmla="*/ 5860737 w 8717343"/>
              <a:gd name="connsiteY9" fmla="*/ 0 h 4388303"/>
              <a:gd name="connsiteX10" fmla="*/ 6531302 w 8717343"/>
              <a:gd name="connsiteY10" fmla="*/ 0 h 4388303"/>
              <a:gd name="connsiteX11" fmla="*/ 7201866 w 8717343"/>
              <a:gd name="connsiteY11" fmla="*/ 0 h 4388303"/>
              <a:gd name="connsiteX12" fmla="*/ 8046778 w 8717343"/>
              <a:gd name="connsiteY12" fmla="*/ 0 h 4388303"/>
              <a:gd name="connsiteX13" fmla="*/ 8717343 w 8717343"/>
              <a:gd name="connsiteY13" fmla="*/ 0 h 4388303"/>
              <a:gd name="connsiteX14" fmla="*/ 8717343 w 8717343"/>
              <a:gd name="connsiteY14" fmla="*/ 495251 h 4388303"/>
              <a:gd name="connsiteX15" fmla="*/ 8717343 w 8717343"/>
              <a:gd name="connsiteY15" fmla="*/ 1034386 h 4388303"/>
              <a:gd name="connsiteX16" fmla="*/ 8717343 w 8717343"/>
              <a:gd name="connsiteY16" fmla="*/ 1705169 h 4388303"/>
              <a:gd name="connsiteX17" fmla="*/ 8717343 w 8717343"/>
              <a:gd name="connsiteY17" fmla="*/ 2288187 h 4388303"/>
              <a:gd name="connsiteX18" fmla="*/ 8717343 w 8717343"/>
              <a:gd name="connsiteY18" fmla="*/ 2827321 h 4388303"/>
              <a:gd name="connsiteX19" fmla="*/ 8717343 w 8717343"/>
              <a:gd name="connsiteY19" fmla="*/ 3410338 h 4388303"/>
              <a:gd name="connsiteX20" fmla="*/ 8717343 w 8717343"/>
              <a:gd name="connsiteY20" fmla="*/ 4388303 h 4388303"/>
              <a:gd name="connsiteX21" fmla="*/ 7872431 w 8717343"/>
              <a:gd name="connsiteY21" fmla="*/ 4388303 h 4388303"/>
              <a:gd name="connsiteX22" fmla="*/ 7201866 w 8717343"/>
              <a:gd name="connsiteY22" fmla="*/ 4388303 h 4388303"/>
              <a:gd name="connsiteX23" fmla="*/ 6356955 w 8717343"/>
              <a:gd name="connsiteY23" fmla="*/ 4388303 h 4388303"/>
              <a:gd name="connsiteX24" fmla="*/ 5599216 w 8717343"/>
              <a:gd name="connsiteY24" fmla="*/ 4388303 h 4388303"/>
              <a:gd name="connsiteX25" fmla="*/ 5015825 w 8717343"/>
              <a:gd name="connsiteY25" fmla="*/ 4388303 h 4388303"/>
              <a:gd name="connsiteX26" fmla="*/ 4345260 w 8717343"/>
              <a:gd name="connsiteY26" fmla="*/ 4388303 h 4388303"/>
              <a:gd name="connsiteX27" fmla="*/ 3761869 w 8717343"/>
              <a:gd name="connsiteY27" fmla="*/ 4388303 h 4388303"/>
              <a:gd name="connsiteX28" fmla="*/ 3004131 w 8717343"/>
              <a:gd name="connsiteY28" fmla="*/ 4388303 h 4388303"/>
              <a:gd name="connsiteX29" fmla="*/ 2595086 w 8717343"/>
              <a:gd name="connsiteY29" fmla="*/ 4388303 h 4388303"/>
              <a:gd name="connsiteX30" fmla="*/ 1750174 w 8717343"/>
              <a:gd name="connsiteY30" fmla="*/ 4388303 h 4388303"/>
              <a:gd name="connsiteX31" fmla="*/ 992436 w 8717343"/>
              <a:gd name="connsiteY31" fmla="*/ 4388303 h 4388303"/>
              <a:gd name="connsiteX32" fmla="*/ 583391 w 8717343"/>
              <a:gd name="connsiteY32" fmla="*/ 4388303 h 4388303"/>
              <a:gd name="connsiteX33" fmla="*/ 0 w 8717343"/>
              <a:gd name="connsiteY33" fmla="*/ 4388303 h 4388303"/>
              <a:gd name="connsiteX34" fmla="*/ 0 w 8717343"/>
              <a:gd name="connsiteY34" fmla="*/ 3805286 h 4388303"/>
              <a:gd name="connsiteX35" fmla="*/ 0 w 8717343"/>
              <a:gd name="connsiteY35" fmla="*/ 3222268 h 4388303"/>
              <a:gd name="connsiteX36" fmla="*/ 0 w 8717343"/>
              <a:gd name="connsiteY36" fmla="*/ 2551485 h 4388303"/>
              <a:gd name="connsiteX37" fmla="*/ 0 w 8717343"/>
              <a:gd name="connsiteY37" fmla="*/ 2012350 h 4388303"/>
              <a:gd name="connsiteX38" fmla="*/ 0 w 8717343"/>
              <a:gd name="connsiteY38" fmla="*/ 1341567 h 4388303"/>
              <a:gd name="connsiteX39" fmla="*/ 0 w 8717343"/>
              <a:gd name="connsiteY39" fmla="*/ 714666 h 4388303"/>
              <a:gd name="connsiteX40" fmla="*/ 0 w 8717343"/>
              <a:gd name="connsiteY40" fmla="*/ 0 h 438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717343" h="4388303" fill="none" extrusionOk="0">
                <a:moveTo>
                  <a:pt x="0" y="0"/>
                </a:moveTo>
                <a:cubicBezTo>
                  <a:pt x="194453" y="22726"/>
                  <a:pt x="497925" y="19678"/>
                  <a:pt x="844912" y="0"/>
                </a:cubicBezTo>
                <a:cubicBezTo>
                  <a:pt x="1191899" y="-19678"/>
                  <a:pt x="1225307" y="-25322"/>
                  <a:pt x="1602650" y="0"/>
                </a:cubicBezTo>
                <a:cubicBezTo>
                  <a:pt x="1979993" y="25322"/>
                  <a:pt x="2204687" y="-6380"/>
                  <a:pt x="2360388" y="0"/>
                </a:cubicBezTo>
                <a:cubicBezTo>
                  <a:pt x="2516089" y="6380"/>
                  <a:pt x="2586772" y="-3587"/>
                  <a:pt x="2769433" y="0"/>
                </a:cubicBezTo>
                <a:cubicBezTo>
                  <a:pt x="2952094" y="3587"/>
                  <a:pt x="3236228" y="-14824"/>
                  <a:pt x="3527171" y="0"/>
                </a:cubicBezTo>
                <a:cubicBezTo>
                  <a:pt x="3818114" y="14824"/>
                  <a:pt x="3776449" y="-17279"/>
                  <a:pt x="3936216" y="0"/>
                </a:cubicBezTo>
                <a:cubicBezTo>
                  <a:pt x="4095984" y="17279"/>
                  <a:pt x="4331376" y="-25168"/>
                  <a:pt x="4693954" y="0"/>
                </a:cubicBezTo>
                <a:cubicBezTo>
                  <a:pt x="5056532" y="25168"/>
                  <a:pt x="5080044" y="-10233"/>
                  <a:pt x="5277345" y="0"/>
                </a:cubicBezTo>
                <a:cubicBezTo>
                  <a:pt x="5474646" y="10233"/>
                  <a:pt x="5587861" y="-10881"/>
                  <a:pt x="5860737" y="0"/>
                </a:cubicBezTo>
                <a:cubicBezTo>
                  <a:pt x="6133613" y="10881"/>
                  <a:pt x="6278857" y="18117"/>
                  <a:pt x="6531302" y="0"/>
                </a:cubicBezTo>
                <a:cubicBezTo>
                  <a:pt x="6783747" y="-18117"/>
                  <a:pt x="7015956" y="-8916"/>
                  <a:pt x="7201866" y="0"/>
                </a:cubicBezTo>
                <a:cubicBezTo>
                  <a:pt x="7387776" y="8916"/>
                  <a:pt x="7729825" y="32071"/>
                  <a:pt x="8046778" y="0"/>
                </a:cubicBezTo>
                <a:cubicBezTo>
                  <a:pt x="8363731" y="-32071"/>
                  <a:pt x="8509018" y="-31238"/>
                  <a:pt x="8717343" y="0"/>
                </a:cubicBezTo>
                <a:cubicBezTo>
                  <a:pt x="8692650" y="171332"/>
                  <a:pt x="8741785" y="255827"/>
                  <a:pt x="8717343" y="495251"/>
                </a:cubicBezTo>
                <a:cubicBezTo>
                  <a:pt x="8692901" y="734675"/>
                  <a:pt x="8715134" y="907690"/>
                  <a:pt x="8717343" y="1034386"/>
                </a:cubicBezTo>
                <a:cubicBezTo>
                  <a:pt x="8719552" y="1161083"/>
                  <a:pt x="8714094" y="1518361"/>
                  <a:pt x="8717343" y="1705169"/>
                </a:cubicBezTo>
                <a:cubicBezTo>
                  <a:pt x="8720592" y="1891977"/>
                  <a:pt x="8711679" y="2027996"/>
                  <a:pt x="8717343" y="2288187"/>
                </a:cubicBezTo>
                <a:cubicBezTo>
                  <a:pt x="8723007" y="2548378"/>
                  <a:pt x="8700932" y="2643232"/>
                  <a:pt x="8717343" y="2827321"/>
                </a:cubicBezTo>
                <a:cubicBezTo>
                  <a:pt x="8733754" y="3011410"/>
                  <a:pt x="8738105" y="3232926"/>
                  <a:pt x="8717343" y="3410338"/>
                </a:cubicBezTo>
                <a:cubicBezTo>
                  <a:pt x="8696581" y="3587750"/>
                  <a:pt x="8710274" y="3946447"/>
                  <a:pt x="8717343" y="4388303"/>
                </a:cubicBezTo>
                <a:cubicBezTo>
                  <a:pt x="8413289" y="4380636"/>
                  <a:pt x="8248867" y="4400478"/>
                  <a:pt x="7872431" y="4388303"/>
                </a:cubicBezTo>
                <a:cubicBezTo>
                  <a:pt x="7495995" y="4376128"/>
                  <a:pt x="7513683" y="4406755"/>
                  <a:pt x="7201866" y="4388303"/>
                </a:cubicBezTo>
                <a:cubicBezTo>
                  <a:pt x="6890050" y="4369851"/>
                  <a:pt x="6631466" y="4372669"/>
                  <a:pt x="6356955" y="4388303"/>
                </a:cubicBezTo>
                <a:cubicBezTo>
                  <a:pt x="6082444" y="4403937"/>
                  <a:pt x="5755146" y="4372223"/>
                  <a:pt x="5599216" y="4388303"/>
                </a:cubicBezTo>
                <a:cubicBezTo>
                  <a:pt x="5443286" y="4404383"/>
                  <a:pt x="5162831" y="4399608"/>
                  <a:pt x="5015825" y="4388303"/>
                </a:cubicBezTo>
                <a:cubicBezTo>
                  <a:pt x="4868819" y="4376998"/>
                  <a:pt x="4670726" y="4396322"/>
                  <a:pt x="4345260" y="4388303"/>
                </a:cubicBezTo>
                <a:cubicBezTo>
                  <a:pt x="4019795" y="4380284"/>
                  <a:pt x="3993303" y="4375745"/>
                  <a:pt x="3761869" y="4388303"/>
                </a:cubicBezTo>
                <a:cubicBezTo>
                  <a:pt x="3530435" y="4400861"/>
                  <a:pt x="3211961" y="4366403"/>
                  <a:pt x="3004131" y="4388303"/>
                </a:cubicBezTo>
                <a:cubicBezTo>
                  <a:pt x="2796301" y="4410203"/>
                  <a:pt x="2701614" y="4393463"/>
                  <a:pt x="2595086" y="4388303"/>
                </a:cubicBezTo>
                <a:cubicBezTo>
                  <a:pt x="2488558" y="4383143"/>
                  <a:pt x="1925878" y="4427170"/>
                  <a:pt x="1750174" y="4388303"/>
                </a:cubicBezTo>
                <a:cubicBezTo>
                  <a:pt x="1574470" y="4349436"/>
                  <a:pt x="1222272" y="4407202"/>
                  <a:pt x="992436" y="4388303"/>
                </a:cubicBezTo>
                <a:cubicBezTo>
                  <a:pt x="762600" y="4369404"/>
                  <a:pt x="757398" y="4377464"/>
                  <a:pt x="583391" y="4388303"/>
                </a:cubicBezTo>
                <a:cubicBezTo>
                  <a:pt x="409384" y="4399142"/>
                  <a:pt x="162340" y="4399101"/>
                  <a:pt x="0" y="4388303"/>
                </a:cubicBezTo>
                <a:cubicBezTo>
                  <a:pt x="24261" y="4105654"/>
                  <a:pt x="3249" y="3947350"/>
                  <a:pt x="0" y="3805286"/>
                </a:cubicBezTo>
                <a:cubicBezTo>
                  <a:pt x="-3249" y="3663222"/>
                  <a:pt x="8393" y="3435544"/>
                  <a:pt x="0" y="3222268"/>
                </a:cubicBezTo>
                <a:cubicBezTo>
                  <a:pt x="-8393" y="3008992"/>
                  <a:pt x="-6123" y="2775830"/>
                  <a:pt x="0" y="2551485"/>
                </a:cubicBezTo>
                <a:cubicBezTo>
                  <a:pt x="6123" y="2327140"/>
                  <a:pt x="-955" y="2276718"/>
                  <a:pt x="0" y="2012350"/>
                </a:cubicBezTo>
                <a:cubicBezTo>
                  <a:pt x="955" y="1747982"/>
                  <a:pt x="31715" y="1580954"/>
                  <a:pt x="0" y="1341567"/>
                </a:cubicBezTo>
                <a:cubicBezTo>
                  <a:pt x="-31715" y="1102180"/>
                  <a:pt x="14817" y="892489"/>
                  <a:pt x="0" y="714666"/>
                </a:cubicBezTo>
                <a:cubicBezTo>
                  <a:pt x="-14817" y="536843"/>
                  <a:pt x="-30983" y="145610"/>
                  <a:pt x="0" y="0"/>
                </a:cubicBezTo>
                <a:close/>
              </a:path>
              <a:path w="8717343" h="4388303" stroke="0" extrusionOk="0">
                <a:moveTo>
                  <a:pt x="0" y="0"/>
                </a:moveTo>
                <a:cubicBezTo>
                  <a:pt x="325616" y="-5880"/>
                  <a:pt x="392828" y="-793"/>
                  <a:pt x="670565" y="0"/>
                </a:cubicBezTo>
                <a:cubicBezTo>
                  <a:pt x="948303" y="793"/>
                  <a:pt x="1104552" y="37006"/>
                  <a:pt x="1428303" y="0"/>
                </a:cubicBezTo>
                <a:cubicBezTo>
                  <a:pt x="1752054" y="-37006"/>
                  <a:pt x="1953815" y="26634"/>
                  <a:pt x="2273215" y="0"/>
                </a:cubicBezTo>
                <a:cubicBezTo>
                  <a:pt x="2592615" y="-26634"/>
                  <a:pt x="2551693" y="-19248"/>
                  <a:pt x="2682259" y="0"/>
                </a:cubicBezTo>
                <a:cubicBezTo>
                  <a:pt x="2812825" y="19248"/>
                  <a:pt x="2975428" y="-4645"/>
                  <a:pt x="3091304" y="0"/>
                </a:cubicBezTo>
                <a:cubicBezTo>
                  <a:pt x="3207180" y="4645"/>
                  <a:pt x="3577388" y="4114"/>
                  <a:pt x="3849042" y="0"/>
                </a:cubicBezTo>
                <a:cubicBezTo>
                  <a:pt x="4120696" y="-4114"/>
                  <a:pt x="4057054" y="8815"/>
                  <a:pt x="4258087" y="0"/>
                </a:cubicBezTo>
                <a:cubicBezTo>
                  <a:pt x="4459120" y="-8815"/>
                  <a:pt x="4923922" y="-16934"/>
                  <a:pt x="5102998" y="0"/>
                </a:cubicBezTo>
                <a:cubicBezTo>
                  <a:pt x="5282074" y="16934"/>
                  <a:pt x="5401578" y="-21408"/>
                  <a:pt x="5599216" y="0"/>
                </a:cubicBezTo>
                <a:cubicBezTo>
                  <a:pt x="5796854" y="21408"/>
                  <a:pt x="6208985" y="40886"/>
                  <a:pt x="6444128" y="0"/>
                </a:cubicBezTo>
                <a:cubicBezTo>
                  <a:pt x="6679271" y="-40886"/>
                  <a:pt x="6719788" y="-16734"/>
                  <a:pt x="6940346" y="0"/>
                </a:cubicBezTo>
                <a:cubicBezTo>
                  <a:pt x="7160904" y="16734"/>
                  <a:pt x="7216044" y="23598"/>
                  <a:pt x="7436564" y="0"/>
                </a:cubicBezTo>
                <a:cubicBezTo>
                  <a:pt x="7657084" y="-23598"/>
                  <a:pt x="7806428" y="-5749"/>
                  <a:pt x="7932782" y="0"/>
                </a:cubicBezTo>
                <a:cubicBezTo>
                  <a:pt x="8059136" y="5749"/>
                  <a:pt x="8505434" y="-29637"/>
                  <a:pt x="8717343" y="0"/>
                </a:cubicBezTo>
                <a:cubicBezTo>
                  <a:pt x="8734233" y="246713"/>
                  <a:pt x="8741497" y="330505"/>
                  <a:pt x="8717343" y="583017"/>
                </a:cubicBezTo>
                <a:cubicBezTo>
                  <a:pt x="8693189" y="835529"/>
                  <a:pt x="8737778" y="875107"/>
                  <a:pt x="8717343" y="1078269"/>
                </a:cubicBezTo>
                <a:cubicBezTo>
                  <a:pt x="8696908" y="1281431"/>
                  <a:pt x="8732100" y="1425928"/>
                  <a:pt x="8717343" y="1617403"/>
                </a:cubicBezTo>
                <a:cubicBezTo>
                  <a:pt x="8702586" y="1808878"/>
                  <a:pt x="8735568" y="1953706"/>
                  <a:pt x="8717343" y="2244304"/>
                </a:cubicBezTo>
                <a:cubicBezTo>
                  <a:pt x="8699118" y="2534902"/>
                  <a:pt x="8730134" y="2542505"/>
                  <a:pt x="8717343" y="2739555"/>
                </a:cubicBezTo>
                <a:cubicBezTo>
                  <a:pt x="8704552" y="2936605"/>
                  <a:pt x="8702981" y="3041505"/>
                  <a:pt x="8717343" y="3322572"/>
                </a:cubicBezTo>
                <a:cubicBezTo>
                  <a:pt x="8731705" y="3603639"/>
                  <a:pt x="8699820" y="3638543"/>
                  <a:pt x="8717343" y="3817824"/>
                </a:cubicBezTo>
                <a:cubicBezTo>
                  <a:pt x="8734866" y="3997105"/>
                  <a:pt x="8721172" y="4201592"/>
                  <a:pt x="8717343" y="4388303"/>
                </a:cubicBezTo>
                <a:cubicBezTo>
                  <a:pt x="8359682" y="4367973"/>
                  <a:pt x="8132075" y="4422019"/>
                  <a:pt x="7959605" y="4388303"/>
                </a:cubicBezTo>
                <a:cubicBezTo>
                  <a:pt x="7787135" y="4354587"/>
                  <a:pt x="7664026" y="4407949"/>
                  <a:pt x="7376213" y="4388303"/>
                </a:cubicBezTo>
                <a:cubicBezTo>
                  <a:pt x="7088400" y="4368657"/>
                  <a:pt x="6789204" y="4422112"/>
                  <a:pt x="6531302" y="4388303"/>
                </a:cubicBezTo>
                <a:cubicBezTo>
                  <a:pt x="6273400" y="4354494"/>
                  <a:pt x="6272153" y="4380609"/>
                  <a:pt x="6035084" y="4388303"/>
                </a:cubicBezTo>
                <a:cubicBezTo>
                  <a:pt x="5798015" y="4395997"/>
                  <a:pt x="5712594" y="4374577"/>
                  <a:pt x="5626039" y="4388303"/>
                </a:cubicBezTo>
                <a:cubicBezTo>
                  <a:pt x="5539485" y="4402029"/>
                  <a:pt x="5000534" y="4397369"/>
                  <a:pt x="4781127" y="4388303"/>
                </a:cubicBezTo>
                <a:cubicBezTo>
                  <a:pt x="4561720" y="4379237"/>
                  <a:pt x="4193678" y="4362516"/>
                  <a:pt x="3936216" y="4388303"/>
                </a:cubicBezTo>
                <a:cubicBezTo>
                  <a:pt x="3678754" y="4414090"/>
                  <a:pt x="3595176" y="4399079"/>
                  <a:pt x="3439998" y="4388303"/>
                </a:cubicBezTo>
                <a:cubicBezTo>
                  <a:pt x="3284820" y="4377527"/>
                  <a:pt x="3119200" y="4370656"/>
                  <a:pt x="2943780" y="4388303"/>
                </a:cubicBezTo>
                <a:cubicBezTo>
                  <a:pt x="2768360" y="4405950"/>
                  <a:pt x="2540029" y="4390032"/>
                  <a:pt x="2273215" y="4388303"/>
                </a:cubicBezTo>
                <a:cubicBezTo>
                  <a:pt x="2006401" y="4386574"/>
                  <a:pt x="1754230" y="4407961"/>
                  <a:pt x="1515477" y="4388303"/>
                </a:cubicBezTo>
                <a:cubicBezTo>
                  <a:pt x="1276724" y="4368645"/>
                  <a:pt x="1073301" y="4368200"/>
                  <a:pt x="844912" y="4388303"/>
                </a:cubicBezTo>
                <a:cubicBezTo>
                  <a:pt x="616524" y="4408406"/>
                  <a:pt x="396776" y="4364761"/>
                  <a:pt x="0" y="4388303"/>
                </a:cubicBezTo>
                <a:cubicBezTo>
                  <a:pt x="22186" y="4165967"/>
                  <a:pt x="7715" y="3953078"/>
                  <a:pt x="0" y="3673637"/>
                </a:cubicBezTo>
                <a:cubicBezTo>
                  <a:pt x="-7715" y="3394196"/>
                  <a:pt x="-3551" y="3260850"/>
                  <a:pt x="0" y="3090619"/>
                </a:cubicBezTo>
                <a:cubicBezTo>
                  <a:pt x="3551" y="2920388"/>
                  <a:pt x="-957" y="2694683"/>
                  <a:pt x="0" y="2551485"/>
                </a:cubicBezTo>
                <a:cubicBezTo>
                  <a:pt x="957" y="2408287"/>
                  <a:pt x="5682" y="2082640"/>
                  <a:pt x="0" y="1924584"/>
                </a:cubicBezTo>
                <a:cubicBezTo>
                  <a:pt x="-5682" y="1766528"/>
                  <a:pt x="-26975" y="1541226"/>
                  <a:pt x="0" y="1341567"/>
                </a:cubicBezTo>
                <a:cubicBezTo>
                  <a:pt x="26975" y="1141908"/>
                  <a:pt x="8079" y="957324"/>
                  <a:pt x="0" y="802433"/>
                </a:cubicBezTo>
                <a:cubicBezTo>
                  <a:pt x="-8079" y="647542"/>
                  <a:pt x="12041" y="181701"/>
                  <a:pt x="0" y="0"/>
                </a:cubicBezTo>
                <a:close/>
              </a:path>
            </a:pathLst>
          </a:custGeom>
          <a:ln w="12700">
            <a:solidFill>
              <a:schemeClr val="bg2">
                <a:lumMod val="50000"/>
              </a:schemeClr>
            </a:solidFill>
            <a:miter lim="400000"/>
            <a:extLst>
              <a:ext uri="{C807C97D-BFC1-408E-A445-0C87EB9F89A2}">
                <ask:lineSketchStyleProps xmlns:ask="http://schemas.microsoft.com/office/drawing/2018/sketchyshapes" sd="10501190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9305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2" grpId="0" animBg="1"/>
      <p:bldP spid="1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97495" y="2309930"/>
            <a:ext cx="1179467" cy="12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247419" y="2586348"/>
            <a:ext cx="679618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د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800578" y="107931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819" y="2162908"/>
            <a:ext cx="3905547" cy="1404303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4401972" y="2309930"/>
            <a:ext cx="3662069" cy="151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قدر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8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298 % من 45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897314" y="2309930"/>
            <a:ext cx="2148840" cy="534748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التعاوني </a:t>
            </a:r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848" y="1043836"/>
            <a:ext cx="1888760" cy="140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47C9E6-F856-8DFC-F17A-EC3994DEA44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BBC1FF-E719-8E3D-DC4B-13C74A1C71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7A8925-E3BF-CB05-6D9C-D79B34A4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0" y="3132323"/>
            <a:ext cx="2506622" cy="22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4062615" y="516172"/>
            <a:ext cx="4145470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مثال من واقع الحياة :</a:t>
            </a: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1878001" y="582137"/>
            <a:ext cx="2095328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حوار ومناقشة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8E8C17A-A20A-6E0A-28BC-ADDF0D6B3655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F6F6EA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D26626-9261-491C-6910-BC4E852E912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8B6E87-5729-029F-09AE-CD2F0EDA0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A4177BE-D562-2312-85E6-9EC5B7C53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9028" t="41333" r="40187" b="27294"/>
          <a:stretch/>
        </p:blipFill>
        <p:spPr>
          <a:xfrm>
            <a:off x="792081" y="1485049"/>
            <a:ext cx="10299053" cy="4722608"/>
          </a:xfrm>
          <a:custGeom>
            <a:avLst/>
            <a:gdLst>
              <a:gd name="connsiteX0" fmla="*/ 0 w 10299053"/>
              <a:gd name="connsiteY0" fmla="*/ 0 h 4722608"/>
              <a:gd name="connsiteX1" fmla="*/ 892585 w 10299053"/>
              <a:gd name="connsiteY1" fmla="*/ 0 h 4722608"/>
              <a:gd name="connsiteX2" fmla="*/ 1682179 w 10299053"/>
              <a:gd name="connsiteY2" fmla="*/ 0 h 4722608"/>
              <a:gd name="connsiteX3" fmla="*/ 2471773 w 10299053"/>
              <a:gd name="connsiteY3" fmla="*/ 0 h 4722608"/>
              <a:gd name="connsiteX4" fmla="*/ 2952395 w 10299053"/>
              <a:gd name="connsiteY4" fmla="*/ 0 h 4722608"/>
              <a:gd name="connsiteX5" fmla="*/ 3844980 w 10299053"/>
              <a:gd name="connsiteY5" fmla="*/ 0 h 4722608"/>
              <a:gd name="connsiteX6" fmla="*/ 4428593 w 10299053"/>
              <a:gd name="connsiteY6" fmla="*/ 0 h 4722608"/>
              <a:gd name="connsiteX7" fmla="*/ 4909215 w 10299053"/>
              <a:gd name="connsiteY7" fmla="*/ 0 h 4722608"/>
              <a:gd name="connsiteX8" fmla="*/ 5801800 w 10299053"/>
              <a:gd name="connsiteY8" fmla="*/ 0 h 4722608"/>
              <a:gd name="connsiteX9" fmla="*/ 6282422 w 10299053"/>
              <a:gd name="connsiteY9" fmla="*/ 0 h 4722608"/>
              <a:gd name="connsiteX10" fmla="*/ 6969026 w 10299053"/>
              <a:gd name="connsiteY10" fmla="*/ 0 h 4722608"/>
              <a:gd name="connsiteX11" fmla="*/ 7861610 w 10299053"/>
              <a:gd name="connsiteY11" fmla="*/ 0 h 4722608"/>
              <a:gd name="connsiteX12" fmla="*/ 8754195 w 10299053"/>
              <a:gd name="connsiteY12" fmla="*/ 0 h 4722608"/>
              <a:gd name="connsiteX13" fmla="*/ 9131827 w 10299053"/>
              <a:gd name="connsiteY13" fmla="*/ 0 h 4722608"/>
              <a:gd name="connsiteX14" fmla="*/ 10299053 w 10299053"/>
              <a:gd name="connsiteY14" fmla="*/ 0 h 4722608"/>
              <a:gd name="connsiteX15" fmla="*/ 10299053 w 10299053"/>
              <a:gd name="connsiteY15" fmla="*/ 769110 h 4722608"/>
              <a:gd name="connsiteX16" fmla="*/ 10299053 w 10299053"/>
              <a:gd name="connsiteY16" fmla="*/ 1443769 h 4722608"/>
              <a:gd name="connsiteX17" fmla="*/ 10299053 w 10299053"/>
              <a:gd name="connsiteY17" fmla="*/ 2118427 h 4722608"/>
              <a:gd name="connsiteX18" fmla="*/ 10299053 w 10299053"/>
              <a:gd name="connsiteY18" fmla="*/ 2651407 h 4722608"/>
              <a:gd name="connsiteX19" fmla="*/ 10299053 w 10299053"/>
              <a:gd name="connsiteY19" fmla="*/ 3373291 h 4722608"/>
              <a:gd name="connsiteX20" fmla="*/ 10299053 w 10299053"/>
              <a:gd name="connsiteY20" fmla="*/ 4142402 h 4722608"/>
              <a:gd name="connsiteX21" fmla="*/ 10299053 w 10299053"/>
              <a:gd name="connsiteY21" fmla="*/ 4722608 h 4722608"/>
              <a:gd name="connsiteX22" fmla="*/ 9612449 w 10299053"/>
              <a:gd name="connsiteY22" fmla="*/ 4722608 h 4722608"/>
              <a:gd name="connsiteX23" fmla="*/ 8719865 w 10299053"/>
              <a:gd name="connsiteY23" fmla="*/ 4722608 h 4722608"/>
              <a:gd name="connsiteX24" fmla="*/ 8239242 w 10299053"/>
              <a:gd name="connsiteY24" fmla="*/ 4722608 h 4722608"/>
              <a:gd name="connsiteX25" fmla="*/ 7655629 w 10299053"/>
              <a:gd name="connsiteY25" fmla="*/ 4722608 h 4722608"/>
              <a:gd name="connsiteX26" fmla="*/ 6969026 w 10299053"/>
              <a:gd name="connsiteY26" fmla="*/ 4722608 h 4722608"/>
              <a:gd name="connsiteX27" fmla="*/ 6179432 w 10299053"/>
              <a:gd name="connsiteY27" fmla="*/ 4722608 h 4722608"/>
              <a:gd name="connsiteX28" fmla="*/ 5492828 w 10299053"/>
              <a:gd name="connsiteY28" fmla="*/ 4722608 h 4722608"/>
              <a:gd name="connsiteX29" fmla="*/ 4806225 w 10299053"/>
              <a:gd name="connsiteY29" fmla="*/ 4722608 h 4722608"/>
              <a:gd name="connsiteX30" fmla="*/ 4222612 w 10299053"/>
              <a:gd name="connsiteY30" fmla="*/ 4722608 h 4722608"/>
              <a:gd name="connsiteX31" fmla="*/ 3638999 w 10299053"/>
              <a:gd name="connsiteY31" fmla="*/ 4722608 h 4722608"/>
              <a:gd name="connsiteX32" fmla="*/ 3261367 w 10299053"/>
              <a:gd name="connsiteY32" fmla="*/ 4722608 h 4722608"/>
              <a:gd name="connsiteX33" fmla="*/ 2574763 w 10299053"/>
              <a:gd name="connsiteY33" fmla="*/ 4722608 h 4722608"/>
              <a:gd name="connsiteX34" fmla="*/ 1888160 w 10299053"/>
              <a:gd name="connsiteY34" fmla="*/ 4722608 h 4722608"/>
              <a:gd name="connsiteX35" fmla="*/ 995575 w 10299053"/>
              <a:gd name="connsiteY35" fmla="*/ 4722608 h 4722608"/>
              <a:gd name="connsiteX36" fmla="*/ 0 w 10299053"/>
              <a:gd name="connsiteY36" fmla="*/ 4722608 h 4722608"/>
              <a:gd name="connsiteX37" fmla="*/ 0 w 10299053"/>
              <a:gd name="connsiteY37" fmla="*/ 3953498 h 4722608"/>
              <a:gd name="connsiteX38" fmla="*/ 0 w 10299053"/>
              <a:gd name="connsiteY38" fmla="*/ 3278839 h 4722608"/>
              <a:gd name="connsiteX39" fmla="*/ 0 w 10299053"/>
              <a:gd name="connsiteY39" fmla="*/ 2509729 h 4722608"/>
              <a:gd name="connsiteX40" fmla="*/ 0 w 10299053"/>
              <a:gd name="connsiteY40" fmla="*/ 1882297 h 4722608"/>
              <a:gd name="connsiteX41" fmla="*/ 0 w 10299053"/>
              <a:gd name="connsiteY41" fmla="*/ 1160412 h 4722608"/>
              <a:gd name="connsiteX42" fmla="*/ 0 w 10299053"/>
              <a:gd name="connsiteY42" fmla="*/ 0 h 47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299053" h="4722608" fill="none" extrusionOk="0">
                <a:moveTo>
                  <a:pt x="0" y="0"/>
                </a:moveTo>
                <a:cubicBezTo>
                  <a:pt x="211955" y="-38009"/>
                  <a:pt x="634712" y="17325"/>
                  <a:pt x="892585" y="0"/>
                </a:cubicBezTo>
                <a:cubicBezTo>
                  <a:pt x="1150458" y="-17325"/>
                  <a:pt x="1502788" y="1018"/>
                  <a:pt x="1682179" y="0"/>
                </a:cubicBezTo>
                <a:cubicBezTo>
                  <a:pt x="1861570" y="-1018"/>
                  <a:pt x="2128724" y="-33268"/>
                  <a:pt x="2471773" y="0"/>
                </a:cubicBezTo>
                <a:cubicBezTo>
                  <a:pt x="2814822" y="33268"/>
                  <a:pt x="2718602" y="-7935"/>
                  <a:pt x="2952395" y="0"/>
                </a:cubicBezTo>
                <a:cubicBezTo>
                  <a:pt x="3186188" y="7935"/>
                  <a:pt x="3578549" y="-28391"/>
                  <a:pt x="3844980" y="0"/>
                </a:cubicBezTo>
                <a:cubicBezTo>
                  <a:pt x="4111411" y="28391"/>
                  <a:pt x="4280520" y="13970"/>
                  <a:pt x="4428593" y="0"/>
                </a:cubicBezTo>
                <a:cubicBezTo>
                  <a:pt x="4576666" y="-13970"/>
                  <a:pt x="4717631" y="21453"/>
                  <a:pt x="4909215" y="0"/>
                </a:cubicBezTo>
                <a:cubicBezTo>
                  <a:pt x="5100799" y="-21453"/>
                  <a:pt x="5369072" y="-37122"/>
                  <a:pt x="5801800" y="0"/>
                </a:cubicBezTo>
                <a:cubicBezTo>
                  <a:pt x="6234529" y="37122"/>
                  <a:pt x="6100631" y="19903"/>
                  <a:pt x="6282422" y="0"/>
                </a:cubicBezTo>
                <a:cubicBezTo>
                  <a:pt x="6464213" y="-19903"/>
                  <a:pt x="6696566" y="-18568"/>
                  <a:pt x="6969026" y="0"/>
                </a:cubicBezTo>
                <a:cubicBezTo>
                  <a:pt x="7241486" y="18568"/>
                  <a:pt x="7558600" y="-14740"/>
                  <a:pt x="7861610" y="0"/>
                </a:cubicBezTo>
                <a:cubicBezTo>
                  <a:pt x="8164620" y="14740"/>
                  <a:pt x="8329879" y="27175"/>
                  <a:pt x="8754195" y="0"/>
                </a:cubicBezTo>
                <a:cubicBezTo>
                  <a:pt x="9178511" y="-27175"/>
                  <a:pt x="9045804" y="5196"/>
                  <a:pt x="9131827" y="0"/>
                </a:cubicBezTo>
                <a:cubicBezTo>
                  <a:pt x="9217850" y="-5196"/>
                  <a:pt x="10024744" y="-11032"/>
                  <a:pt x="10299053" y="0"/>
                </a:cubicBezTo>
                <a:cubicBezTo>
                  <a:pt x="10329152" y="237064"/>
                  <a:pt x="10329234" y="576787"/>
                  <a:pt x="10299053" y="769110"/>
                </a:cubicBezTo>
                <a:cubicBezTo>
                  <a:pt x="10268873" y="961433"/>
                  <a:pt x="10267921" y="1283087"/>
                  <a:pt x="10299053" y="1443769"/>
                </a:cubicBezTo>
                <a:cubicBezTo>
                  <a:pt x="10330185" y="1604451"/>
                  <a:pt x="10327714" y="1962005"/>
                  <a:pt x="10299053" y="2118427"/>
                </a:cubicBezTo>
                <a:cubicBezTo>
                  <a:pt x="10270392" y="2274849"/>
                  <a:pt x="10295228" y="2525736"/>
                  <a:pt x="10299053" y="2651407"/>
                </a:cubicBezTo>
                <a:cubicBezTo>
                  <a:pt x="10302878" y="2777078"/>
                  <a:pt x="10273745" y="3140796"/>
                  <a:pt x="10299053" y="3373291"/>
                </a:cubicBezTo>
                <a:cubicBezTo>
                  <a:pt x="10324361" y="3605786"/>
                  <a:pt x="10286203" y="3877558"/>
                  <a:pt x="10299053" y="4142402"/>
                </a:cubicBezTo>
                <a:cubicBezTo>
                  <a:pt x="10311903" y="4407246"/>
                  <a:pt x="10282701" y="4466875"/>
                  <a:pt x="10299053" y="4722608"/>
                </a:cubicBezTo>
                <a:cubicBezTo>
                  <a:pt x="10099446" y="4755342"/>
                  <a:pt x="9820179" y="4751316"/>
                  <a:pt x="9612449" y="4722608"/>
                </a:cubicBezTo>
                <a:cubicBezTo>
                  <a:pt x="9404719" y="4693900"/>
                  <a:pt x="8943486" y="4714881"/>
                  <a:pt x="8719865" y="4722608"/>
                </a:cubicBezTo>
                <a:cubicBezTo>
                  <a:pt x="8496244" y="4730335"/>
                  <a:pt x="8424746" y="4733270"/>
                  <a:pt x="8239242" y="4722608"/>
                </a:cubicBezTo>
                <a:cubicBezTo>
                  <a:pt x="8053738" y="4711946"/>
                  <a:pt x="7933851" y="4714103"/>
                  <a:pt x="7655629" y="4722608"/>
                </a:cubicBezTo>
                <a:cubicBezTo>
                  <a:pt x="7377407" y="4731113"/>
                  <a:pt x="7249538" y="4709949"/>
                  <a:pt x="6969026" y="4722608"/>
                </a:cubicBezTo>
                <a:cubicBezTo>
                  <a:pt x="6688514" y="4735267"/>
                  <a:pt x="6347466" y="4685447"/>
                  <a:pt x="6179432" y="4722608"/>
                </a:cubicBezTo>
                <a:cubicBezTo>
                  <a:pt x="6011398" y="4759769"/>
                  <a:pt x="5804158" y="4710390"/>
                  <a:pt x="5492828" y="4722608"/>
                </a:cubicBezTo>
                <a:cubicBezTo>
                  <a:pt x="5181498" y="4734826"/>
                  <a:pt x="5019481" y="4723219"/>
                  <a:pt x="4806225" y="4722608"/>
                </a:cubicBezTo>
                <a:cubicBezTo>
                  <a:pt x="4592969" y="4721997"/>
                  <a:pt x="4426569" y="4725815"/>
                  <a:pt x="4222612" y="4722608"/>
                </a:cubicBezTo>
                <a:cubicBezTo>
                  <a:pt x="4018655" y="4719401"/>
                  <a:pt x="3872879" y="4711722"/>
                  <a:pt x="3638999" y="4722608"/>
                </a:cubicBezTo>
                <a:cubicBezTo>
                  <a:pt x="3405119" y="4733494"/>
                  <a:pt x="3345797" y="4728232"/>
                  <a:pt x="3261367" y="4722608"/>
                </a:cubicBezTo>
                <a:cubicBezTo>
                  <a:pt x="3176937" y="4716984"/>
                  <a:pt x="2814454" y="4751692"/>
                  <a:pt x="2574763" y="4722608"/>
                </a:cubicBezTo>
                <a:cubicBezTo>
                  <a:pt x="2335072" y="4693524"/>
                  <a:pt x="2204686" y="4729787"/>
                  <a:pt x="1888160" y="4722608"/>
                </a:cubicBezTo>
                <a:cubicBezTo>
                  <a:pt x="1571634" y="4715429"/>
                  <a:pt x="1313658" y="4740657"/>
                  <a:pt x="995575" y="4722608"/>
                </a:cubicBezTo>
                <a:cubicBezTo>
                  <a:pt x="677493" y="4704559"/>
                  <a:pt x="324625" y="4751357"/>
                  <a:pt x="0" y="4722608"/>
                </a:cubicBezTo>
                <a:cubicBezTo>
                  <a:pt x="-35342" y="4390507"/>
                  <a:pt x="31232" y="4164343"/>
                  <a:pt x="0" y="3953498"/>
                </a:cubicBezTo>
                <a:cubicBezTo>
                  <a:pt x="-31232" y="3742653"/>
                  <a:pt x="4291" y="3435822"/>
                  <a:pt x="0" y="3278839"/>
                </a:cubicBezTo>
                <a:cubicBezTo>
                  <a:pt x="-4291" y="3121856"/>
                  <a:pt x="18222" y="2691609"/>
                  <a:pt x="0" y="2509729"/>
                </a:cubicBezTo>
                <a:cubicBezTo>
                  <a:pt x="-18222" y="2327849"/>
                  <a:pt x="-14700" y="2042625"/>
                  <a:pt x="0" y="1882297"/>
                </a:cubicBezTo>
                <a:cubicBezTo>
                  <a:pt x="14700" y="1721969"/>
                  <a:pt x="-31210" y="1435864"/>
                  <a:pt x="0" y="1160412"/>
                </a:cubicBezTo>
                <a:cubicBezTo>
                  <a:pt x="31210" y="884960"/>
                  <a:pt x="-8905" y="525351"/>
                  <a:pt x="0" y="0"/>
                </a:cubicBezTo>
                <a:close/>
              </a:path>
              <a:path w="10299053" h="4722608" stroke="0" extrusionOk="0">
                <a:moveTo>
                  <a:pt x="0" y="0"/>
                </a:moveTo>
                <a:cubicBezTo>
                  <a:pt x="138281" y="-13457"/>
                  <a:pt x="421294" y="32658"/>
                  <a:pt x="686604" y="0"/>
                </a:cubicBezTo>
                <a:cubicBezTo>
                  <a:pt x="951914" y="-32658"/>
                  <a:pt x="1109410" y="28024"/>
                  <a:pt x="1476198" y="0"/>
                </a:cubicBezTo>
                <a:cubicBezTo>
                  <a:pt x="1842986" y="-28024"/>
                  <a:pt x="1701533" y="-188"/>
                  <a:pt x="1853830" y="0"/>
                </a:cubicBezTo>
                <a:cubicBezTo>
                  <a:pt x="2006127" y="188"/>
                  <a:pt x="2390435" y="11"/>
                  <a:pt x="2540433" y="0"/>
                </a:cubicBezTo>
                <a:cubicBezTo>
                  <a:pt x="2690431" y="-11"/>
                  <a:pt x="3162178" y="20484"/>
                  <a:pt x="3330027" y="0"/>
                </a:cubicBezTo>
                <a:cubicBezTo>
                  <a:pt x="3497876" y="-20484"/>
                  <a:pt x="3567978" y="13621"/>
                  <a:pt x="3707659" y="0"/>
                </a:cubicBezTo>
                <a:cubicBezTo>
                  <a:pt x="3847340" y="-13621"/>
                  <a:pt x="3916521" y="8631"/>
                  <a:pt x="4085291" y="0"/>
                </a:cubicBezTo>
                <a:cubicBezTo>
                  <a:pt x="4254061" y="-8631"/>
                  <a:pt x="4532135" y="3617"/>
                  <a:pt x="4668904" y="0"/>
                </a:cubicBezTo>
                <a:cubicBezTo>
                  <a:pt x="4805673" y="-3617"/>
                  <a:pt x="4964501" y="-12121"/>
                  <a:pt x="5149527" y="0"/>
                </a:cubicBezTo>
                <a:cubicBezTo>
                  <a:pt x="5334553" y="12121"/>
                  <a:pt x="5616032" y="-7119"/>
                  <a:pt x="5836130" y="0"/>
                </a:cubicBezTo>
                <a:cubicBezTo>
                  <a:pt x="6056228" y="7119"/>
                  <a:pt x="6363734" y="-17298"/>
                  <a:pt x="6625724" y="0"/>
                </a:cubicBezTo>
                <a:cubicBezTo>
                  <a:pt x="6887714" y="17298"/>
                  <a:pt x="7170351" y="10125"/>
                  <a:pt x="7415318" y="0"/>
                </a:cubicBezTo>
                <a:cubicBezTo>
                  <a:pt x="7660285" y="-10125"/>
                  <a:pt x="8097926" y="-20493"/>
                  <a:pt x="8307903" y="0"/>
                </a:cubicBezTo>
                <a:cubicBezTo>
                  <a:pt x="8517880" y="20493"/>
                  <a:pt x="8841830" y="-31484"/>
                  <a:pt x="9200487" y="0"/>
                </a:cubicBezTo>
                <a:cubicBezTo>
                  <a:pt x="9559144" y="31484"/>
                  <a:pt x="9479905" y="-327"/>
                  <a:pt x="9681110" y="0"/>
                </a:cubicBezTo>
                <a:cubicBezTo>
                  <a:pt x="9882315" y="327"/>
                  <a:pt x="10007320" y="25933"/>
                  <a:pt x="10299053" y="0"/>
                </a:cubicBezTo>
                <a:cubicBezTo>
                  <a:pt x="10321033" y="297313"/>
                  <a:pt x="10293706" y="569165"/>
                  <a:pt x="10299053" y="769110"/>
                </a:cubicBezTo>
                <a:cubicBezTo>
                  <a:pt x="10304401" y="969055"/>
                  <a:pt x="10320209" y="1321301"/>
                  <a:pt x="10299053" y="1490995"/>
                </a:cubicBezTo>
                <a:cubicBezTo>
                  <a:pt x="10277897" y="1660690"/>
                  <a:pt x="10278790" y="1908399"/>
                  <a:pt x="10299053" y="2023975"/>
                </a:cubicBezTo>
                <a:cubicBezTo>
                  <a:pt x="10319316" y="2139551"/>
                  <a:pt x="10318085" y="2464509"/>
                  <a:pt x="10299053" y="2698633"/>
                </a:cubicBezTo>
                <a:cubicBezTo>
                  <a:pt x="10280021" y="2932757"/>
                  <a:pt x="10287871" y="3078112"/>
                  <a:pt x="10299053" y="3326065"/>
                </a:cubicBezTo>
                <a:cubicBezTo>
                  <a:pt x="10310235" y="3574018"/>
                  <a:pt x="10324594" y="3805304"/>
                  <a:pt x="10299053" y="3953498"/>
                </a:cubicBezTo>
                <a:cubicBezTo>
                  <a:pt x="10273512" y="4101692"/>
                  <a:pt x="10279615" y="4483959"/>
                  <a:pt x="10299053" y="4722608"/>
                </a:cubicBezTo>
                <a:cubicBezTo>
                  <a:pt x="10120209" y="4733255"/>
                  <a:pt x="9915900" y="4719784"/>
                  <a:pt x="9715440" y="4722608"/>
                </a:cubicBezTo>
                <a:cubicBezTo>
                  <a:pt x="9514980" y="4725432"/>
                  <a:pt x="9340734" y="4744109"/>
                  <a:pt x="9234818" y="4722608"/>
                </a:cubicBezTo>
                <a:cubicBezTo>
                  <a:pt x="9128902" y="4701107"/>
                  <a:pt x="8913710" y="4703899"/>
                  <a:pt x="8651205" y="4722608"/>
                </a:cubicBezTo>
                <a:cubicBezTo>
                  <a:pt x="8388700" y="4741317"/>
                  <a:pt x="8371789" y="4715170"/>
                  <a:pt x="8170582" y="4722608"/>
                </a:cubicBezTo>
                <a:cubicBezTo>
                  <a:pt x="7969375" y="4730046"/>
                  <a:pt x="7484656" y="4709215"/>
                  <a:pt x="7277997" y="4722608"/>
                </a:cubicBezTo>
                <a:cubicBezTo>
                  <a:pt x="7071338" y="4736001"/>
                  <a:pt x="6718474" y="4750258"/>
                  <a:pt x="6488403" y="4722608"/>
                </a:cubicBezTo>
                <a:cubicBezTo>
                  <a:pt x="6258332" y="4694958"/>
                  <a:pt x="6149066" y="4701995"/>
                  <a:pt x="5904790" y="4722608"/>
                </a:cubicBezTo>
                <a:cubicBezTo>
                  <a:pt x="5660514" y="4743221"/>
                  <a:pt x="5547596" y="4693754"/>
                  <a:pt x="5218187" y="4722608"/>
                </a:cubicBezTo>
                <a:cubicBezTo>
                  <a:pt x="4888778" y="4751462"/>
                  <a:pt x="4719408" y="4704447"/>
                  <a:pt x="4325602" y="4722608"/>
                </a:cubicBezTo>
                <a:cubicBezTo>
                  <a:pt x="3931797" y="4740769"/>
                  <a:pt x="3954433" y="4754916"/>
                  <a:pt x="3638999" y="4722608"/>
                </a:cubicBezTo>
                <a:cubicBezTo>
                  <a:pt x="3323565" y="4690300"/>
                  <a:pt x="3189125" y="4751073"/>
                  <a:pt x="2952395" y="4722608"/>
                </a:cubicBezTo>
                <a:cubicBezTo>
                  <a:pt x="2715665" y="4694143"/>
                  <a:pt x="2519256" y="4743999"/>
                  <a:pt x="2162801" y="4722608"/>
                </a:cubicBezTo>
                <a:cubicBezTo>
                  <a:pt x="1806346" y="4701217"/>
                  <a:pt x="1797951" y="4746326"/>
                  <a:pt x="1579188" y="4722608"/>
                </a:cubicBezTo>
                <a:cubicBezTo>
                  <a:pt x="1360425" y="4698890"/>
                  <a:pt x="1204492" y="4746069"/>
                  <a:pt x="892585" y="4722608"/>
                </a:cubicBezTo>
                <a:cubicBezTo>
                  <a:pt x="580678" y="4699147"/>
                  <a:pt x="316098" y="4728082"/>
                  <a:pt x="0" y="4722608"/>
                </a:cubicBezTo>
                <a:cubicBezTo>
                  <a:pt x="-14747" y="4549219"/>
                  <a:pt x="-17720" y="4367244"/>
                  <a:pt x="0" y="4189628"/>
                </a:cubicBezTo>
                <a:cubicBezTo>
                  <a:pt x="17720" y="4012012"/>
                  <a:pt x="23509" y="3847417"/>
                  <a:pt x="0" y="3514970"/>
                </a:cubicBezTo>
                <a:cubicBezTo>
                  <a:pt x="-23509" y="3182523"/>
                  <a:pt x="-16275" y="3106415"/>
                  <a:pt x="0" y="2887537"/>
                </a:cubicBezTo>
                <a:cubicBezTo>
                  <a:pt x="16275" y="2668659"/>
                  <a:pt x="-19419" y="2401038"/>
                  <a:pt x="0" y="2260105"/>
                </a:cubicBezTo>
                <a:cubicBezTo>
                  <a:pt x="19419" y="2119172"/>
                  <a:pt x="30445" y="1887800"/>
                  <a:pt x="0" y="1632673"/>
                </a:cubicBezTo>
                <a:cubicBezTo>
                  <a:pt x="-30445" y="1377546"/>
                  <a:pt x="-26540" y="1263121"/>
                  <a:pt x="0" y="1099693"/>
                </a:cubicBezTo>
                <a:cubicBezTo>
                  <a:pt x="26540" y="936265"/>
                  <a:pt x="-28720" y="262398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9EA8245-E996-C148-46E9-354BCCFE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6" y="4834855"/>
            <a:ext cx="1076191" cy="10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651;p44" title="Points scored">
            <a:extLst>
              <a:ext uri="{FF2B5EF4-FFF2-40B4-BE49-F238E27FC236}">
                <a16:creationId xmlns:a16="http://schemas.microsoft.com/office/drawing/2014/main" id="{611BD878-49B4-2871-647B-7622588463B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43608" y="1420010"/>
            <a:ext cx="798792" cy="8229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D30F57FC-5FB4-94B6-9261-1F0511B10B8E}"/>
              </a:ext>
            </a:extLst>
          </p:cNvPr>
          <p:cNvSpPr txBox="1">
            <a:spLocks/>
          </p:cNvSpPr>
          <p:nvPr/>
        </p:nvSpPr>
        <p:spPr>
          <a:xfrm>
            <a:off x="11100889" y="1485049"/>
            <a:ext cx="484229" cy="5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017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2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48598" y="2309930"/>
            <a:ext cx="1054505" cy="11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973560" y="2511337"/>
            <a:ext cx="800224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و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470986" y="783779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تحقق من فهمك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88" y="2138534"/>
            <a:ext cx="8877310" cy="1884825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1226373" y="2379854"/>
            <a:ext cx="8181190" cy="1517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8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ترفية</a:t>
            </a:r>
            <a:r>
              <a:rPr lang="ar-SA" sz="28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ar-SA" sz="28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اشترك 639 طالبًا في المهرجان المدرسي لهذا العام ، 0.9% منهم اشترك في المهرجان العام الماضي ايضًا ، قدر عدد الطلاب الذين اشتركوا في المهرجان العامين على التوالي ؟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784359" y="1035149"/>
            <a:ext cx="2148840" cy="534748"/>
          </a:xfrm>
          <a:prstGeom prst="rect">
            <a:avLst/>
          </a:prstGeom>
          <a:ln>
            <a:solidFill>
              <a:srgbClr val="FFBDB4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التعاوني </a:t>
            </a:r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88D9CACC-A84A-1AF3-27E1-7696C092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3849">
            <a:off x="10474573" y="2255301"/>
            <a:ext cx="1640224" cy="12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47C9E6-F856-8DFC-F17A-EC3994DEA44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3BBC1FF-E719-8E3D-DC4B-13C74A1C71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0281" y="2587558"/>
            <a:ext cx="969529" cy="9883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10105821" y="2707194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1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663195" y="526899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تأكد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4212635" y="1310663"/>
            <a:ext cx="4262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قدر كلا مما يأتي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713" y="2591822"/>
            <a:ext cx="2673193" cy="707381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7099278" y="2687203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52%  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من  10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88D81AF-8531-8492-E806-E586D0C0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92" y="2594797"/>
            <a:ext cx="2673193" cy="707380"/>
          </a:xfrm>
          <a:prstGeom prst="rect">
            <a:avLst/>
          </a:prstGeom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EAB8BFD7-8B2F-589A-D968-B71B939A2457}"/>
              </a:ext>
            </a:extLst>
          </p:cNvPr>
          <p:cNvSpPr txBox="1">
            <a:spLocks/>
          </p:cNvSpPr>
          <p:nvPr/>
        </p:nvSpPr>
        <p:spPr>
          <a:xfrm>
            <a:off x="2796457" y="2690141"/>
            <a:ext cx="261962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151%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من 70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539583" y="1087462"/>
            <a:ext cx="2685462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فكر-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زاوج -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شارك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97ECCD8-4DAD-CC32-B8C6-2E6045B6E4F7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D2B3F86-145B-AB7F-0289-77EDD706F54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ECAD40-6940-3A0E-7407-4AC6FE18F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11" name="Google Shape;651;p44" title="Points scored">
            <a:extLst>
              <a:ext uri="{FF2B5EF4-FFF2-40B4-BE49-F238E27FC236}">
                <a16:creationId xmlns:a16="http://schemas.microsoft.com/office/drawing/2014/main" id="{A912DF92-9020-5732-4CF2-44874BC1603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0594" y="2594796"/>
            <a:ext cx="969529" cy="988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5F92764F-CF49-CBF2-9EC3-2EB0179DAB3A}"/>
              </a:ext>
            </a:extLst>
          </p:cNvPr>
          <p:cNvSpPr txBox="1">
            <a:spLocks/>
          </p:cNvSpPr>
          <p:nvPr/>
        </p:nvSpPr>
        <p:spPr>
          <a:xfrm>
            <a:off x="5746134" y="2714432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EE2B998-30C3-803F-941E-AF3D523A9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25" y="1768156"/>
            <a:ext cx="1931222" cy="153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0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8" grpId="0"/>
      <p:bldP spid="36" grpId="0" animBg="1"/>
      <p:bldP spid="6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7987" y="553992"/>
            <a:ext cx="1504970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9112083" y="810833"/>
            <a:ext cx="8167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23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225045" y="54864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تدرب وحل المسائل 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288" y="1943344"/>
            <a:ext cx="6605555" cy="1437812"/>
          </a:xfrm>
          <a:prstGeom prst="rect">
            <a:avLst/>
          </a:prstGeom>
        </p:spPr>
      </p:pic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687658" y="1113321"/>
            <a:ext cx="2193290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8BB49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التعلم الفردي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520472" y="2316785"/>
            <a:ext cx="1941083" cy="954107"/>
          </a:xfrm>
          <a:custGeom>
            <a:avLst/>
            <a:gdLst>
              <a:gd name="connsiteX0" fmla="*/ 0 w 1941083"/>
              <a:gd name="connsiteY0" fmla="*/ 0 h 954107"/>
              <a:gd name="connsiteX1" fmla="*/ 647028 w 1941083"/>
              <a:gd name="connsiteY1" fmla="*/ 0 h 954107"/>
              <a:gd name="connsiteX2" fmla="*/ 1313466 w 1941083"/>
              <a:gd name="connsiteY2" fmla="*/ 0 h 954107"/>
              <a:gd name="connsiteX3" fmla="*/ 1941083 w 1941083"/>
              <a:gd name="connsiteY3" fmla="*/ 0 h 954107"/>
              <a:gd name="connsiteX4" fmla="*/ 1941083 w 1941083"/>
              <a:gd name="connsiteY4" fmla="*/ 477054 h 954107"/>
              <a:gd name="connsiteX5" fmla="*/ 1941083 w 1941083"/>
              <a:gd name="connsiteY5" fmla="*/ 954107 h 954107"/>
              <a:gd name="connsiteX6" fmla="*/ 1332877 w 1941083"/>
              <a:gd name="connsiteY6" fmla="*/ 954107 h 954107"/>
              <a:gd name="connsiteX7" fmla="*/ 744082 w 1941083"/>
              <a:gd name="connsiteY7" fmla="*/ 954107 h 954107"/>
              <a:gd name="connsiteX8" fmla="*/ 0 w 1941083"/>
              <a:gd name="connsiteY8" fmla="*/ 954107 h 954107"/>
              <a:gd name="connsiteX9" fmla="*/ 0 w 1941083"/>
              <a:gd name="connsiteY9" fmla="*/ 477054 h 954107"/>
              <a:gd name="connsiteX10" fmla="*/ 0 w 1941083"/>
              <a:gd name="connsiteY10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1083" h="954107" fill="none" extrusionOk="0">
                <a:moveTo>
                  <a:pt x="0" y="0"/>
                </a:moveTo>
                <a:cubicBezTo>
                  <a:pt x="227859" y="26482"/>
                  <a:pt x="443744" y="18551"/>
                  <a:pt x="647028" y="0"/>
                </a:cubicBezTo>
                <a:cubicBezTo>
                  <a:pt x="850312" y="-18551"/>
                  <a:pt x="1143581" y="4909"/>
                  <a:pt x="1313466" y="0"/>
                </a:cubicBezTo>
                <a:cubicBezTo>
                  <a:pt x="1483351" y="-4909"/>
                  <a:pt x="1651778" y="-16672"/>
                  <a:pt x="1941083" y="0"/>
                </a:cubicBezTo>
                <a:cubicBezTo>
                  <a:pt x="1943130" y="205577"/>
                  <a:pt x="1934320" y="313601"/>
                  <a:pt x="1941083" y="477054"/>
                </a:cubicBezTo>
                <a:cubicBezTo>
                  <a:pt x="1947846" y="640507"/>
                  <a:pt x="1923185" y="755161"/>
                  <a:pt x="1941083" y="954107"/>
                </a:cubicBezTo>
                <a:cubicBezTo>
                  <a:pt x="1644346" y="956690"/>
                  <a:pt x="1516775" y="954099"/>
                  <a:pt x="1332877" y="954107"/>
                </a:cubicBezTo>
                <a:cubicBezTo>
                  <a:pt x="1148979" y="954115"/>
                  <a:pt x="990304" y="943270"/>
                  <a:pt x="744082" y="954107"/>
                </a:cubicBezTo>
                <a:cubicBezTo>
                  <a:pt x="497861" y="964944"/>
                  <a:pt x="306908" y="985767"/>
                  <a:pt x="0" y="954107"/>
                </a:cubicBezTo>
                <a:cubicBezTo>
                  <a:pt x="-2521" y="831942"/>
                  <a:pt x="-10462" y="617897"/>
                  <a:pt x="0" y="477054"/>
                </a:cubicBezTo>
                <a:cubicBezTo>
                  <a:pt x="10462" y="336211"/>
                  <a:pt x="4090" y="137809"/>
                  <a:pt x="0" y="0"/>
                </a:cubicBezTo>
                <a:close/>
              </a:path>
              <a:path w="1941083" h="954107" stroke="0" extrusionOk="0">
                <a:moveTo>
                  <a:pt x="0" y="0"/>
                </a:moveTo>
                <a:cubicBezTo>
                  <a:pt x="212431" y="4017"/>
                  <a:pt x="461113" y="31744"/>
                  <a:pt x="647028" y="0"/>
                </a:cubicBezTo>
                <a:cubicBezTo>
                  <a:pt x="832943" y="-31744"/>
                  <a:pt x="989719" y="28162"/>
                  <a:pt x="1313466" y="0"/>
                </a:cubicBezTo>
                <a:cubicBezTo>
                  <a:pt x="1637213" y="-28162"/>
                  <a:pt x="1666097" y="1702"/>
                  <a:pt x="1941083" y="0"/>
                </a:cubicBezTo>
                <a:cubicBezTo>
                  <a:pt x="1922585" y="214017"/>
                  <a:pt x="1937299" y="247337"/>
                  <a:pt x="1941083" y="486595"/>
                </a:cubicBezTo>
                <a:cubicBezTo>
                  <a:pt x="1944867" y="725854"/>
                  <a:pt x="1931966" y="749846"/>
                  <a:pt x="1941083" y="954107"/>
                </a:cubicBezTo>
                <a:cubicBezTo>
                  <a:pt x="1765711" y="925648"/>
                  <a:pt x="1598943" y="973880"/>
                  <a:pt x="1332877" y="954107"/>
                </a:cubicBezTo>
                <a:cubicBezTo>
                  <a:pt x="1066811" y="934334"/>
                  <a:pt x="802166" y="986217"/>
                  <a:pt x="647028" y="954107"/>
                </a:cubicBezTo>
                <a:cubicBezTo>
                  <a:pt x="491890" y="921997"/>
                  <a:pt x="148428" y="948420"/>
                  <a:pt x="0" y="954107"/>
                </a:cubicBezTo>
                <a:cubicBezTo>
                  <a:pt x="13915" y="786684"/>
                  <a:pt x="-5648" y="695255"/>
                  <a:pt x="0" y="457971"/>
                </a:cubicBezTo>
                <a:cubicBezTo>
                  <a:pt x="5648" y="220687"/>
                  <a:pt x="4394" y="144125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السؤال الألماسي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708FB0D-4DB2-6D21-07CE-345F1041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036" y="2087367"/>
            <a:ext cx="60750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نستعمل 43 عضلة للعبوس ، وعندما نبتسم نستعمل 32% من العضلات نفسها ، فقدر عدد العضلات المستعملة عند الابتسام.</a:t>
            </a:r>
          </a:p>
        </p:txBody>
      </p:sp>
      <p:pic>
        <p:nvPicPr>
          <p:cNvPr id="6" name="Picture 30">
            <a:extLst>
              <a:ext uri="{FF2B5EF4-FFF2-40B4-BE49-F238E27FC236}">
                <a16:creationId xmlns:a16="http://schemas.microsoft.com/office/drawing/2014/main" id="{7C25998A-CFDE-5EE1-E8F3-465B6EBF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53" y="3326487"/>
            <a:ext cx="2556605" cy="26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FC9FEB-D35F-76EC-DF60-55D86110100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3CA2AD3-6CF1-6B2F-E711-8F2919C1C1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BD242BC-EE20-3E24-6448-E984C8DB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4950" y="4025156"/>
            <a:ext cx="2358010" cy="236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432E630-A74C-F8F3-D090-53D1E66753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15" t="33924" r="34870" b="22104"/>
          <a:stretch/>
        </p:blipFill>
        <p:spPr>
          <a:xfrm>
            <a:off x="552450" y="3382479"/>
            <a:ext cx="213995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C3B9A32-4307-7DCE-126C-13C63AC2C6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80" b="36945"/>
          <a:stretch/>
        </p:blipFill>
        <p:spPr>
          <a:xfrm>
            <a:off x="5215510" y="3525179"/>
            <a:ext cx="3934110" cy="257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8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6" grpId="0" animBg="1"/>
      <p:bldP spid="3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5510" y="957371"/>
            <a:ext cx="1679200" cy="13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8866721" y="1286872"/>
            <a:ext cx="8167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29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2837866" y="1233790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مسائل مهارات التفكير</a:t>
            </a:r>
            <a:r>
              <a:rPr kumimoji="0" lang="ar-SA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العليا </a:t>
            </a: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DB056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741" y="2788529"/>
            <a:ext cx="7981484" cy="2082854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9E679B7-1C7F-3282-A90F-85C7B89C069A}"/>
              </a:ext>
            </a:extLst>
          </p:cNvPr>
          <p:cNvSpPr txBox="1"/>
          <p:nvPr/>
        </p:nvSpPr>
        <p:spPr>
          <a:xfrm>
            <a:off x="9620536" y="3482774"/>
            <a:ext cx="1840288" cy="461665"/>
          </a:xfrm>
          <a:custGeom>
            <a:avLst/>
            <a:gdLst>
              <a:gd name="connsiteX0" fmla="*/ 0 w 1840288"/>
              <a:gd name="connsiteY0" fmla="*/ 0 h 461665"/>
              <a:gd name="connsiteX1" fmla="*/ 558221 w 1840288"/>
              <a:gd name="connsiteY1" fmla="*/ 0 h 461665"/>
              <a:gd name="connsiteX2" fmla="*/ 1153247 w 1840288"/>
              <a:gd name="connsiteY2" fmla="*/ 0 h 461665"/>
              <a:gd name="connsiteX3" fmla="*/ 1840288 w 1840288"/>
              <a:gd name="connsiteY3" fmla="*/ 0 h 461665"/>
              <a:gd name="connsiteX4" fmla="*/ 1840288 w 1840288"/>
              <a:gd name="connsiteY4" fmla="*/ 461665 h 461665"/>
              <a:gd name="connsiteX5" fmla="*/ 1190053 w 1840288"/>
              <a:gd name="connsiteY5" fmla="*/ 461665 h 461665"/>
              <a:gd name="connsiteX6" fmla="*/ 558221 w 1840288"/>
              <a:gd name="connsiteY6" fmla="*/ 461665 h 461665"/>
              <a:gd name="connsiteX7" fmla="*/ 0 w 1840288"/>
              <a:gd name="connsiteY7" fmla="*/ 461665 h 461665"/>
              <a:gd name="connsiteX8" fmla="*/ 0 w 1840288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0288" h="461665" fill="none" extrusionOk="0">
                <a:moveTo>
                  <a:pt x="0" y="0"/>
                </a:moveTo>
                <a:cubicBezTo>
                  <a:pt x="130879" y="3223"/>
                  <a:pt x="312832" y="2232"/>
                  <a:pt x="558221" y="0"/>
                </a:cubicBezTo>
                <a:cubicBezTo>
                  <a:pt x="803610" y="-2232"/>
                  <a:pt x="997664" y="-5603"/>
                  <a:pt x="1153247" y="0"/>
                </a:cubicBezTo>
                <a:cubicBezTo>
                  <a:pt x="1308830" y="5603"/>
                  <a:pt x="1632471" y="28636"/>
                  <a:pt x="1840288" y="0"/>
                </a:cubicBezTo>
                <a:cubicBezTo>
                  <a:pt x="1830677" y="151878"/>
                  <a:pt x="1831232" y="300218"/>
                  <a:pt x="1840288" y="461665"/>
                </a:cubicBezTo>
                <a:cubicBezTo>
                  <a:pt x="1527720" y="455762"/>
                  <a:pt x="1457028" y="491834"/>
                  <a:pt x="1190053" y="461665"/>
                </a:cubicBezTo>
                <a:cubicBezTo>
                  <a:pt x="923078" y="431496"/>
                  <a:pt x="692119" y="462283"/>
                  <a:pt x="558221" y="461665"/>
                </a:cubicBezTo>
                <a:cubicBezTo>
                  <a:pt x="424323" y="461047"/>
                  <a:pt x="227944" y="481292"/>
                  <a:pt x="0" y="461665"/>
                </a:cubicBezTo>
                <a:cubicBezTo>
                  <a:pt x="-4775" y="270699"/>
                  <a:pt x="8253" y="196083"/>
                  <a:pt x="0" y="0"/>
                </a:cubicBezTo>
                <a:close/>
              </a:path>
              <a:path w="1840288" h="461665" stroke="0" extrusionOk="0">
                <a:moveTo>
                  <a:pt x="0" y="0"/>
                </a:moveTo>
                <a:cubicBezTo>
                  <a:pt x="208710" y="-26875"/>
                  <a:pt x="451391" y="-24176"/>
                  <a:pt x="613429" y="0"/>
                </a:cubicBezTo>
                <a:cubicBezTo>
                  <a:pt x="775467" y="24176"/>
                  <a:pt x="997497" y="21727"/>
                  <a:pt x="1245262" y="0"/>
                </a:cubicBezTo>
                <a:cubicBezTo>
                  <a:pt x="1493027" y="-21727"/>
                  <a:pt x="1719280" y="27296"/>
                  <a:pt x="1840288" y="0"/>
                </a:cubicBezTo>
                <a:cubicBezTo>
                  <a:pt x="1818553" y="149893"/>
                  <a:pt x="1853835" y="296210"/>
                  <a:pt x="1840288" y="461665"/>
                </a:cubicBezTo>
                <a:cubicBezTo>
                  <a:pt x="1547122" y="487933"/>
                  <a:pt x="1430532" y="438541"/>
                  <a:pt x="1190053" y="461665"/>
                </a:cubicBezTo>
                <a:cubicBezTo>
                  <a:pt x="949575" y="484789"/>
                  <a:pt x="731848" y="490503"/>
                  <a:pt x="539818" y="461665"/>
                </a:cubicBezTo>
                <a:cubicBezTo>
                  <a:pt x="347789" y="432827"/>
                  <a:pt x="193075" y="479741"/>
                  <a:pt x="0" y="461665"/>
                </a:cubicBezTo>
                <a:cubicBezTo>
                  <a:pt x="-19109" y="315393"/>
                  <a:pt x="-13994" y="145446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rgbClr val="FDB056"/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الحس العددي :</a:t>
            </a: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2" name="Picture 16">
            <a:extLst>
              <a:ext uri="{FF2B5EF4-FFF2-40B4-BE49-F238E27FC236}">
                <a16:creationId xmlns:a16="http://schemas.microsoft.com/office/drawing/2014/main" id="{3AF8DF62-679A-8F38-3901-9119CBC0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4" y="4879660"/>
            <a:ext cx="2346249" cy="17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08FB0D-4DB2-6D21-07CE-345F1041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106" y="3229791"/>
            <a:ext cx="71860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هل تقدير النسبة المئوية من عدد ( يكون أحيانا أو يكون دائما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6F6EA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أو لا يكون أبدا ) أكبر من القيمة الدقيقة للنسبة المئوية من ذلك العدد ؟ ادعم اجابتك بمثال أو مثال معاكس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6F6EA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CD33EECD-7A0E-6D58-2317-41B33A11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218" y="4300150"/>
            <a:ext cx="1940565" cy="1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88FBCE8-1BF9-6B59-4FE3-D29B1DB1D8E3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EA0E264-9559-309B-0D8D-93F560661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0C260E-2D06-C127-1A56-378F0CB5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166" y="1682962"/>
            <a:ext cx="5228659" cy="1122400"/>
          </a:xfrm>
        </p:spPr>
        <p:txBody>
          <a:bodyPr/>
          <a:lstStyle/>
          <a:p>
            <a:r>
              <a:rPr lang="ar-SA" sz="4400" b="1" dirty="0">
                <a:solidFill>
                  <a:srgbClr val="C495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DB054DD-DF01-35DF-C615-1D8E532D9FF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657699" y="476322"/>
            <a:ext cx="6348942" cy="1758000"/>
          </a:xfrm>
        </p:spPr>
        <p:txBody>
          <a:bodyPr/>
          <a:lstStyle/>
          <a:p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الاستراتيجيات المستخدمة في درسنا :</a:t>
            </a:r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98A037B3-5614-5285-DD54-FD7E7A33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6835" y="2179608"/>
            <a:ext cx="415444" cy="390831"/>
          </a:xfrm>
        </p:spPr>
        <p:txBody>
          <a:bodyPr/>
          <a:lstStyle/>
          <a:p>
            <a:r>
              <a:rPr lang="ar-SA" sz="2800" b="1" dirty="0">
                <a:solidFill>
                  <a:srgbClr val="FFB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EAC51A60-B420-93BC-054B-ED13D90F7A76}"/>
              </a:ext>
            </a:extLst>
          </p:cNvPr>
          <p:cNvSpPr txBox="1">
            <a:spLocks/>
          </p:cNvSpPr>
          <p:nvPr/>
        </p:nvSpPr>
        <p:spPr>
          <a:xfrm>
            <a:off x="3285166" y="2540301"/>
            <a:ext cx="522865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lang="ar-SA" sz="4400" b="1" kern="0" dirty="0">
                <a:solidFill>
                  <a:srgbClr val="61C7D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حوار ومناقشة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61C7D6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6" name="عنوان فرعي 3">
            <a:extLst>
              <a:ext uri="{FF2B5EF4-FFF2-40B4-BE49-F238E27FC236}">
                <a16:creationId xmlns:a16="http://schemas.microsoft.com/office/drawing/2014/main" id="{BE24BE71-E846-0522-E1C6-6FB85538D83A}"/>
              </a:ext>
            </a:extLst>
          </p:cNvPr>
          <p:cNvSpPr txBox="1">
            <a:spLocks/>
          </p:cNvSpPr>
          <p:nvPr/>
        </p:nvSpPr>
        <p:spPr>
          <a:xfrm>
            <a:off x="8906835" y="2979147"/>
            <a:ext cx="415444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2FA7FFFD-7DE3-B800-564A-A56578C25C1E}"/>
              </a:ext>
            </a:extLst>
          </p:cNvPr>
          <p:cNvSpPr txBox="1">
            <a:spLocks/>
          </p:cNvSpPr>
          <p:nvPr/>
        </p:nvSpPr>
        <p:spPr>
          <a:xfrm>
            <a:off x="3285166" y="3276735"/>
            <a:ext cx="522865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>
                  <a:noFill/>
                </a:ln>
                <a:solidFill>
                  <a:srgbClr val="FDB05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القراءة الصامتة</a:t>
            </a:r>
          </a:p>
        </p:txBody>
      </p:sp>
      <p:sp>
        <p:nvSpPr>
          <p:cNvPr id="8" name="عنوان فرعي 3">
            <a:extLst>
              <a:ext uri="{FF2B5EF4-FFF2-40B4-BE49-F238E27FC236}">
                <a16:creationId xmlns:a16="http://schemas.microsoft.com/office/drawing/2014/main" id="{C794D4CC-FD99-CF28-99A7-967BF5482673}"/>
              </a:ext>
            </a:extLst>
          </p:cNvPr>
          <p:cNvSpPr txBox="1">
            <a:spLocks/>
          </p:cNvSpPr>
          <p:nvPr/>
        </p:nvSpPr>
        <p:spPr>
          <a:xfrm>
            <a:off x="8906835" y="3714132"/>
            <a:ext cx="415444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42084D70-F37B-9967-C37A-BC4DC4C62DDE}"/>
              </a:ext>
            </a:extLst>
          </p:cNvPr>
          <p:cNvSpPr txBox="1">
            <a:spLocks/>
          </p:cNvSpPr>
          <p:nvPr/>
        </p:nvSpPr>
        <p:spPr>
          <a:xfrm>
            <a:off x="3238549" y="4052638"/>
            <a:ext cx="522865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lang="ar-SA" sz="4400" b="1" kern="0" noProof="0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0" name="عنوان فرعي 3">
            <a:extLst>
              <a:ext uri="{FF2B5EF4-FFF2-40B4-BE49-F238E27FC236}">
                <a16:creationId xmlns:a16="http://schemas.microsoft.com/office/drawing/2014/main" id="{69FBC266-8A4E-4703-68E8-CE923861B2AD}"/>
              </a:ext>
            </a:extLst>
          </p:cNvPr>
          <p:cNvSpPr txBox="1">
            <a:spLocks/>
          </p:cNvSpPr>
          <p:nvPr/>
        </p:nvSpPr>
        <p:spPr>
          <a:xfrm>
            <a:off x="8865597" y="4531548"/>
            <a:ext cx="456682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8A001D93-3890-0EC9-5C87-99A1C7AB5C8E}"/>
              </a:ext>
            </a:extLst>
          </p:cNvPr>
          <p:cNvSpPr txBox="1">
            <a:spLocks/>
          </p:cNvSpPr>
          <p:nvPr/>
        </p:nvSpPr>
        <p:spPr>
          <a:xfrm>
            <a:off x="3462068" y="4900716"/>
            <a:ext cx="496210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mmetto One"/>
              <a:buNone/>
              <a:defRPr sz="56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600"/>
              <a:buFont typeface="Rammetto One"/>
              <a:buNone/>
              <a:tabLst/>
              <a:defRPr/>
            </a:pPr>
            <a:r>
              <a:rPr lang="ar-SA" sz="4400" b="1" kern="0" dirty="0">
                <a:solidFill>
                  <a:srgbClr val="8BB4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8BB4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4" name="عنوان فرعي 3">
            <a:extLst>
              <a:ext uri="{FF2B5EF4-FFF2-40B4-BE49-F238E27FC236}">
                <a16:creationId xmlns:a16="http://schemas.microsoft.com/office/drawing/2014/main" id="{99A0A402-CFC7-31EA-FE70-6A92054651BA}"/>
              </a:ext>
            </a:extLst>
          </p:cNvPr>
          <p:cNvSpPr txBox="1">
            <a:spLocks/>
          </p:cNvSpPr>
          <p:nvPr/>
        </p:nvSpPr>
        <p:spPr>
          <a:xfrm>
            <a:off x="8886700" y="5348964"/>
            <a:ext cx="435579" cy="449853"/>
          </a:xfrm>
          <a:prstGeom prst="rect">
            <a:avLst/>
          </a:prstGeom>
          <a:solidFill>
            <a:schemeClr val="accen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2133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None/>
              <a:defRPr sz="1867" b="0" i="0" u="none" strike="noStrike" cap="non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marL="457200" marR="0" lvl="0" indent="-317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1400"/>
              <a:buFont typeface="Poppins Medium"/>
              <a:buNone/>
              <a:tabLst/>
              <a:defRPr/>
            </a:pP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15" name="Google Shape;314;p31">
            <a:extLst>
              <a:ext uri="{FF2B5EF4-FFF2-40B4-BE49-F238E27FC236}">
                <a16:creationId xmlns:a16="http://schemas.microsoft.com/office/drawing/2014/main" id="{6462D20F-7330-D1C3-D652-3285AA279AFE}"/>
              </a:ext>
            </a:extLst>
          </p:cNvPr>
          <p:cNvSpPr/>
          <p:nvPr/>
        </p:nvSpPr>
        <p:spPr>
          <a:xfrm rot="6228068">
            <a:off x="10479957" y="21277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50330EA-8848-77CE-8BEA-8C8AE459D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59" y="5852512"/>
            <a:ext cx="1193141" cy="10054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6F88F03-25CC-9886-2E73-6CB8F586F64B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" y="94971"/>
            <a:ext cx="1000491" cy="100049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A6FB80B-B91B-772C-33F4-057A2DB529AC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203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 animBg="1"/>
      <p:bldP spid="5" grpId="0"/>
      <p:bldP spid="6" grpId="0" uiExpand="1" build="p" animBg="1"/>
      <p:bldP spid="7" grpId="0"/>
      <p:bldP spid="8" grpId="0" uiExpand="1" build="p" animBg="1"/>
      <p:bldP spid="9" grpId="0"/>
      <p:bldP spid="10" grpId="0" uiExpand="1" build="p" animBg="1"/>
      <p:bldP spid="13" grpId="0"/>
      <p:bldP spid="14" grpId="0" uiExpand="1" build="p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3790353" y="731176"/>
            <a:ext cx="525002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الاختبارات الدولية :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5BA463D-15EC-4843-E945-686BCE68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D4BE1D0-75A0-0948-F6B6-8D536134E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8B113C8-511B-52C0-87BB-E6B397515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23588" t="38889" r="18342" b="26482"/>
          <a:stretch/>
        </p:blipFill>
        <p:spPr>
          <a:xfrm>
            <a:off x="1016767" y="1816100"/>
            <a:ext cx="10444057" cy="4236930"/>
          </a:xfrm>
          <a:custGeom>
            <a:avLst/>
            <a:gdLst>
              <a:gd name="connsiteX0" fmla="*/ 0 w 10444057"/>
              <a:gd name="connsiteY0" fmla="*/ 0 h 4236930"/>
              <a:gd name="connsiteX1" fmla="*/ 487389 w 10444057"/>
              <a:gd name="connsiteY1" fmla="*/ 0 h 4236930"/>
              <a:gd name="connsiteX2" fmla="*/ 1183660 w 10444057"/>
              <a:gd name="connsiteY2" fmla="*/ 0 h 4236930"/>
              <a:gd name="connsiteX3" fmla="*/ 2088811 w 10444057"/>
              <a:gd name="connsiteY3" fmla="*/ 0 h 4236930"/>
              <a:gd name="connsiteX4" fmla="*/ 2993963 w 10444057"/>
              <a:gd name="connsiteY4" fmla="*/ 0 h 4236930"/>
              <a:gd name="connsiteX5" fmla="*/ 3585793 w 10444057"/>
              <a:gd name="connsiteY5" fmla="*/ 0 h 4236930"/>
              <a:gd name="connsiteX6" fmla="*/ 4073182 w 10444057"/>
              <a:gd name="connsiteY6" fmla="*/ 0 h 4236930"/>
              <a:gd name="connsiteX7" fmla="*/ 4873893 w 10444057"/>
              <a:gd name="connsiteY7" fmla="*/ 0 h 4236930"/>
              <a:gd name="connsiteX8" fmla="*/ 5779045 w 10444057"/>
              <a:gd name="connsiteY8" fmla="*/ 0 h 4236930"/>
              <a:gd name="connsiteX9" fmla="*/ 6370875 w 10444057"/>
              <a:gd name="connsiteY9" fmla="*/ 0 h 4236930"/>
              <a:gd name="connsiteX10" fmla="*/ 7276026 w 10444057"/>
              <a:gd name="connsiteY10" fmla="*/ 0 h 4236930"/>
              <a:gd name="connsiteX11" fmla="*/ 8076737 w 10444057"/>
              <a:gd name="connsiteY11" fmla="*/ 0 h 4236930"/>
              <a:gd name="connsiteX12" fmla="*/ 8668567 w 10444057"/>
              <a:gd name="connsiteY12" fmla="*/ 0 h 4236930"/>
              <a:gd name="connsiteX13" fmla="*/ 9260397 w 10444057"/>
              <a:gd name="connsiteY13" fmla="*/ 0 h 4236930"/>
              <a:gd name="connsiteX14" fmla="*/ 10444057 w 10444057"/>
              <a:gd name="connsiteY14" fmla="*/ 0 h 4236930"/>
              <a:gd name="connsiteX15" fmla="*/ 10444057 w 10444057"/>
              <a:gd name="connsiteY15" fmla="*/ 690014 h 4236930"/>
              <a:gd name="connsiteX16" fmla="*/ 10444057 w 10444057"/>
              <a:gd name="connsiteY16" fmla="*/ 1210551 h 4236930"/>
              <a:gd name="connsiteX17" fmla="*/ 10444057 w 10444057"/>
              <a:gd name="connsiteY17" fmla="*/ 1773458 h 4236930"/>
              <a:gd name="connsiteX18" fmla="*/ 10444057 w 10444057"/>
              <a:gd name="connsiteY18" fmla="*/ 2251626 h 4236930"/>
              <a:gd name="connsiteX19" fmla="*/ 10444057 w 10444057"/>
              <a:gd name="connsiteY19" fmla="*/ 2856901 h 4236930"/>
              <a:gd name="connsiteX20" fmla="*/ 10444057 w 10444057"/>
              <a:gd name="connsiteY20" fmla="*/ 3419808 h 4236930"/>
              <a:gd name="connsiteX21" fmla="*/ 10444057 w 10444057"/>
              <a:gd name="connsiteY21" fmla="*/ 4236930 h 4236930"/>
              <a:gd name="connsiteX22" fmla="*/ 9643346 w 10444057"/>
              <a:gd name="connsiteY22" fmla="*/ 4236930 h 4236930"/>
              <a:gd name="connsiteX23" fmla="*/ 8738194 w 10444057"/>
              <a:gd name="connsiteY23" fmla="*/ 4236930 h 4236930"/>
              <a:gd name="connsiteX24" fmla="*/ 8041924 w 10444057"/>
              <a:gd name="connsiteY24" fmla="*/ 4236930 h 4236930"/>
              <a:gd name="connsiteX25" fmla="*/ 7450094 w 10444057"/>
              <a:gd name="connsiteY25" fmla="*/ 4236930 h 4236930"/>
              <a:gd name="connsiteX26" fmla="*/ 6858264 w 10444057"/>
              <a:gd name="connsiteY26" fmla="*/ 4236930 h 4236930"/>
              <a:gd name="connsiteX27" fmla="*/ 6161994 w 10444057"/>
              <a:gd name="connsiteY27" fmla="*/ 4236930 h 4236930"/>
              <a:gd name="connsiteX28" fmla="*/ 5361283 w 10444057"/>
              <a:gd name="connsiteY28" fmla="*/ 4236930 h 4236930"/>
              <a:gd name="connsiteX29" fmla="*/ 4456131 w 10444057"/>
              <a:gd name="connsiteY29" fmla="*/ 4236930 h 4236930"/>
              <a:gd name="connsiteX30" fmla="*/ 3864301 w 10444057"/>
              <a:gd name="connsiteY30" fmla="*/ 4236930 h 4236930"/>
              <a:gd name="connsiteX31" fmla="*/ 2959149 w 10444057"/>
              <a:gd name="connsiteY31" fmla="*/ 4236930 h 4236930"/>
              <a:gd name="connsiteX32" fmla="*/ 2158438 w 10444057"/>
              <a:gd name="connsiteY32" fmla="*/ 4236930 h 4236930"/>
              <a:gd name="connsiteX33" fmla="*/ 1462168 w 10444057"/>
              <a:gd name="connsiteY33" fmla="*/ 4236930 h 4236930"/>
              <a:gd name="connsiteX34" fmla="*/ 661457 w 10444057"/>
              <a:gd name="connsiteY34" fmla="*/ 4236930 h 4236930"/>
              <a:gd name="connsiteX35" fmla="*/ 0 w 10444057"/>
              <a:gd name="connsiteY35" fmla="*/ 4236930 h 4236930"/>
              <a:gd name="connsiteX36" fmla="*/ 0 w 10444057"/>
              <a:gd name="connsiteY36" fmla="*/ 3589285 h 4236930"/>
              <a:gd name="connsiteX37" fmla="*/ 0 w 10444057"/>
              <a:gd name="connsiteY37" fmla="*/ 2984009 h 4236930"/>
              <a:gd name="connsiteX38" fmla="*/ 0 w 10444057"/>
              <a:gd name="connsiteY38" fmla="*/ 2505841 h 4236930"/>
              <a:gd name="connsiteX39" fmla="*/ 0 w 10444057"/>
              <a:gd name="connsiteY39" fmla="*/ 1900566 h 4236930"/>
              <a:gd name="connsiteX40" fmla="*/ 0 w 10444057"/>
              <a:gd name="connsiteY40" fmla="*/ 1337659 h 4236930"/>
              <a:gd name="connsiteX41" fmla="*/ 0 w 10444057"/>
              <a:gd name="connsiteY41" fmla="*/ 774753 h 4236930"/>
              <a:gd name="connsiteX42" fmla="*/ 0 w 10444057"/>
              <a:gd name="connsiteY42" fmla="*/ 0 h 423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44057" h="4236930" fill="none" extrusionOk="0">
                <a:moveTo>
                  <a:pt x="0" y="0"/>
                </a:moveTo>
                <a:cubicBezTo>
                  <a:pt x="121693" y="20449"/>
                  <a:pt x="284631" y="24259"/>
                  <a:pt x="487389" y="0"/>
                </a:cubicBezTo>
                <a:cubicBezTo>
                  <a:pt x="690147" y="-24259"/>
                  <a:pt x="850441" y="29907"/>
                  <a:pt x="1183660" y="0"/>
                </a:cubicBezTo>
                <a:cubicBezTo>
                  <a:pt x="1516879" y="-29907"/>
                  <a:pt x="1898981" y="16910"/>
                  <a:pt x="2088811" y="0"/>
                </a:cubicBezTo>
                <a:cubicBezTo>
                  <a:pt x="2278641" y="-16910"/>
                  <a:pt x="2723027" y="-10887"/>
                  <a:pt x="2993963" y="0"/>
                </a:cubicBezTo>
                <a:cubicBezTo>
                  <a:pt x="3264899" y="10887"/>
                  <a:pt x="3389136" y="-2011"/>
                  <a:pt x="3585793" y="0"/>
                </a:cubicBezTo>
                <a:cubicBezTo>
                  <a:pt x="3782450" y="2011"/>
                  <a:pt x="3851247" y="11196"/>
                  <a:pt x="4073182" y="0"/>
                </a:cubicBezTo>
                <a:cubicBezTo>
                  <a:pt x="4295117" y="-11196"/>
                  <a:pt x="4485428" y="-7300"/>
                  <a:pt x="4873893" y="0"/>
                </a:cubicBezTo>
                <a:cubicBezTo>
                  <a:pt x="5262358" y="7300"/>
                  <a:pt x="5475560" y="-32146"/>
                  <a:pt x="5779045" y="0"/>
                </a:cubicBezTo>
                <a:cubicBezTo>
                  <a:pt x="6082530" y="32146"/>
                  <a:pt x="6211398" y="-1393"/>
                  <a:pt x="6370875" y="0"/>
                </a:cubicBezTo>
                <a:cubicBezTo>
                  <a:pt x="6530352" y="1393"/>
                  <a:pt x="7008246" y="14735"/>
                  <a:pt x="7276026" y="0"/>
                </a:cubicBezTo>
                <a:cubicBezTo>
                  <a:pt x="7543806" y="-14735"/>
                  <a:pt x="7839794" y="-20557"/>
                  <a:pt x="8076737" y="0"/>
                </a:cubicBezTo>
                <a:cubicBezTo>
                  <a:pt x="8313680" y="20557"/>
                  <a:pt x="8421564" y="844"/>
                  <a:pt x="8668567" y="0"/>
                </a:cubicBezTo>
                <a:cubicBezTo>
                  <a:pt x="8915570" y="-844"/>
                  <a:pt x="9046738" y="29005"/>
                  <a:pt x="9260397" y="0"/>
                </a:cubicBezTo>
                <a:cubicBezTo>
                  <a:pt x="9474056" y="-29005"/>
                  <a:pt x="10014543" y="24542"/>
                  <a:pt x="10444057" y="0"/>
                </a:cubicBezTo>
                <a:cubicBezTo>
                  <a:pt x="10418814" y="202376"/>
                  <a:pt x="10472567" y="488292"/>
                  <a:pt x="10444057" y="690014"/>
                </a:cubicBezTo>
                <a:cubicBezTo>
                  <a:pt x="10415547" y="891736"/>
                  <a:pt x="10444320" y="1006427"/>
                  <a:pt x="10444057" y="1210551"/>
                </a:cubicBezTo>
                <a:cubicBezTo>
                  <a:pt x="10443794" y="1414675"/>
                  <a:pt x="10459063" y="1545950"/>
                  <a:pt x="10444057" y="1773458"/>
                </a:cubicBezTo>
                <a:cubicBezTo>
                  <a:pt x="10429051" y="2000966"/>
                  <a:pt x="10422234" y="2097244"/>
                  <a:pt x="10444057" y="2251626"/>
                </a:cubicBezTo>
                <a:cubicBezTo>
                  <a:pt x="10465880" y="2406008"/>
                  <a:pt x="10444348" y="2602787"/>
                  <a:pt x="10444057" y="2856901"/>
                </a:cubicBezTo>
                <a:cubicBezTo>
                  <a:pt x="10443766" y="3111016"/>
                  <a:pt x="10450308" y="3293083"/>
                  <a:pt x="10444057" y="3419808"/>
                </a:cubicBezTo>
                <a:cubicBezTo>
                  <a:pt x="10437806" y="3546533"/>
                  <a:pt x="10480092" y="4011496"/>
                  <a:pt x="10444057" y="4236930"/>
                </a:cubicBezTo>
                <a:cubicBezTo>
                  <a:pt x="10103664" y="4255403"/>
                  <a:pt x="9905543" y="4276853"/>
                  <a:pt x="9643346" y="4236930"/>
                </a:cubicBezTo>
                <a:cubicBezTo>
                  <a:pt x="9381149" y="4197007"/>
                  <a:pt x="8932642" y="4195667"/>
                  <a:pt x="8738194" y="4236930"/>
                </a:cubicBezTo>
                <a:cubicBezTo>
                  <a:pt x="8543746" y="4278193"/>
                  <a:pt x="8208725" y="4267064"/>
                  <a:pt x="8041924" y="4236930"/>
                </a:cubicBezTo>
                <a:cubicBezTo>
                  <a:pt x="7875123" y="4206797"/>
                  <a:pt x="7582871" y="4226179"/>
                  <a:pt x="7450094" y="4236930"/>
                </a:cubicBezTo>
                <a:cubicBezTo>
                  <a:pt x="7317317" y="4247682"/>
                  <a:pt x="7055283" y="4264485"/>
                  <a:pt x="6858264" y="4236930"/>
                </a:cubicBezTo>
                <a:cubicBezTo>
                  <a:pt x="6661245" y="4209376"/>
                  <a:pt x="6464849" y="4255576"/>
                  <a:pt x="6161994" y="4236930"/>
                </a:cubicBezTo>
                <a:cubicBezTo>
                  <a:pt x="5859139" y="4218285"/>
                  <a:pt x="5565796" y="4249969"/>
                  <a:pt x="5361283" y="4236930"/>
                </a:cubicBezTo>
                <a:cubicBezTo>
                  <a:pt x="5156770" y="4223891"/>
                  <a:pt x="4886075" y="4267144"/>
                  <a:pt x="4456131" y="4236930"/>
                </a:cubicBezTo>
                <a:cubicBezTo>
                  <a:pt x="4026187" y="4206716"/>
                  <a:pt x="4088481" y="4237021"/>
                  <a:pt x="3864301" y="4236930"/>
                </a:cubicBezTo>
                <a:cubicBezTo>
                  <a:pt x="3640121" y="4236840"/>
                  <a:pt x="3371147" y="4227015"/>
                  <a:pt x="2959149" y="4236930"/>
                </a:cubicBezTo>
                <a:cubicBezTo>
                  <a:pt x="2547151" y="4246845"/>
                  <a:pt x="2434151" y="4269655"/>
                  <a:pt x="2158438" y="4236930"/>
                </a:cubicBezTo>
                <a:cubicBezTo>
                  <a:pt x="1882725" y="4204205"/>
                  <a:pt x="1603249" y="4205888"/>
                  <a:pt x="1462168" y="4236930"/>
                </a:cubicBezTo>
                <a:cubicBezTo>
                  <a:pt x="1321087" y="4267973"/>
                  <a:pt x="918359" y="4246646"/>
                  <a:pt x="661457" y="4236930"/>
                </a:cubicBezTo>
                <a:cubicBezTo>
                  <a:pt x="404555" y="4227214"/>
                  <a:pt x="261928" y="4229592"/>
                  <a:pt x="0" y="4236930"/>
                </a:cubicBezTo>
                <a:cubicBezTo>
                  <a:pt x="25628" y="4065626"/>
                  <a:pt x="-17255" y="3819223"/>
                  <a:pt x="0" y="3589285"/>
                </a:cubicBezTo>
                <a:cubicBezTo>
                  <a:pt x="17255" y="3359348"/>
                  <a:pt x="-10624" y="3193972"/>
                  <a:pt x="0" y="2984009"/>
                </a:cubicBezTo>
                <a:cubicBezTo>
                  <a:pt x="10624" y="2774046"/>
                  <a:pt x="21468" y="2638793"/>
                  <a:pt x="0" y="2505841"/>
                </a:cubicBezTo>
                <a:cubicBezTo>
                  <a:pt x="-21468" y="2372889"/>
                  <a:pt x="-26507" y="2028353"/>
                  <a:pt x="0" y="1900566"/>
                </a:cubicBezTo>
                <a:cubicBezTo>
                  <a:pt x="26507" y="1772780"/>
                  <a:pt x="19950" y="1615293"/>
                  <a:pt x="0" y="1337659"/>
                </a:cubicBezTo>
                <a:cubicBezTo>
                  <a:pt x="-19950" y="1060025"/>
                  <a:pt x="5426" y="1030324"/>
                  <a:pt x="0" y="774753"/>
                </a:cubicBezTo>
                <a:cubicBezTo>
                  <a:pt x="-5426" y="519182"/>
                  <a:pt x="32124" y="278742"/>
                  <a:pt x="0" y="0"/>
                </a:cubicBezTo>
                <a:close/>
              </a:path>
              <a:path w="10444057" h="4236930" stroke="0" extrusionOk="0">
                <a:moveTo>
                  <a:pt x="0" y="0"/>
                </a:moveTo>
                <a:cubicBezTo>
                  <a:pt x="357970" y="-11237"/>
                  <a:pt x="680333" y="40148"/>
                  <a:pt x="905152" y="0"/>
                </a:cubicBezTo>
                <a:cubicBezTo>
                  <a:pt x="1129971" y="-40148"/>
                  <a:pt x="1258786" y="12857"/>
                  <a:pt x="1392541" y="0"/>
                </a:cubicBezTo>
                <a:cubicBezTo>
                  <a:pt x="1526296" y="-12857"/>
                  <a:pt x="1948241" y="-38107"/>
                  <a:pt x="2193252" y="0"/>
                </a:cubicBezTo>
                <a:cubicBezTo>
                  <a:pt x="2438263" y="38107"/>
                  <a:pt x="2607120" y="-9715"/>
                  <a:pt x="2785082" y="0"/>
                </a:cubicBezTo>
                <a:cubicBezTo>
                  <a:pt x="2963044" y="9715"/>
                  <a:pt x="3142081" y="23520"/>
                  <a:pt x="3376912" y="0"/>
                </a:cubicBezTo>
                <a:cubicBezTo>
                  <a:pt x="3611743" y="-23520"/>
                  <a:pt x="3900860" y="-32869"/>
                  <a:pt x="4073182" y="0"/>
                </a:cubicBezTo>
                <a:cubicBezTo>
                  <a:pt x="4245504" y="32869"/>
                  <a:pt x="4587595" y="33046"/>
                  <a:pt x="4769453" y="0"/>
                </a:cubicBezTo>
                <a:cubicBezTo>
                  <a:pt x="4951311" y="-33046"/>
                  <a:pt x="5365494" y="16879"/>
                  <a:pt x="5674604" y="0"/>
                </a:cubicBezTo>
                <a:cubicBezTo>
                  <a:pt x="5983714" y="-16879"/>
                  <a:pt x="6040442" y="-21380"/>
                  <a:pt x="6161994" y="0"/>
                </a:cubicBezTo>
                <a:cubicBezTo>
                  <a:pt x="6283546" y="21380"/>
                  <a:pt x="6665224" y="-28081"/>
                  <a:pt x="6962705" y="0"/>
                </a:cubicBezTo>
                <a:cubicBezTo>
                  <a:pt x="7260186" y="28081"/>
                  <a:pt x="7285218" y="-16001"/>
                  <a:pt x="7450094" y="0"/>
                </a:cubicBezTo>
                <a:cubicBezTo>
                  <a:pt x="7614970" y="16001"/>
                  <a:pt x="8050949" y="-35920"/>
                  <a:pt x="8250805" y="0"/>
                </a:cubicBezTo>
                <a:cubicBezTo>
                  <a:pt x="8450661" y="35920"/>
                  <a:pt x="8871539" y="35429"/>
                  <a:pt x="9155957" y="0"/>
                </a:cubicBezTo>
                <a:cubicBezTo>
                  <a:pt x="9440375" y="-35429"/>
                  <a:pt x="10081498" y="-2614"/>
                  <a:pt x="10444057" y="0"/>
                </a:cubicBezTo>
                <a:cubicBezTo>
                  <a:pt x="10431316" y="140790"/>
                  <a:pt x="10458501" y="364191"/>
                  <a:pt x="10444057" y="647645"/>
                </a:cubicBezTo>
                <a:cubicBezTo>
                  <a:pt x="10429613" y="931100"/>
                  <a:pt x="10429637" y="1147611"/>
                  <a:pt x="10444057" y="1295290"/>
                </a:cubicBezTo>
                <a:cubicBezTo>
                  <a:pt x="10458477" y="1442969"/>
                  <a:pt x="10448800" y="1656786"/>
                  <a:pt x="10444057" y="1815827"/>
                </a:cubicBezTo>
                <a:cubicBezTo>
                  <a:pt x="10439314" y="1974868"/>
                  <a:pt x="10455151" y="2290725"/>
                  <a:pt x="10444057" y="2421103"/>
                </a:cubicBezTo>
                <a:cubicBezTo>
                  <a:pt x="10432963" y="2551481"/>
                  <a:pt x="10437065" y="2787332"/>
                  <a:pt x="10444057" y="2984009"/>
                </a:cubicBezTo>
                <a:cubicBezTo>
                  <a:pt x="10451049" y="3180686"/>
                  <a:pt x="10424418" y="3392193"/>
                  <a:pt x="10444057" y="3546916"/>
                </a:cubicBezTo>
                <a:cubicBezTo>
                  <a:pt x="10463696" y="3701639"/>
                  <a:pt x="10450727" y="4005695"/>
                  <a:pt x="10444057" y="4236930"/>
                </a:cubicBezTo>
                <a:cubicBezTo>
                  <a:pt x="10325591" y="4222298"/>
                  <a:pt x="10185889" y="4245569"/>
                  <a:pt x="10061108" y="4236930"/>
                </a:cubicBezTo>
                <a:cubicBezTo>
                  <a:pt x="9936327" y="4228291"/>
                  <a:pt x="9615429" y="4266051"/>
                  <a:pt x="9364838" y="4236930"/>
                </a:cubicBezTo>
                <a:cubicBezTo>
                  <a:pt x="9114247" y="4207810"/>
                  <a:pt x="9057834" y="4251941"/>
                  <a:pt x="8877448" y="4236930"/>
                </a:cubicBezTo>
                <a:cubicBezTo>
                  <a:pt x="8697062" y="4221920"/>
                  <a:pt x="8366906" y="4240597"/>
                  <a:pt x="8076737" y="4236930"/>
                </a:cubicBezTo>
                <a:cubicBezTo>
                  <a:pt x="7786568" y="4233263"/>
                  <a:pt x="7827067" y="4235784"/>
                  <a:pt x="7693789" y="4236930"/>
                </a:cubicBezTo>
                <a:cubicBezTo>
                  <a:pt x="7560511" y="4238076"/>
                  <a:pt x="7228356" y="4228499"/>
                  <a:pt x="6997518" y="4236930"/>
                </a:cubicBezTo>
                <a:cubicBezTo>
                  <a:pt x="6766680" y="4245361"/>
                  <a:pt x="6644527" y="4203536"/>
                  <a:pt x="6301248" y="4236930"/>
                </a:cubicBezTo>
                <a:cubicBezTo>
                  <a:pt x="5957969" y="4270325"/>
                  <a:pt x="5779740" y="4214222"/>
                  <a:pt x="5500537" y="4236930"/>
                </a:cubicBezTo>
                <a:cubicBezTo>
                  <a:pt x="5221334" y="4259638"/>
                  <a:pt x="4901050" y="4275049"/>
                  <a:pt x="4699826" y="4236930"/>
                </a:cubicBezTo>
                <a:cubicBezTo>
                  <a:pt x="4498602" y="4198811"/>
                  <a:pt x="4213413" y="4201053"/>
                  <a:pt x="3794674" y="4236930"/>
                </a:cubicBezTo>
                <a:cubicBezTo>
                  <a:pt x="3375935" y="4272807"/>
                  <a:pt x="3228212" y="4205662"/>
                  <a:pt x="2889522" y="4236930"/>
                </a:cubicBezTo>
                <a:cubicBezTo>
                  <a:pt x="2550832" y="4268198"/>
                  <a:pt x="2438028" y="4211135"/>
                  <a:pt x="2297693" y="4236930"/>
                </a:cubicBezTo>
                <a:cubicBezTo>
                  <a:pt x="2157358" y="4262725"/>
                  <a:pt x="1879814" y="4236702"/>
                  <a:pt x="1705863" y="4236930"/>
                </a:cubicBezTo>
                <a:cubicBezTo>
                  <a:pt x="1531912" y="4237159"/>
                  <a:pt x="1470180" y="4219638"/>
                  <a:pt x="1322914" y="4236930"/>
                </a:cubicBezTo>
                <a:cubicBezTo>
                  <a:pt x="1175648" y="4254222"/>
                  <a:pt x="1071935" y="4251116"/>
                  <a:pt x="939965" y="4236930"/>
                </a:cubicBezTo>
                <a:cubicBezTo>
                  <a:pt x="807995" y="4222744"/>
                  <a:pt x="248877" y="4212330"/>
                  <a:pt x="0" y="4236930"/>
                </a:cubicBezTo>
                <a:cubicBezTo>
                  <a:pt x="-21854" y="3986183"/>
                  <a:pt x="8863" y="3757578"/>
                  <a:pt x="0" y="3631654"/>
                </a:cubicBezTo>
                <a:cubicBezTo>
                  <a:pt x="-8863" y="3505730"/>
                  <a:pt x="1452" y="3310395"/>
                  <a:pt x="0" y="3153486"/>
                </a:cubicBezTo>
                <a:cubicBezTo>
                  <a:pt x="-1452" y="2996577"/>
                  <a:pt x="11013" y="2775027"/>
                  <a:pt x="0" y="2548211"/>
                </a:cubicBezTo>
                <a:cubicBezTo>
                  <a:pt x="-11013" y="2321396"/>
                  <a:pt x="-19756" y="2262537"/>
                  <a:pt x="0" y="2027674"/>
                </a:cubicBezTo>
                <a:cubicBezTo>
                  <a:pt x="19756" y="1792811"/>
                  <a:pt x="-19045" y="1666860"/>
                  <a:pt x="0" y="1464767"/>
                </a:cubicBezTo>
                <a:cubicBezTo>
                  <a:pt x="19045" y="1262674"/>
                  <a:pt x="5042" y="1081161"/>
                  <a:pt x="0" y="859492"/>
                </a:cubicBezTo>
                <a:cubicBezTo>
                  <a:pt x="-5042" y="637823"/>
                  <a:pt x="24808" y="348068"/>
                  <a:pt x="0" y="0"/>
                </a:cubicBezTo>
                <a:close/>
              </a:path>
            </a:pathLst>
          </a:custGeom>
          <a:ln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652939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3271A63-C3AE-2CFD-DC7A-0F2A6274938E}"/>
              </a:ext>
            </a:extLst>
          </p:cNvPr>
          <p:cNvSpPr/>
          <p:nvPr/>
        </p:nvSpPr>
        <p:spPr>
          <a:xfrm>
            <a:off x="7499350" y="4935065"/>
            <a:ext cx="1301750" cy="4560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ADE2C79-33E2-069F-736B-E323ABE9278A}"/>
              </a:ext>
            </a:extLst>
          </p:cNvPr>
          <p:cNvSpPr/>
          <p:nvPr/>
        </p:nvSpPr>
        <p:spPr>
          <a:xfrm>
            <a:off x="4057650" y="4413250"/>
            <a:ext cx="1689100" cy="52181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05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A104EC-F5A0-15A8-AB4F-B61ED6CB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569" y="1172170"/>
            <a:ext cx="3126059" cy="119874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B9B10AD-13A0-D77A-3E7E-3D18F5E1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951" y="1356438"/>
            <a:ext cx="26487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بطاقة خروج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id="{A4CCB934-B554-5A91-345E-CA511D9B1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31504" r="7956" b="29967"/>
          <a:stretch/>
        </p:blipFill>
        <p:spPr bwMode="auto">
          <a:xfrm>
            <a:off x="1111916" y="3089190"/>
            <a:ext cx="9791256" cy="21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49AD67F-D4ED-BA90-526D-2DC192568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24" y="981120"/>
            <a:ext cx="2736077" cy="16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F27D9EC-C25F-6936-2D2C-1687A4AA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43B78F-0125-F0A9-47D7-A73C77700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0C260E-2D06-C127-1A56-378F0CB5F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487" y="3521185"/>
            <a:ext cx="6448357" cy="1181881"/>
          </a:xfrm>
        </p:spPr>
        <p:txBody>
          <a:bodyPr/>
          <a:lstStyle/>
          <a:p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حل المسألة</a:t>
            </a:r>
            <a:b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تحديد معقولية الإجابة</a:t>
            </a:r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BDB054DD-DF01-35DF-C615-1D8E532D9FF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212758" y="1412186"/>
            <a:ext cx="6006632" cy="1758000"/>
          </a:xfrm>
        </p:spPr>
        <p:txBody>
          <a:bodyPr/>
          <a:lstStyle/>
          <a:p>
            <a:r>
              <a:rPr lang="ar-SA" sz="4800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 سنتعلم بالدرس القادم  : </a:t>
            </a:r>
          </a:p>
        </p:txBody>
      </p:sp>
      <p:sp>
        <p:nvSpPr>
          <p:cNvPr id="4" name="عنوان فرعي 3">
            <a:extLst>
              <a:ext uri="{FF2B5EF4-FFF2-40B4-BE49-F238E27FC236}">
                <a16:creationId xmlns:a16="http://schemas.microsoft.com/office/drawing/2014/main" id="{98A037B3-5614-5285-DD54-FD7E7A333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0226" y="3679936"/>
            <a:ext cx="601524" cy="590940"/>
          </a:xfrm>
        </p:spPr>
        <p:txBody>
          <a:bodyPr/>
          <a:lstStyle/>
          <a:p>
            <a:pPr marL="139700" indent="0"/>
            <a:r>
              <a:rPr lang="ar-SA" sz="2800" b="1" dirty="0">
                <a:solidFill>
                  <a:srgbClr val="FFBD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Google Shape;314;p31">
            <a:extLst>
              <a:ext uri="{FF2B5EF4-FFF2-40B4-BE49-F238E27FC236}">
                <a16:creationId xmlns:a16="http://schemas.microsoft.com/office/drawing/2014/main" id="{6462D20F-7330-D1C3-D652-3285AA279AFE}"/>
              </a:ext>
            </a:extLst>
          </p:cNvPr>
          <p:cNvSpPr/>
          <p:nvPr/>
        </p:nvSpPr>
        <p:spPr>
          <a:xfrm rot="6228068">
            <a:off x="10479957" y="2127775"/>
            <a:ext cx="887065" cy="886495"/>
          </a:xfrm>
          <a:custGeom>
            <a:avLst/>
            <a:gdLst/>
            <a:ahLst/>
            <a:cxnLst/>
            <a:rect l="l" t="t" r="r" b="b"/>
            <a:pathLst>
              <a:path w="24876" h="24860" fill="none" extrusionOk="0">
                <a:moveTo>
                  <a:pt x="7612" y="0"/>
                </a:moveTo>
                <a:cubicBezTo>
                  <a:pt x="4556" y="964"/>
                  <a:pt x="1973" y="3418"/>
                  <a:pt x="985" y="6468"/>
                </a:cubicBezTo>
                <a:cubicBezTo>
                  <a:pt x="1" y="9521"/>
                  <a:pt x="689" y="13089"/>
                  <a:pt x="2847" y="15462"/>
                </a:cubicBezTo>
                <a:cubicBezTo>
                  <a:pt x="5005" y="17836"/>
                  <a:pt x="8578" y="18859"/>
                  <a:pt x="11625" y="17859"/>
                </a:cubicBezTo>
                <a:cubicBezTo>
                  <a:pt x="12532" y="17563"/>
                  <a:pt x="13415" y="17072"/>
                  <a:pt x="13954" y="16285"/>
                </a:cubicBezTo>
                <a:cubicBezTo>
                  <a:pt x="14490" y="15495"/>
                  <a:pt x="14588" y="14361"/>
                  <a:pt x="14005" y="13609"/>
                </a:cubicBezTo>
                <a:cubicBezTo>
                  <a:pt x="13116" y="12469"/>
                  <a:pt x="11128" y="12843"/>
                  <a:pt x="10296" y="14025"/>
                </a:cubicBezTo>
                <a:cubicBezTo>
                  <a:pt x="9467" y="15211"/>
                  <a:pt x="9542" y="16812"/>
                  <a:pt x="9925" y="18207"/>
                </a:cubicBezTo>
                <a:cubicBezTo>
                  <a:pt x="10608" y="20703"/>
                  <a:pt x="12299" y="23034"/>
                  <a:pt x="14723" y="23947"/>
                </a:cubicBezTo>
                <a:cubicBezTo>
                  <a:pt x="17147" y="24860"/>
                  <a:pt x="20266" y="24007"/>
                  <a:pt x="21472" y="21714"/>
                </a:cubicBezTo>
                <a:cubicBezTo>
                  <a:pt x="21999" y="20715"/>
                  <a:pt x="22137" y="19559"/>
                  <a:pt x="22538" y="18500"/>
                </a:cubicBezTo>
                <a:cubicBezTo>
                  <a:pt x="22939" y="17443"/>
                  <a:pt x="23750" y="16399"/>
                  <a:pt x="24875" y="16291"/>
                </a:cubicBezTo>
              </a:path>
            </a:pathLst>
          </a:custGeom>
          <a:noFill/>
          <a:ln w="28575" cap="flat" cmpd="sng">
            <a:solidFill>
              <a:srgbClr val="283C9F"/>
            </a:solidFill>
            <a:prstDash val="solid"/>
            <a:miter lim="299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50330EA-8848-77CE-8BEA-8C8AE459D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59" y="5852512"/>
            <a:ext cx="1193141" cy="100548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6F88F03-25CC-9886-2E73-6CB8F586F64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" y="94971"/>
            <a:ext cx="1000491" cy="10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6"/>
          <p:cNvSpPr txBox="1">
            <a:spLocks noGrp="1"/>
          </p:cNvSpPr>
          <p:nvPr>
            <p:ph type="title"/>
          </p:nvPr>
        </p:nvSpPr>
        <p:spPr>
          <a:xfrm>
            <a:off x="3754491" y="479493"/>
            <a:ext cx="4357067" cy="126958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ar-SA" sz="5333" b="1" dirty="0">
                <a:latin typeface="Calibri" panose="020F0502020204030204" pitchFamily="34" charset="0"/>
                <a:cs typeface="Calibri" panose="020F0502020204030204" pitchFamily="34" charset="0"/>
              </a:rPr>
              <a:t>الختام</a:t>
            </a:r>
            <a:endParaRPr sz="5333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2" name="Google Shape;772;p46"/>
          <p:cNvSpPr/>
          <p:nvPr/>
        </p:nvSpPr>
        <p:spPr>
          <a:xfrm>
            <a:off x="4756854" y="3129595"/>
            <a:ext cx="2653225" cy="764507"/>
          </a:xfrm>
          <a:custGeom>
            <a:avLst/>
            <a:gdLst/>
            <a:ahLst/>
            <a:cxnLst/>
            <a:rect l="l" t="t" r="r" b="b"/>
            <a:pathLst>
              <a:path w="86991" h="24031" extrusionOk="0">
                <a:moveTo>
                  <a:pt x="0" y="0"/>
                </a:moveTo>
                <a:lnTo>
                  <a:pt x="13945" y="24031"/>
                </a:lnTo>
                <a:lnTo>
                  <a:pt x="72847" y="24031"/>
                </a:lnTo>
                <a:lnTo>
                  <a:pt x="8699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191919"/>
              </a:buClr>
              <a:buSzPts val="1100"/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3" name="Google Shape;773;p46">
            <a:hlinkClick r:id="rId3"/>
          </p:cNvPr>
          <p:cNvSpPr/>
          <p:nvPr/>
        </p:nvSpPr>
        <p:spPr>
          <a:xfrm>
            <a:off x="5186353" y="3894057"/>
            <a:ext cx="1795600" cy="765143"/>
          </a:xfrm>
          <a:custGeom>
            <a:avLst/>
            <a:gdLst/>
            <a:ahLst/>
            <a:cxnLst/>
            <a:rect l="l" t="t" r="r" b="b"/>
            <a:pathLst>
              <a:path w="62405" h="24051" extrusionOk="0">
                <a:moveTo>
                  <a:pt x="1" y="1"/>
                </a:moveTo>
                <a:lnTo>
                  <a:pt x="13707" y="24051"/>
                </a:lnTo>
                <a:lnTo>
                  <a:pt x="48400" y="24051"/>
                </a:lnTo>
                <a:lnTo>
                  <a:pt x="6240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191919"/>
              </a:buClr>
              <a:buSzPts val="1100"/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4" name="Google Shape;774;p46">
            <a:hlinkClick r:id="rId4"/>
          </p:cNvPr>
          <p:cNvSpPr/>
          <p:nvPr/>
        </p:nvSpPr>
        <p:spPr>
          <a:xfrm>
            <a:off x="5587453" y="4659499"/>
            <a:ext cx="991359" cy="708332"/>
          </a:xfrm>
          <a:custGeom>
            <a:avLst/>
            <a:gdLst/>
            <a:ahLst/>
            <a:cxnLst/>
            <a:rect l="l" t="t" r="r" b="b"/>
            <a:pathLst>
              <a:path w="38056" h="24052" extrusionOk="0">
                <a:moveTo>
                  <a:pt x="1" y="1"/>
                </a:moveTo>
                <a:lnTo>
                  <a:pt x="13926" y="24051"/>
                </a:lnTo>
                <a:lnTo>
                  <a:pt x="24091" y="24051"/>
                </a:lnTo>
                <a:lnTo>
                  <a:pt x="3805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191919"/>
              </a:buClr>
              <a:buSzPts val="1100"/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5" name="Google Shape;775;p46">
            <a:hlinkClick r:id="rId5"/>
          </p:cNvPr>
          <p:cNvSpPr/>
          <p:nvPr/>
        </p:nvSpPr>
        <p:spPr>
          <a:xfrm>
            <a:off x="4322423" y="2364469"/>
            <a:ext cx="3547155" cy="765175"/>
          </a:xfrm>
          <a:custGeom>
            <a:avLst/>
            <a:gdLst/>
            <a:ahLst/>
            <a:cxnLst/>
            <a:rect l="l" t="t" r="r" b="b"/>
            <a:pathLst>
              <a:path w="111499" h="24052" extrusionOk="0">
                <a:moveTo>
                  <a:pt x="0" y="1"/>
                </a:moveTo>
                <a:lnTo>
                  <a:pt x="13925" y="24051"/>
                </a:lnTo>
                <a:lnTo>
                  <a:pt x="97037" y="24051"/>
                </a:lnTo>
                <a:lnTo>
                  <a:pt x="11149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endParaRPr sz="1867" kern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6" name="Google Shape;776;p46">
            <a:hlinkClick r:id="rId5"/>
          </p:cNvPr>
          <p:cNvSpPr txBox="1"/>
          <p:nvPr/>
        </p:nvSpPr>
        <p:spPr>
          <a:xfrm>
            <a:off x="500159" y="1706159"/>
            <a:ext cx="322449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61C7D6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موقع رفعة التعليمية</a:t>
            </a:r>
            <a:endParaRPr sz="3200" b="1" kern="0" dirty="0">
              <a:solidFill>
                <a:srgbClr val="61C7D6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781" name="Google Shape;781;p46">
            <a:hlinkClick r:id="rId3"/>
          </p:cNvPr>
          <p:cNvSpPr txBox="1"/>
          <p:nvPr/>
        </p:nvSpPr>
        <p:spPr>
          <a:xfrm>
            <a:off x="953452" y="3948853"/>
            <a:ext cx="2941600" cy="139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733" b="1" kern="0" dirty="0">
                <a:solidFill>
                  <a:srgbClr val="C495C7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قناة الأستاذة فاطمه السبيعي</a:t>
            </a:r>
            <a:endParaRPr sz="3733" b="1" kern="0" dirty="0">
              <a:solidFill>
                <a:srgbClr val="C495C7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782" name="Google Shape;782;p46"/>
          <p:cNvSpPr txBox="1"/>
          <p:nvPr/>
        </p:nvSpPr>
        <p:spPr>
          <a:xfrm>
            <a:off x="8296939" y="2027159"/>
            <a:ext cx="294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733" b="1" kern="0" dirty="0">
                <a:solidFill>
                  <a:srgbClr val="FF8B44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الواجب</a:t>
            </a:r>
          </a:p>
          <a:p>
            <a:pPr algn="ctr" defTabSz="1219170" rtl="0">
              <a:buClr>
                <a:srgbClr val="000000"/>
              </a:buClr>
            </a:pPr>
            <a:r>
              <a:rPr lang="ar-SA" sz="3733" b="1" kern="0" dirty="0">
                <a:solidFill>
                  <a:srgbClr val="FF8B44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منصة مدرستي</a:t>
            </a:r>
            <a:endParaRPr sz="3733" b="1" kern="0" dirty="0">
              <a:solidFill>
                <a:srgbClr val="FF8B44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783" name="Google Shape;783;p46">
            <a:hlinkClick r:id="rId4"/>
          </p:cNvPr>
          <p:cNvSpPr txBox="1"/>
          <p:nvPr/>
        </p:nvSpPr>
        <p:spPr>
          <a:xfrm>
            <a:off x="7748694" y="4581120"/>
            <a:ext cx="348984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8BB496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قنوات رفعة التعليمية</a:t>
            </a:r>
            <a:endParaRPr sz="3200" b="1" kern="0" dirty="0">
              <a:solidFill>
                <a:srgbClr val="8BB496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cxnSp>
        <p:nvCxnSpPr>
          <p:cNvPr id="784" name="Google Shape;784;p46"/>
          <p:cNvCxnSpPr>
            <a:cxnSpLocks/>
            <a:stCxn id="776" idx="3"/>
          </p:cNvCxnSpPr>
          <p:nvPr/>
        </p:nvCxnSpPr>
        <p:spPr>
          <a:xfrm>
            <a:off x="3724651" y="2087959"/>
            <a:ext cx="845600" cy="702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5" name="Google Shape;785;p46"/>
          <p:cNvCxnSpPr>
            <a:cxnSpLocks/>
            <a:endCxn id="782" idx="1"/>
          </p:cNvCxnSpPr>
          <p:nvPr/>
        </p:nvCxnSpPr>
        <p:spPr>
          <a:xfrm rot="10800000" flipH="1">
            <a:off x="6762539" y="2408959"/>
            <a:ext cx="1534400" cy="1262800"/>
          </a:xfrm>
          <a:prstGeom prst="bentConnector3">
            <a:avLst>
              <a:gd name="adj1" fmla="val 84571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86" name="Google Shape;786;p46"/>
          <p:cNvCxnSpPr>
            <a:cxnSpLocks/>
            <a:endCxn id="781" idx="3"/>
          </p:cNvCxnSpPr>
          <p:nvPr/>
        </p:nvCxnSpPr>
        <p:spPr>
          <a:xfrm rot="10800000" flipV="1">
            <a:off x="3895052" y="4303320"/>
            <a:ext cx="1692400" cy="34346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87" name="Google Shape;787;p46"/>
          <p:cNvCxnSpPr>
            <a:cxnSpLocks/>
            <a:endCxn id="783" idx="1"/>
          </p:cNvCxnSpPr>
          <p:nvPr/>
        </p:nvCxnSpPr>
        <p:spPr>
          <a:xfrm flipV="1">
            <a:off x="6161339" y="4962920"/>
            <a:ext cx="1587355" cy="201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88" name="Google Shape;788;p46"/>
          <p:cNvSpPr/>
          <p:nvPr/>
        </p:nvSpPr>
        <p:spPr>
          <a:xfrm>
            <a:off x="4269387" y="617916"/>
            <a:ext cx="702240" cy="623896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788;p46">
            <a:extLst>
              <a:ext uri="{FF2B5EF4-FFF2-40B4-BE49-F238E27FC236}">
                <a16:creationId xmlns:a16="http://schemas.microsoft.com/office/drawing/2014/main" id="{775E4C4F-64A1-FC60-E5F8-0D0A42F3EDA2}"/>
              </a:ext>
            </a:extLst>
          </p:cNvPr>
          <p:cNvSpPr/>
          <p:nvPr/>
        </p:nvSpPr>
        <p:spPr>
          <a:xfrm>
            <a:off x="3695459" y="575397"/>
            <a:ext cx="548640" cy="420696"/>
          </a:xfrm>
          <a:prstGeom prst="star5">
            <a:avLst>
              <a:gd name="adj" fmla="val 9697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5A984F7-AA6F-460A-B50E-0B73A6765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254C5AE-736C-C38F-9B77-732AA52009AF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/>
      <p:bldP spid="772" grpId="0" animBg="1"/>
      <p:bldP spid="773" grpId="0" animBg="1"/>
      <p:bldP spid="774" grpId="0" animBg="1"/>
      <p:bldP spid="775" grpId="0" animBg="1"/>
      <p:bldP spid="776" grpId="0"/>
      <p:bldP spid="781" grpId="0"/>
      <p:bldP spid="782" grpId="0"/>
      <p:bldP spid="7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 txBox="1">
            <a:spLocks noGrp="1"/>
          </p:cNvSpPr>
          <p:nvPr>
            <p:ph type="title"/>
          </p:nvPr>
        </p:nvSpPr>
        <p:spPr>
          <a:xfrm>
            <a:off x="3003067" y="576154"/>
            <a:ext cx="6185867" cy="11501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ar-SA" sz="5867" b="1" dirty="0"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  <a:endParaRPr sz="586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Google Shape;462;p38"/>
          <p:cNvSpPr txBox="1"/>
          <p:nvPr/>
        </p:nvSpPr>
        <p:spPr>
          <a:xfrm>
            <a:off x="1816793" y="4749893"/>
            <a:ext cx="285992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267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8B44"/>
                </a:highlight>
                <a:uLnTx/>
                <a:uFillTx/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سنتعلم اليوم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8B44"/>
              </a:highlight>
              <a:uLnTx/>
              <a:uFillTx/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464" name="Google Shape;464;p38"/>
          <p:cNvSpPr txBox="1"/>
          <p:nvPr/>
        </p:nvSpPr>
        <p:spPr>
          <a:xfrm>
            <a:off x="7494701" y="4665317"/>
            <a:ext cx="257696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267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highlight>
                  <a:srgbClr val="FF8B44"/>
                </a:highlight>
                <a:uLnTx/>
                <a:uFillTx/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فكرة الدرس</a:t>
            </a:r>
            <a:endParaRPr kumimoji="0" sz="4267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highlight>
                <a:srgbClr val="FF8B44"/>
              </a:highlight>
              <a:uLnTx/>
              <a:uFillTx/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466" name="Google Shape;466;p38"/>
          <p:cNvSpPr txBox="1"/>
          <p:nvPr/>
        </p:nvSpPr>
        <p:spPr>
          <a:xfrm flipH="1">
            <a:off x="692846" y="1989832"/>
            <a:ext cx="5107813" cy="186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667" b="1" kern="0" noProof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تقدير النسب المئوية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667" b="1" i="0" u="none" strike="noStrike" kern="0" cap="none" spc="0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للأعداد بين 1 و 100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SA" sz="2667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للأعداد أكبر من 100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667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للأعداد</a:t>
            </a:r>
            <a:r>
              <a:rPr kumimoji="0" lang="ar-SA" sz="2667" b="1" i="0" u="none" strike="noStrike" kern="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أقل من 1</a:t>
            </a:r>
            <a:endParaRPr kumimoji="0" sz="2667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sp>
        <p:nvSpPr>
          <p:cNvPr id="470" name="Google Shape;470;p38"/>
          <p:cNvSpPr txBox="1"/>
          <p:nvPr/>
        </p:nvSpPr>
        <p:spPr>
          <a:xfrm flipH="1">
            <a:off x="6028191" y="2564921"/>
            <a:ext cx="5517454" cy="128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أقدر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 النسب المئوية باستعمال الكسور الاعتيادية والكسور العشرية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cxnSp>
        <p:nvCxnSpPr>
          <p:cNvPr id="471" name="Google Shape;471;p38"/>
          <p:cNvCxnSpPr>
            <a:cxnSpLocks/>
          </p:cNvCxnSpPr>
          <p:nvPr/>
        </p:nvCxnSpPr>
        <p:spPr>
          <a:xfrm>
            <a:off x="4634774" y="5085685"/>
            <a:ext cx="2859927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38"/>
          <p:cNvCxnSpPr>
            <a:cxnSpLocks/>
            <a:stCxn id="462" idx="0"/>
            <a:endCxn id="466" idx="2"/>
          </p:cNvCxnSpPr>
          <p:nvPr/>
        </p:nvCxnSpPr>
        <p:spPr>
          <a:xfrm flipH="1" flipV="1">
            <a:off x="3246752" y="3853688"/>
            <a:ext cx="5" cy="89620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76" name="Google Shape;476;p38"/>
          <p:cNvCxnSpPr>
            <a:cxnSpLocks/>
            <a:stCxn id="464" idx="0"/>
            <a:endCxn id="470" idx="2"/>
          </p:cNvCxnSpPr>
          <p:nvPr/>
        </p:nvCxnSpPr>
        <p:spPr>
          <a:xfrm flipV="1">
            <a:off x="8783183" y="3853688"/>
            <a:ext cx="3735" cy="81162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9" name="صورة 28">
            <a:extLst>
              <a:ext uri="{FF2B5EF4-FFF2-40B4-BE49-F238E27FC236}">
                <a16:creationId xmlns:a16="http://schemas.microsoft.com/office/drawing/2014/main" id="{4C01CDC7-6CE7-D28C-52A5-E47081A33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8C982A0C-FC39-DCB7-5318-F86478074300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E9E912D-E95C-50F7-1C60-A11E0913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4" y="407577"/>
            <a:ext cx="1989828" cy="19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4BA09B0-15DA-4FD7-C598-78CF8F12F49A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0"/>
      <p:bldP spid="462" grpId="0"/>
      <p:bldP spid="464" grpId="0"/>
      <p:bldP spid="466" grpId="0" uiExpand="1" build="p"/>
      <p:bldP spid="47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8E0E43-291E-E577-3502-DD9C02B8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894" l="7447" r="93440">
                        <a14:foregroundMark x1="50177" y1="44149" x2="93617" y2="40071"/>
                        <a14:foregroundMark x1="93617" y1="40071" x2="70035" y2="79078"/>
                        <a14:foregroundMark x1="70035" y1="79078" x2="42730" y2="67730"/>
                        <a14:foregroundMark x1="12589" y1="27482" x2="12589" y2="47872"/>
                        <a14:foregroundMark x1="41312" y1="59043" x2="43617" y2="59397"/>
                        <a14:foregroundMark x1="44149" y1="62234" x2="15426" y2="89362"/>
                        <a14:foregroundMark x1="15426" y1="89362" x2="51418" y2="72518"/>
                        <a14:foregroundMark x1="51418" y1="72518" x2="43617" y2="64539"/>
                        <a14:foregroundMark x1="80319" y1="63652" x2="37589" y2="65957"/>
                        <a14:foregroundMark x1="37589" y1="65957" x2="79255" y2="63475"/>
                        <a14:foregroundMark x1="79255" y1="63475" x2="78901" y2="59929"/>
                        <a14:foregroundMark x1="10284" y1="23227" x2="18617" y2="54255"/>
                        <a14:foregroundMark x1="7447" y1="37589" x2="23759" y2="61702"/>
                        <a14:foregroundMark x1="49645" y1="51596" x2="89716" y2="55851"/>
                        <a14:foregroundMark x1="89716" y1="55851" x2="50709" y2="56738"/>
                        <a14:foregroundMark x1="50709" y1="56738" x2="50709" y2="51596"/>
                        <a14:foregroundMark x1="54787" y1="51064" x2="63121" y2="47340"/>
                        <a14:foregroundMark x1="63121" y1="47340" x2="93440" y2="50709"/>
                        <a14:foregroundMark x1="84574" y1="47872" x2="55319" y2="44149"/>
                        <a14:foregroundMark x1="52128" y1="41312" x2="18972" y2="21277"/>
                        <a14:foregroundMark x1="18972" y1="21277" x2="18617" y2="23759"/>
                        <a14:foregroundMark x1="82447" y1="38475" x2="82270" y2="37766"/>
                        <a14:foregroundMark x1="75532" y1="37234" x2="76064" y2="31028"/>
                        <a14:foregroundMark x1="68794" y1="37234" x2="66135" y2="32092"/>
                        <a14:foregroundMark x1="66844" y1="31915" x2="69504" y2="37766"/>
                        <a14:foregroundMark x1="59397" y1="37766" x2="56383" y2="34397"/>
                        <a14:foregroundMark x1="60638" y1="38121" x2="60993" y2="39362"/>
                        <a14:foregroundMark x1="82447" y1="39362" x2="83511" y2="34929"/>
                        <a14:foregroundMark x1="82447" y1="39539" x2="82979" y2="34752"/>
                        <a14:foregroundMark x1="75887" y1="36879" x2="76773" y2="31028"/>
                        <a14:foregroundMark x1="74468" y1="36525" x2="74468" y2="33865"/>
                        <a14:foregroundMark x1="58865" y1="37589" x2="57801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645" y="339391"/>
            <a:ext cx="1332915" cy="13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F3EBD3-FD91-A191-E483-58CB5F6E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8" b="93930" l="9982" r="89837">
                        <a14:foregroundMark x1="58621" y1="50479" x2="70780" y2="42173"/>
                        <a14:foregroundMark x1="70780" y1="42173" x2="77132" y2="26677"/>
                        <a14:foregroundMark x1="77132" y1="26677" x2="73866" y2="15974"/>
                        <a14:foregroundMark x1="73866" y1="15974" x2="61706" y2="11981"/>
                        <a14:foregroundMark x1="61706" y1="11981" x2="49365" y2="12939"/>
                        <a14:foregroundMark x1="49365" y1="12939" x2="33212" y2="21086"/>
                        <a14:foregroundMark x1="33212" y1="21086" x2="33212" y2="37700"/>
                        <a14:foregroundMark x1="33212" y1="37700" x2="41016" y2="44249"/>
                        <a14:foregroundMark x1="41016" y1="44249" x2="41561" y2="44409"/>
                        <a14:foregroundMark x1="76225" y1="35942" x2="83485" y2="24441"/>
                        <a14:foregroundMark x1="83485" y1="24441" x2="80581" y2="15815"/>
                        <a14:foregroundMark x1="80581" y1="15815" x2="72777" y2="8466"/>
                        <a14:foregroundMark x1="72777" y1="8466" x2="53358" y2="7348"/>
                        <a14:foregroundMark x1="53358" y1="7348" x2="42831" y2="10064"/>
                        <a14:foregroundMark x1="42831" y1="10064" x2="30127" y2="17572"/>
                        <a14:foregroundMark x1="30127" y1="17572" x2="30853" y2="32428"/>
                        <a14:foregroundMark x1="30853" y1="32428" x2="32849" y2="35463"/>
                        <a14:foregroundMark x1="81307" y1="28435" x2="71688" y2="46166"/>
                        <a14:foregroundMark x1="71688" y1="46166" x2="60073" y2="53994"/>
                        <a14:foregroundMark x1="60073" y1="53994" x2="65154" y2="64217"/>
                        <a14:foregroundMark x1="65154" y1="64217" x2="55717" y2="72843"/>
                        <a14:foregroundMark x1="55717" y1="72843" x2="47913" y2="92812"/>
                        <a14:foregroundMark x1="47913" y1="92812" x2="34664" y2="93930"/>
                        <a14:foregroundMark x1="34664" y1="93930" x2="28312" y2="87220"/>
                        <a14:foregroundMark x1="28312" y1="87220" x2="26679" y2="78115"/>
                        <a14:foregroundMark x1="26679" y1="78115" x2="19238" y2="70288"/>
                        <a14:foregroundMark x1="19238" y1="70288" x2="13430" y2="49840"/>
                        <a14:foregroundMark x1="13430" y1="49840" x2="33938" y2="32748"/>
                        <a14:foregroundMark x1="59528" y1="57827" x2="46098" y2="82748"/>
                        <a14:foregroundMark x1="46098" y1="82748" x2="35390" y2="78594"/>
                        <a14:foregroundMark x1="35390" y1="78594" x2="17786" y2="57987"/>
                        <a14:foregroundMark x1="17786" y1="57987" x2="32849" y2="73003"/>
                        <a14:foregroundMark x1="32849" y1="73003" x2="34301" y2="81150"/>
                        <a14:foregroundMark x1="34301" y1="81150" x2="33394" y2="85304"/>
                        <a14:foregroundMark x1="32123" y1="83387" x2="16515" y2="65176"/>
                        <a14:foregroundMark x1="16515" y1="65176" x2="19601" y2="56550"/>
                        <a14:foregroundMark x1="42287" y1="37859" x2="66243" y2="25719"/>
                        <a14:foregroundMark x1="66243" y1="25719" x2="68784" y2="40415"/>
                        <a14:foregroundMark x1="68784" y1="40415" x2="56624" y2="48562"/>
                        <a14:foregroundMark x1="69147" y1="71246" x2="70599" y2="68850"/>
                        <a14:foregroundMark x1="60980" y1="78115" x2="56987" y2="74920"/>
                        <a14:foregroundMark x1="24319" y1="29393" x2="24682" y2="29393"/>
                        <a14:foregroundMark x1="26679" y1="27636" x2="17786" y2="23962"/>
                        <a14:foregroundMark x1="17786" y1="23962" x2="25045" y2="28435"/>
                        <a14:foregroundMark x1="32486" y1="27157" x2="32305" y2="27157"/>
                        <a14:foregroundMark x1="30672" y1="24920" x2="29946" y2="36262"/>
                        <a14:foregroundMark x1="29220" y1="34665" x2="18693" y2="40895"/>
                        <a14:foregroundMark x1="18693" y1="40895" x2="19964" y2="47923"/>
                        <a14:foregroundMark x1="19238" y1="58147" x2="27223" y2="72524"/>
                        <a14:foregroundMark x1="27223" y1="72524" x2="43739" y2="64058"/>
                        <a14:foregroundMark x1="43739" y1="64058" x2="41742" y2="60703"/>
                        <a14:foregroundMark x1="56624" y1="56709" x2="55354" y2="67412"/>
                        <a14:foregroundMark x1="55354" y1="67412" x2="58621" y2="52556"/>
                        <a14:foregroundMark x1="58621" y1="52556" x2="60254" y2="51438"/>
                        <a14:foregroundMark x1="45191" y1="9425" x2="64428" y2="9744"/>
                        <a14:foregroundMark x1="64428" y1="9744" x2="74592" y2="14377"/>
                        <a14:foregroundMark x1="74592" y1="14377" x2="79855" y2="25559"/>
                        <a14:foregroundMark x1="79855" y1="25559" x2="79129" y2="28275"/>
                        <a14:foregroundMark x1="77132" y1="31629" x2="76407" y2="2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4" y="4425767"/>
            <a:ext cx="1611720" cy="16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3ABD1A6-03E3-11DE-CF61-7CA99CB6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980">
            <a:off x="244857" y="380906"/>
            <a:ext cx="3458390" cy="256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5A0B7C9-DE0A-F534-30D8-03E0BA3F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16" y="2556420"/>
            <a:ext cx="1611720" cy="161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92349DE4-3CF8-9626-6576-8BE45C54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92" y="1309108"/>
            <a:ext cx="2296500" cy="763600"/>
          </a:xfrm>
        </p:spPr>
        <p:txBody>
          <a:bodyPr/>
          <a:lstStyle/>
          <a:p>
            <a:pPr algn="ctr"/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اختبار قصير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F3FDFE1-13F6-8A52-2478-2A4E08581C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634" y="1984740"/>
            <a:ext cx="5698010" cy="9883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CE99F44-D8B5-77B6-9BF7-5ABEB60C6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634" y="3910346"/>
            <a:ext cx="5698010" cy="988397"/>
          </a:xfrm>
          <a:prstGeom prst="rect">
            <a:avLst/>
          </a:prstGeom>
        </p:spPr>
      </p:pic>
      <p:sp>
        <p:nvSpPr>
          <p:cNvPr id="13" name="عنوان 1">
            <a:extLst>
              <a:ext uri="{FF2B5EF4-FFF2-40B4-BE49-F238E27FC236}">
                <a16:creationId xmlns:a16="http://schemas.microsoft.com/office/drawing/2014/main" id="{A586A9D0-F203-7F5A-24AC-6497288E33F1}"/>
              </a:ext>
            </a:extLst>
          </p:cNvPr>
          <p:cNvSpPr txBox="1">
            <a:spLocks/>
          </p:cNvSpPr>
          <p:nvPr/>
        </p:nvSpPr>
        <p:spPr>
          <a:xfrm>
            <a:off x="3864634" y="2097138"/>
            <a:ext cx="569801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أوجد      20 % من 300  ؟</a:t>
            </a: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A605D916-7E87-6EB7-D6A6-C7885C27E998}"/>
              </a:ext>
            </a:extLst>
          </p:cNvPr>
          <p:cNvSpPr txBox="1">
            <a:spLocks/>
          </p:cNvSpPr>
          <p:nvPr/>
        </p:nvSpPr>
        <p:spPr>
          <a:xfrm>
            <a:off x="3231386" y="4038111"/>
            <a:ext cx="644784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أوجد     160 %  من  70   ؟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9C00178-790C-CD2E-EE4E-EC8226D26F7B}"/>
              </a:ext>
            </a:extLst>
          </p:cNvPr>
          <p:cNvSpPr txBox="1"/>
          <p:nvPr/>
        </p:nvSpPr>
        <p:spPr>
          <a:xfrm>
            <a:off x="9880272" y="5806654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3C49713-3581-490F-437F-B2AB6398E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E3C734-1D3B-23F1-ECAE-C74970C84F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7" name="Google Shape;651;p44" title="Points scored">
            <a:extLst>
              <a:ext uri="{FF2B5EF4-FFF2-40B4-BE49-F238E27FC236}">
                <a16:creationId xmlns:a16="http://schemas.microsoft.com/office/drawing/2014/main" id="{FB81DF72-17A2-D1AB-6EF4-174A43F30F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795818" y="1843663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عنوان 1">
            <a:extLst>
              <a:ext uri="{FF2B5EF4-FFF2-40B4-BE49-F238E27FC236}">
                <a16:creationId xmlns:a16="http://schemas.microsoft.com/office/drawing/2014/main" id="{A5462D99-F025-62F5-6888-371792FF700E}"/>
              </a:ext>
            </a:extLst>
          </p:cNvPr>
          <p:cNvSpPr txBox="1">
            <a:spLocks/>
          </p:cNvSpPr>
          <p:nvPr/>
        </p:nvSpPr>
        <p:spPr>
          <a:xfrm>
            <a:off x="10158508" y="2071621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1</a:t>
            </a:r>
          </a:p>
        </p:txBody>
      </p:sp>
      <p:pic>
        <p:nvPicPr>
          <p:cNvPr id="17" name="Google Shape;651;p44" title="Points scored">
            <a:extLst>
              <a:ext uri="{FF2B5EF4-FFF2-40B4-BE49-F238E27FC236}">
                <a16:creationId xmlns:a16="http://schemas.microsoft.com/office/drawing/2014/main" id="{3D7755BB-6EBE-8D3D-885B-E43BA63EA681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795818" y="3782692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C77CEA43-92E4-2A83-1497-CC4606F29A46}"/>
              </a:ext>
            </a:extLst>
          </p:cNvPr>
          <p:cNvSpPr txBox="1">
            <a:spLocks/>
          </p:cNvSpPr>
          <p:nvPr/>
        </p:nvSpPr>
        <p:spPr>
          <a:xfrm>
            <a:off x="10158508" y="4010650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2</a:t>
            </a:r>
          </a:p>
        </p:txBody>
      </p:sp>
    </p:spTree>
    <p:extLst>
      <p:ext uri="{BB962C8B-B14F-4D97-AF65-F5344CB8AC3E}">
        <p14:creationId xmlns:p14="http://schemas.microsoft.com/office/powerpoint/2010/main" val="7644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3" grpId="0" animBg="1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54281BBD-BE8E-FA68-EDE0-05E95869A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953" y="1896085"/>
            <a:ext cx="2467867" cy="26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F2AFDEFF-034A-8961-8811-DE427CDCFB2F}"/>
              </a:ext>
            </a:extLst>
          </p:cNvPr>
          <p:cNvSpPr txBox="1">
            <a:spLocks/>
          </p:cNvSpPr>
          <p:nvPr/>
        </p:nvSpPr>
        <p:spPr>
          <a:xfrm>
            <a:off x="9269953" y="2930577"/>
            <a:ext cx="1679987" cy="145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</a:p>
          <a:p>
            <a:pPr algn="ctr"/>
            <a:r>
              <a:rPr lang="ar-SA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معلومات السابقة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E00290-0537-BAA3-60EC-71E8AD587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450" y="1000197"/>
            <a:ext cx="1776674" cy="988397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83F107C6-3CE1-1569-B756-9CA90DFD3828}"/>
              </a:ext>
            </a:extLst>
          </p:cNvPr>
          <p:cNvSpPr txBox="1">
            <a:spLocks/>
          </p:cNvSpPr>
          <p:nvPr/>
        </p:nvSpPr>
        <p:spPr>
          <a:xfrm>
            <a:off x="4571549" y="1000197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تعريف التقدير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499B148-BED1-C678-926D-13F1E211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983" y="3986747"/>
            <a:ext cx="2117185" cy="988397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012F0351-3B16-08AC-3E78-DF6FF99BD041}"/>
              </a:ext>
            </a:extLst>
          </p:cNvPr>
          <p:cNvSpPr txBox="1">
            <a:spLocks/>
          </p:cNvSpPr>
          <p:nvPr/>
        </p:nvSpPr>
        <p:spPr>
          <a:xfrm>
            <a:off x="4696283" y="3918167"/>
            <a:ext cx="20104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ما تعريف النسبة المئوية</a:t>
            </a:r>
          </a:p>
        </p:txBody>
      </p:sp>
      <p:sp>
        <p:nvSpPr>
          <p:cNvPr id="9" name="عنوان 2">
            <a:extLst>
              <a:ext uri="{FF2B5EF4-FFF2-40B4-BE49-F238E27FC236}">
                <a16:creationId xmlns:a16="http://schemas.microsoft.com/office/drawing/2014/main" id="{8B3244E2-5960-B986-125F-96A8B89ABE8B}"/>
              </a:ext>
            </a:extLst>
          </p:cNvPr>
          <p:cNvSpPr txBox="1">
            <a:spLocks/>
          </p:cNvSpPr>
          <p:nvPr/>
        </p:nvSpPr>
        <p:spPr>
          <a:xfrm>
            <a:off x="2278795" y="2548777"/>
            <a:ext cx="6486596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200" b="1" kern="0" dirty="0">
                <a:highlight>
                  <a:srgbClr val="FFBDB4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هي تقريب الأعداد إلى أقرب منزلة تليها .</a:t>
            </a:r>
          </a:p>
        </p:txBody>
      </p:sp>
      <p:sp>
        <p:nvSpPr>
          <p:cNvPr id="10" name="عنوان 2">
            <a:extLst>
              <a:ext uri="{FF2B5EF4-FFF2-40B4-BE49-F238E27FC236}">
                <a16:creationId xmlns:a16="http://schemas.microsoft.com/office/drawing/2014/main" id="{FCAE09D9-DF7A-2D90-D7DD-1D8E2F2FDC4C}"/>
              </a:ext>
            </a:extLst>
          </p:cNvPr>
          <p:cNvSpPr txBox="1">
            <a:spLocks/>
          </p:cNvSpPr>
          <p:nvPr/>
        </p:nvSpPr>
        <p:spPr>
          <a:xfrm>
            <a:off x="1740165" y="5194524"/>
            <a:ext cx="7025226" cy="76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kern="0" dirty="0">
                <a:highlight>
                  <a:srgbClr val="FFBDB4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هي طريقة للتعبير عن عدد على شكل كسر مقامه 100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505F859-5B4F-42BF-5EAB-9D9D6944A859}"/>
              </a:ext>
            </a:extLst>
          </p:cNvPr>
          <p:cNvSpPr txBox="1"/>
          <p:nvPr/>
        </p:nvSpPr>
        <p:spPr>
          <a:xfrm>
            <a:off x="10144815" y="5740241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AC85110-187C-281B-5C21-31AE43BE1D6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353C468-13CB-0FCF-6702-DFC3386D83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B1B1D89-78CE-AE3E-B871-ACE40F30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89894" l="7447" r="93440">
                        <a14:foregroundMark x1="50177" y1="44149" x2="93617" y2="40071"/>
                        <a14:foregroundMark x1="93617" y1="40071" x2="70035" y2="79078"/>
                        <a14:foregroundMark x1="70035" y1="79078" x2="42730" y2="67730"/>
                        <a14:foregroundMark x1="12589" y1="27482" x2="12589" y2="47872"/>
                        <a14:foregroundMark x1="41312" y1="59043" x2="43617" y2="59397"/>
                        <a14:foregroundMark x1="44149" y1="62234" x2="15426" y2="89362"/>
                        <a14:foregroundMark x1="15426" y1="89362" x2="51418" y2="72518"/>
                        <a14:foregroundMark x1="51418" y1="72518" x2="43617" y2="64539"/>
                        <a14:foregroundMark x1="80319" y1="63652" x2="37589" y2="65957"/>
                        <a14:foregroundMark x1="37589" y1="65957" x2="79255" y2="63475"/>
                        <a14:foregroundMark x1="79255" y1="63475" x2="78901" y2="59929"/>
                        <a14:foregroundMark x1="10284" y1="23227" x2="18617" y2="54255"/>
                        <a14:foregroundMark x1="7447" y1="37589" x2="23759" y2="61702"/>
                        <a14:foregroundMark x1="49645" y1="51596" x2="89716" y2="55851"/>
                        <a14:foregroundMark x1="89716" y1="55851" x2="50709" y2="56738"/>
                        <a14:foregroundMark x1="50709" y1="56738" x2="50709" y2="51596"/>
                        <a14:foregroundMark x1="54787" y1="51064" x2="63121" y2="47340"/>
                        <a14:foregroundMark x1="63121" y1="47340" x2="93440" y2="50709"/>
                        <a14:foregroundMark x1="84574" y1="47872" x2="55319" y2="44149"/>
                        <a14:foregroundMark x1="52128" y1="41312" x2="18972" y2="21277"/>
                        <a14:foregroundMark x1="18972" y1="21277" x2="18617" y2="23759"/>
                        <a14:foregroundMark x1="82447" y1="38475" x2="82270" y2="37766"/>
                        <a14:foregroundMark x1="75532" y1="37234" x2="76064" y2="31028"/>
                        <a14:foregroundMark x1="68794" y1="37234" x2="66135" y2="32092"/>
                        <a14:foregroundMark x1="66844" y1="31915" x2="69504" y2="37766"/>
                        <a14:foregroundMark x1="59397" y1="37766" x2="56383" y2="34397"/>
                        <a14:foregroundMark x1="60638" y1="38121" x2="60993" y2="39362"/>
                        <a14:foregroundMark x1="82447" y1="39362" x2="83511" y2="34929"/>
                        <a14:foregroundMark x1="82447" y1="39539" x2="82979" y2="34752"/>
                        <a14:foregroundMark x1="75887" y1="36879" x2="76773" y2="31028"/>
                        <a14:foregroundMark x1="74468" y1="36525" x2="74468" y2="33865"/>
                        <a14:foregroundMark x1="58865" y1="37589" x2="57801" y2="35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38" y="2804273"/>
            <a:ext cx="1625545" cy="162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69A32-1A70-CAEC-D218-FA261245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225" y="618073"/>
            <a:ext cx="3218336" cy="617790"/>
          </a:xfrm>
          <a:ln>
            <a:solidFill>
              <a:srgbClr val="8BB496"/>
            </a:solidFill>
          </a:ln>
        </p:spPr>
        <p:txBody>
          <a:bodyPr/>
          <a:lstStyle/>
          <a:p>
            <a:pPr algn="ctr"/>
            <a:r>
              <a:rPr lang="ar-SA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*  حوار ومناقشة *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AEDAC4D-D4F5-4D09-142B-DEF52085CFD9}"/>
              </a:ext>
            </a:extLst>
          </p:cNvPr>
          <p:cNvSpPr/>
          <p:nvPr/>
        </p:nvSpPr>
        <p:spPr>
          <a:xfrm>
            <a:off x="697208" y="3276846"/>
            <a:ext cx="2460060" cy="590160"/>
          </a:xfrm>
          <a:custGeom>
            <a:avLst/>
            <a:gdLst>
              <a:gd name="connsiteX0" fmla="*/ 0 w 2460060"/>
              <a:gd name="connsiteY0" fmla="*/ 98362 h 590160"/>
              <a:gd name="connsiteX1" fmla="*/ 98362 w 2460060"/>
              <a:gd name="connsiteY1" fmla="*/ 0 h 590160"/>
              <a:gd name="connsiteX2" fmla="*/ 410010 w 2460060"/>
              <a:gd name="connsiteY2" fmla="*/ 0 h 590160"/>
              <a:gd name="connsiteX3" fmla="*/ 410010 w 2460060"/>
              <a:gd name="connsiteY3" fmla="*/ 0 h 590160"/>
              <a:gd name="connsiteX4" fmla="*/ 1025025 w 2460060"/>
              <a:gd name="connsiteY4" fmla="*/ 0 h 590160"/>
              <a:gd name="connsiteX5" fmla="*/ 1720095 w 2460060"/>
              <a:gd name="connsiteY5" fmla="*/ 0 h 590160"/>
              <a:gd name="connsiteX6" fmla="*/ 2361698 w 2460060"/>
              <a:gd name="connsiteY6" fmla="*/ 0 h 590160"/>
              <a:gd name="connsiteX7" fmla="*/ 2460060 w 2460060"/>
              <a:gd name="connsiteY7" fmla="*/ 98362 h 590160"/>
              <a:gd name="connsiteX8" fmla="*/ 2460060 w 2460060"/>
              <a:gd name="connsiteY8" fmla="*/ 344260 h 590160"/>
              <a:gd name="connsiteX9" fmla="*/ 2460060 w 2460060"/>
              <a:gd name="connsiteY9" fmla="*/ 344260 h 590160"/>
              <a:gd name="connsiteX10" fmla="*/ 2460060 w 2460060"/>
              <a:gd name="connsiteY10" fmla="*/ 491800 h 590160"/>
              <a:gd name="connsiteX11" fmla="*/ 2460060 w 2460060"/>
              <a:gd name="connsiteY11" fmla="*/ 491798 h 590160"/>
              <a:gd name="connsiteX12" fmla="*/ 2361698 w 2460060"/>
              <a:gd name="connsiteY12" fmla="*/ 590160 h 590160"/>
              <a:gd name="connsiteX13" fmla="*/ 1666628 w 2460060"/>
              <a:gd name="connsiteY13" fmla="*/ 590160 h 590160"/>
              <a:gd name="connsiteX14" fmla="*/ 1025025 w 2460060"/>
              <a:gd name="connsiteY14" fmla="*/ 590160 h 590160"/>
              <a:gd name="connsiteX15" fmla="*/ 734574 w 2460060"/>
              <a:gd name="connsiteY15" fmla="*/ 864012 h 590160"/>
              <a:gd name="connsiteX16" fmla="*/ 410010 w 2460060"/>
              <a:gd name="connsiteY16" fmla="*/ 590160 h 590160"/>
              <a:gd name="connsiteX17" fmla="*/ 98362 w 2460060"/>
              <a:gd name="connsiteY17" fmla="*/ 590160 h 590160"/>
              <a:gd name="connsiteX18" fmla="*/ 0 w 2460060"/>
              <a:gd name="connsiteY18" fmla="*/ 491798 h 590160"/>
              <a:gd name="connsiteX19" fmla="*/ 0 w 2460060"/>
              <a:gd name="connsiteY19" fmla="*/ 491800 h 590160"/>
              <a:gd name="connsiteX20" fmla="*/ 0 w 2460060"/>
              <a:gd name="connsiteY20" fmla="*/ 344260 h 590160"/>
              <a:gd name="connsiteX21" fmla="*/ 0 w 2460060"/>
              <a:gd name="connsiteY21" fmla="*/ 344260 h 590160"/>
              <a:gd name="connsiteX22" fmla="*/ 0 w 2460060"/>
              <a:gd name="connsiteY22" fmla="*/ 98362 h 59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60060" h="590160" fill="none" extrusionOk="0">
                <a:moveTo>
                  <a:pt x="0" y="98362"/>
                </a:moveTo>
                <a:cubicBezTo>
                  <a:pt x="-6989" y="52051"/>
                  <a:pt x="36911" y="2119"/>
                  <a:pt x="98362" y="0"/>
                </a:cubicBezTo>
                <a:cubicBezTo>
                  <a:pt x="236013" y="14629"/>
                  <a:pt x="315200" y="7025"/>
                  <a:pt x="410010" y="0"/>
                </a:cubicBezTo>
                <a:lnTo>
                  <a:pt x="410010" y="0"/>
                </a:lnTo>
                <a:cubicBezTo>
                  <a:pt x="640672" y="-17173"/>
                  <a:pt x="860632" y="9522"/>
                  <a:pt x="1025025" y="0"/>
                </a:cubicBezTo>
                <a:cubicBezTo>
                  <a:pt x="1303493" y="13934"/>
                  <a:pt x="1469456" y="-23833"/>
                  <a:pt x="1720095" y="0"/>
                </a:cubicBezTo>
                <a:cubicBezTo>
                  <a:pt x="1970734" y="23833"/>
                  <a:pt x="2102541" y="7531"/>
                  <a:pt x="2361698" y="0"/>
                </a:cubicBezTo>
                <a:cubicBezTo>
                  <a:pt x="2424182" y="-5539"/>
                  <a:pt x="2460873" y="41701"/>
                  <a:pt x="2460060" y="98362"/>
                </a:cubicBezTo>
                <a:cubicBezTo>
                  <a:pt x="2455808" y="154027"/>
                  <a:pt x="2468995" y="241408"/>
                  <a:pt x="2460060" y="344260"/>
                </a:cubicBezTo>
                <a:lnTo>
                  <a:pt x="2460060" y="344260"/>
                </a:lnTo>
                <a:cubicBezTo>
                  <a:pt x="2456745" y="384431"/>
                  <a:pt x="2454084" y="435606"/>
                  <a:pt x="2460060" y="491800"/>
                </a:cubicBezTo>
                <a:lnTo>
                  <a:pt x="2460060" y="491798"/>
                </a:lnTo>
                <a:cubicBezTo>
                  <a:pt x="2452914" y="554439"/>
                  <a:pt x="2428195" y="593372"/>
                  <a:pt x="2361698" y="590160"/>
                </a:cubicBezTo>
                <a:cubicBezTo>
                  <a:pt x="2091035" y="599344"/>
                  <a:pt x="1903448" y="559922"/>
                  <a:pt x="1666628" y="590160"/>
                </a:cubicBezTo>
                <a:cubicBezTo>
                  <a:pt x="1429808" y="620399"/>
                  <a:pt x="1157897" y="561434"/>
                  <a:pt x="1025025" y="590160"/>
                </a:cubicBezTo>
                <a:cubicBezTo>
                  <a:pt x="926411" y="676875"/>
                  <a:pt x="852946" y="733433"/>
                  <a:pt x="734574" y="864012"/>
                </a:cubicBezTo>
                <a:cubicBezTo>
                  <a:pt x="595777" y="751337"/>
                  <a:pt x="475141" y="672534"/>
                  <a:pt x="410010" y="590160"/>
                </a:cubicBezTo>
                <a:cubicBezTo>
                  <a:pt x="308291" y="586505"/>
                  <a:pt x="247978" y="585457"/>
                  <a:pt x="98362" y="590160"/>
                </a:cubicBezTo>
                <a:cubicBezTo>
                  <a:pt x="35409" y="588015"/>
                  <a:pt x="1271" y="550647"/>
                  <a:pt x="0" y="491798"/>
                </a:cubicBezTo>
                <a:lnTo>
                  <a:pt x="0" y="491800"/>
                </a:lnTo>
                <a:cubicBezTo>
                  <a:pt x="666" y="441410"/>
                  <a:pt x="-5704" y="378208"/>
                  <a:pt x="0" y="344260"/>
                </a:cubicBezTo>
                <a:lnTo>
                  <a:pt x="0" y="344260"/>
                </a:lnTo>
                <a:cubicBezTo>
                  <a:pt x="620" y="233801"/>
                  <a:pt x="4283" y="199576"/>
                  <a:pt x="0" y="98362"/>
                </a:cubicBezTo>
                <a:close/>
              </a:path>
              <a:path w="2460060" h="590160" stroke="0" extrusionOk="0">
                <a:moveTo>
                  <a:pt x="0" y="98362"/>
                </a:moveTo>
                <a:cubicBezTo>
                  <a:pt x="-12047" y="46212"/>
                  <a:pt x="48833" y="-7368"/>
                  <a:pt x="98362" y="0"/>
                </a:cubicBezTo>
                <a:cubicBezTo>
                  <a:pt x="209858" y="-14104"/>
                  <a:pt x="258177" y="-3246"/>
                  <a:pt x="410010" y="0"/>
                </a:cubicBezTo>
                <a:lnTo>
                  <a:pt x="410010" y="0"/>
                </a:lnTo>
                <a:cubicBezTo>
                  <a:pt x="585802" y="-16679"/>
                  <a:pt x="803159" y="-24730"/>
                  <a:pt x="1025025" y="0"/>
                </a:cubicBezTo>
                <a:cubicBezTo>
                  <a:pt x="1173829" y="-5362"/>
                  <a:pt x="1368047" y="5114"/>
                  <a:pt x="1653261" y="0"/>
                </a:cubicBezTo>
                <a:cubicBezTo>
                  <a:pt x="1938475" y="-5114"/>
                  <a:pt x="2064982" y="9319"/>
                  <a:pt x="2361698" y="0"/>
                </a:cubicBezTo>
                <a:cubicBezTo>
                  <a:pt x="2415635" y="2172"/>
                  <a:pt x="2454486" y="55084"/>
                  <a:pt x="2460060" y="98362"/>
                </a:cubicBezTo>
                <a:cubicBezTo>
                  <a:pt x="2451528" y="205617"/>
                  <a:pt x="2460171" y="256751"/>
                  <a:pt x="2460060" y="344260"/>
                </a:cubicBezTo>
                <a:lnTo>
                  <a:pt x="2460060" y="344260"/>
                </a:lnTo>
                <a:cubicBezTo>
                  <a:pt x="2460816" y="390446"/>
                  <a:pt x="2465685" y="450560"/>
                  <a:pt x="2460060" y="491800"/>
                </a:cubicBezTo>
                <a:lnTo>
                  <a:pt x="2460060" y="491798"/>
                </a:lnTo>
                <a:cubicBezTo>
                  <a:pt x="2467799" y="545083"/>
                  <a:pt x="2419347" y="582033"/>
                  <a:pt x="2361698" y="590160"/>
                </a:cubicBezTo>
                <a:cubicBezTo>
                  <a:pt x="2052629" y="601292"/>
                  <a:pt x="1875197" y="600191"/>
                  <a:pt x="1666628" y="590160"/>
                </a:cubicBezTo>
                <a:cubicBezTo>
                  <a:pt x="1458059" y="580130"/>
                  <a:pt x="1188570" y="617869"/>
                  <a:pt x="1025025" y="590160"/>
                </a:cubicBezTo>
                <a:cubicBezTo>
                  <a:pt x="920034" y="670254"/>
                  <a:pt x="813151" y="786077"/>
                  <a:pt x="734574" y="864012"/>
                </a:cubicBezTo>
                <a:cubicBezTo>
                  <a:pt x="590419" y="721585"/>
                  <a:pt x="490483" y="674453"/>
                  <a:pt x="410010" y="590160"/>
                </a:cubicBezTo>
                <a:cubicBezTo>
                  <a:pt x="270586" y="578068"/>
                  <a:pt x="185941" y="597413"/>
                  <a:pt x="98362" y="590160"/>
                </a:cubicBezTo>
                <a:cubicBezTo>
                  <a:pt x="43753" y="593400"/>
                  <a:pt x="-5084" y="555302"/>
                  <a:pt x="0" y="491798"/>
                </a:cubicBezTo>
                <a:lnTo>
                  <a:pt x="0" y="491800"/>
                </a:lnTo>
                <a:cubicBezTo>
                  <a:pt x="5872" y="440755"/>
                  <a:pt x="-2458" y="378552"/>
                  <a:pt x="0" y="344260"/>
                </a:cubicBezTo>
                <a:lnTo>
                  <a:pt x="0" y="344260"/>
                </a:lnTo>
                <a:cubicBezTo>
                  <a:pt x="1887" y="267898"/>
                  <a:pt x="5523" y="150488"/>
                  <a:pt x="0" y="98362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86892888">
                  <a:prstGeom prst="wedgeRoundRectCallout">
                    <a:avLst>
                      <a:gd name="adj1" fmla="val -20140"/>
                      <a:gd name="adj2" fmla="val 96403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سأرسم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خط اعداد .</a:t>
            </a: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EECD5326-A3D3-F349-9DD6-42EAA413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4" y="4230321"/>
            <a:ext cx="1158258" cy="11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08905A1-984A-4952-D704-7CE2D01EAC87}"/>
              </a:ext>
            </a:extLst>
          </p:cNvPr>
          <p:cNvSpPr txBox="1"/>
          <p:nvPr/>
        </p:nvSpPr>
        <p:spPr>
          <a:xfrm>
            <a:off x="10252444" y="5720128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C6E466D-8D69-28F9-14C2-22A764BEAB0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AD907BD-1D51-7ECD-416E-193CC6612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3D5BBC9D-5B1A-078D-B224-045F637BD190}"/>
              </a:ext>
            </a:extLst>
          </p:cNvPr>
          <p:cNvCxnSpPr>
            <a:cxnSpLocks/>
          </p:cNvCxnSpPr>
          <p:nvPr/>
        </p:nvCxnSpPr>
        <p:spPr>
          <a:xfrm flipH="1">
            <a:off x="2323382" y="2329132"/>
            <a:ext cx="9022424" cy="20128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396C11EA-4AA4-E94F-1B73-EAD1B1E213DE}"/>
              </a:ext>
            </a:extLst>
          </p:cNvPr>
          <p:cNvCxnSpPr/>
          <p:nvPr/>
        </p:nvCxnSpPr>
        <p:spPr>
          <a:xfrm>
            <a:off x="3157268" y="2202611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39E91C17-6084-A73F-5CFB-DCA59DDBED2F}"/>
              </a:ext>
            </a:extLst>
          </p:cNvPr>
          <p:cNvCxnSpPr/>
          <p:nvPr/>
        </p:nvCxnSpPr>
        <p:spPr>
          <a:xfrm>
            <a:off x="3981300" y="2191109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6970E610-AEE9-FA8D-A0EE-3ADAF5B16E30}"/>
              </a:ext>
            </a:extLst>
          </p:cNvPr>
          <p:cNvCxnSpPr/>
          <p:nvPr/>
        </p:nvCxnSpPr>
        <p:spPr>
          <a:xfrm>
            <a:off x="4741654" y="2191109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5AF5C966-4B16-8253-0561-E17C409BD8F4}"/>
              </a:ext>
            </a:extLst>
          </p:cNvPr>
          <p:cNvCxnSpPr/>
          <p:nvPr/>
        </p:nvCxnSpPr>
        <p:spPr>
          <a:xfrm>
            <a:off x="5633049" y="2202611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AB475771-B7A3-2242-5D5D-CFD517213E8F}"/>
              </a:ext>
            </a:extLst>
          </p:cNvPr>
          <p:cNvCxnSpPr/>
          <p:nvPr/>
        </p:nvCxnSpPr>
        <p:spPr>
          <a:xfrm>
            <a:off x="6524446" y="2202611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B201BCB9-18D0-7E04-2E9B-1FE87EA811D7}"/>
              </a:ext>
            </a:extLst>
          </p:cNvPr>
          <p:cNvCxnSpPr/>
          <p:nvPr/>
        </p:nvCxnSpPr>
        <p:spPr>
          <a:xfrm>
            <a:off x="7364083" y="2191109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7BFAE37E-3361-4AD8-0309-5EEF01F2E639}"/>
              </a:ext>
            </a:extLst>
          </p:cNvPr>
          <p:cNvCxnSpPr/>
          <p:nvPr/>
        </p:nvCxnSpPr>
        <p:spPr>
          <a:xfrm>
            <a:off x="8218674" y="2191109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D768B222-0D97-E968-D9C9-495913C32585}"/>
              </a:ext>
            </a:extLst>
          </p:cNvPr>
          <p:cNvCxnSpPr/>
          <p:nvPr/>
        </p:nvCxnSpPr>
        <p:spPr>
          <a:xfrm>
            <a:off x="8934090" y="2191109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C5F781BD-AAE2-F7D3-833F-60FA914A370E}"/>
              </a:ext>
            </a:extLst>
          </p:cNvPr>
          <p:cNvCxnSpPr/>
          <p:nvPr/>
        </p:nvCxnSpPr>
        <p:spPr>
          <a:xfrm>
            <a:off x="9681714" y="2191109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768C866C-5E1A-8D6F-56DF-A9A4ED4CCC3C}"/>
              </a:ext>
            </a:extLst>
          </p:cNvPr>
          <p:cNvCxnSpPr/>
          <p:nvPr/>
        </p:nvCxnSpPr>
        <p:spPr>
          <a:xfrm>
            <a:off x="10469593" y="2211237"/>
            <a:ext cx="0" cy="27604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عنوان 1">
            <a:extLst>
              <a:ext uri="{FF2B5EF4-FFF2-40B4-BE49-F238E27FC236}">
                <a16:creationId xmlns:a16="http://schemas.microsoft.com/office/drawing/2014/main" id="{3D70B7D0-F11C-8B62-460B-8AC638DA113E}"/>
              </a:ext>
            </a:extLst>
          </p:cNvPr>
          <p:cNvSpPr txBox="1">
            <a:spLocks/>
          </p:cNvSpPr>
          <p:nvPr/>
        </p:nvSpPr>
        <p:spPr>
          <a:xfrm>
            <a:off x="2813968" y="2380340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1" name="عنوان 1">
            <a:extLst>
              <a:ext uri="{FF2B5EF4-FFF2-40B4-BE49-F238E27FC236}">
                <a16:creationId xmlns:a16="http://schemas.microsoft.com/office/drawing/2014/main" id="{A92E4DB4-D9E4-5456-D438-A3B6AE68451D}"/>
              </a:ext>
            </a:extLst>
          </p:cNvPr>
          <p:cNvSpPr txBox="1">
            <a:spLocks/>
          </p:cNvSpPr>
          <p:nvPr/>
        </p:nvSpPr>
        <p:spPr>
          <a:xfrm>
            <a:off x="3584563" y="2386805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2" name="عنوان 1">
            <a:extLst>
              <a:ext uri="{FF2B5EF4-FFF2-40B4-BE49-F238E27FC236}">
                <a16:creationId xmlns:a16="http://schemas.microsoft.com/office/drawing/2014/main" id="{910E341B-2C99-A7CA-AFF2-830301E070F0}"/>
              </a:ext>
            </a:extLst>
          </p:cNvPr>
          <p:cNvSpPr txBox="1">
            <a:spLocks/>
          </p:cNvSpPr>
          <p:nvPr/>
        </p:nvSpPr>
        <p:spPr>
          <a:xfrm>
            <a:off x="4385624" y="2386805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عنوان 1">
            <a:extLst>
              <a:ext uri="{FF2B5EF4-FFF2-40B4-BE49-F238E27FC236}">
                <a16:creationId xmlns:a16="http://schemas.microsoft.com/office/drawing/2014/main" id="{AC07C818-A738-0D98-ADF0-801131A87D83}"/>
              </a:ext>
            </a:extLst>
          </p:cNvPr>
          <p:cNvSpPr txBox="1">
            <a:spLocks/>
          </p:cNvSpPr>
          <p:nvPr/>
        </p:nvSpPr>
        <p:spPr>
          <a:xfrm>
            <a:off x="5262050" y="2380340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4" name="عنوان 1">
            <a:extLst>
              <a:ext uri="{FF2B5EF4-FFF2-40B4-BE49-F238E27FC236}">
                <a16:creationId xmlns:a16="http://schemas.microsoft.com/office/drawing/2014/main" id="{DD951167-52F0-6BFD-D9DD-0D281FA72ED8}"/>
              </a:ext>
            </a:extLst>
          </p:cNvPr>
          <p:cNvSpPr txBox="1">
            <a:spLocks/>
          </p:cNvSpPr>
          <p:nvPr/>
        </p:nvSpPr>
        <p:spPr>
          <a:xfrm>
            <a:off x="6166193" y="2398307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35" name="عنوان 1">
            <a:extLst>
              <a:ext uri="{FF2B5EF4-FFF2-40B4-BE49-F238E27FC236}">
                <a16:creationId xmlns:a16="http://schemas.microsoft.com/office/drawing/2014/main" id="{BEC11B21-8FB6-E275-D943-938104B8627E}"/>
              </a:ext>
            </a:extLst>
          </p:cNvPr>
          <p:cNvSpPr txBox="1">
            <a:spLocks/>
          </p:cNvSpPr>
          <p:nvPr/>
        </p:nvSpPr>
        <p:spPr>
          <a:xfrm>
            <a:off x="6986865" y="2362355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6" name="عنوان 1">
            <a:extLst>
              <a:ext uri="{FF2B5EF4-FFF2-40B4-BE49-F238E27FC236}">
                <a16:creationId xmlns:a16="http://schemas.microsoft.com/office/drawing/2014/main" id="{33DCC915-F186-0340-9BCC-5CCC352AD5EF}"/>
              </a:ext>
            </a:extLst>
          </p:cNvPr>
          <p:cNvSpPr txBox="1">
            <a:spLocks/>
          </p:cNvSpPr>
          <p:nvPr/>
        </p:nvSpPr>
        <p:spPr>
          <a:xfrm>
            <a:off x="7870032" y="2380339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7" name="عنوان 1">
            <a:extLst>
              <a:ext uri="{FF2B5EF4-FFF2-40B4-BE49-F238E27FC236}">
                <a16:creationId xmlns:a16="http://schemas.microsoft.com/office/drawing/2014/main" id="{AB18BDD8-9C1A-8C74-D3D9-95545551A3BF}"/>
              </a:ext>
            </a:extLst>
          </p:cNvPr>
          <p:cNvSpPr txBox="1">
            <a:spLocks/>
          </p:cNvSpPr>
          <p:nvPr/>
        </p:nvSpPr>
        <p:spPr>
          <a:xfrm>
            <a:off x="8567317" y="2380339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8" name="عنوان 1">
            <a:extLst>
              <a:ext uri="{FF2B5EF4-FFF2-40B4-BE49-F238E27FC236}">
                <a16:creationId xmlns:a16="http://schemas.microsoft.com/office/drawing/2014/main" id="{BBD4C312-02E2-C46B-E8BA-23552F351D7B}"/>
              </a:ext>
            </a:extLst>
          </p:cNvPr>
          <p:cNvSpPr txBox="1">
            <a:spLocks/>
          </p:cNvSpPr>
          <p:nvPr/>
        </p:nvSpPr>
        <p:spPr>
          <a:xfrm>
            <a:off x="9291898" y="2386805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39" name="عنوان 1">
            <a:extLst>
              <a:ext uri="{FF2B5EF4-FFF2-40B4-BE49-F238E27FC236}">
                <a16:creationId xmlns:a16="http://schemas.microsoft.com/office/drawing/2014/main" id="{82647F07-EFB8-1A6E-0F0E-090C8680A028}"/>
              </a:ext>
            </a:extLst>
          </p:cNvPr>
          <p:cNvSpPr txBox="1">
            <a:spLocks/>
          </p:cNvSpPr>
          <p:nvPr/>
        </p:nvSpPr>
        <p:spPr>
          <a:xfrm>
            <a:off x="10086037" y="2368838"/>
            <a:ext cx="909699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A788EEB6-298A-0141-526D-BAAB5143D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287" y="3937145"/>
            <a:ext cx="3891251" cy="763601"/>
          </a:xfrm>
          <a:prstGeom prst="rect">
            <a:avLst/>
          </a:prstGeom>
        </p:spPr>
      </p:pic>
      <p:sp>
        <p:nvSpPr>
          <p:cNvPr id="41" name="عنوان 1">
            <a:extLst>
              <a:ext uri="{FF2B5EF4-FFF2-40B4-BE49-F238E27FC236}">
                <a16:creationId xmlns:a16="http://schemas.microsoft.com/office/drawing/2014/main" id="{BF9FDA45-BD63-7A2F-2D74-18C822BD84B8}"/>
              </a:ext>
            </a:extLst>
          </p:cNvPr>
          <p:cNvSpPr txBox="1">
            <a:spLocks/>
          </p:cNvSpPr>
          <p:nvPr/>
        </p:nvSpPr>
        <p:spPr>
          <a:xfrm>
            <a:off x="7185961" y="4032490"/>
            <a:ext cx="3787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التقدير المناسب للعدد 67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42" name="عنوان 1">
            <a:extLst>
              <a:ext uri="{FF2B5EF4-FFF2-40B4-BE49-F238E27FC236}">
                <a16:creationId xmlns:a16="http://schemas.microsoft.com/office/drawing/2014/main" id="{DB5D8345-0B2D-6AD7-3AE3-0200F22DC229}"/>
              </a:ext>
            </a:extLst>
          </p:cNvPr>
          <p:cNvSpPr txBox="1">
            <a:spLocks/>
          </p:cNvSpPr>
          <p:nvPr/>
        </p:nvSpPr>
        <p:spPr>
          <a:xfrm>
            <a:off x="7568878" y="1779774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</a:t>
            </a:r>
          </a:p>
        </p:txBody>
      </p:sp>
      <p:sp>
        <p:nvSpPr>
          <p:cNvPr id="43" name="عنوان 1">
            <a:extLst>
              <a:ext uri="{FF2B5EF4-FFF2-40B4-BE49-F238E27FC236}">
                <a16:creationId xmlns:a16="http://schemas.microsoft.com/office/drawing/2014/main" id="{9989F669-9AC8-E78D-A192-B79CCE687F09}"/>
              </a:ext>
            </a:extLst>
          </p:cNvPr>
          <p:cNvSpPr txBox="1">
            <a:spLocks/>
          </p:cNvSpPr>
          <p:nvPr/>
        </p:nvSpPr>
        <p:spPr>
          <a:xfrm>
            <a:off x="3942964" y="1787441"/>
            <a:ext cx="686600" cy="47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ar-SA" sz="28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1C511701-878B-AC0E-CB83-ACFCD9210328}"/>
              </a:ext>
            </a:extLst>
          </p:cNvPr>
          <p:cNvCxnSpPr/>
          <p:nvPr/>
        </p:nvCxnSpPr>
        <p:spPr>
          <a:xfrm>
            <a:off x="7917929" y="2213562"/>
            <a:ext cx="0" cy="27604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44">
            <a:extLst>
              <a:ext uri="{FF2B5EF4-FFF2-40B4-BE49-F238E27FC236}">
                <a16:creationId xmlns:a16="http://schemas.microsoft.com/office/drawing/2014/main" id="{E8E1FCA1-DC61-B132-B2C7-9ABD1CC7B3CA}"/>
              </a:ext>
            </a:extLst>
          </p:cNvPr>
          <p:cNvCxnSpPr/>
          <p:nvPr/>
        </p:nvCxnSpPr>
        <p:spPr>
          <a:xfrm>
            <a:off x="4271163" y="2191109"/>
            <a:ext cx="0" cy="276046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D628D627-24E2-5936-7AB1-BD70B9803DC5}"/>
              </a:ext>
            </a:extLst>
          </p:cNvPr>
          <p:cNvSpPr/>
          <p:nvPr/>
        </p:nvSpPr>
        <p:spPr>
          <a:xfrm>
            <a:off x="7946762" y="2487283"/>
            <a:ext cx="440994" cy="3912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58D9198D-126C-6B3A-307C-945BA7FD8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7157" y="3957609"/>
            <a:ext cx="3891251" cy="763601"/>
          </a:xfrm>
          <a:prstGeom prst="rect">
            <a:avLst/>
          </a:prstGeom>
        </p:spPr>
      </p:pic>
      <p:sp>
        <p:nvSpPr>
          <p:cNvPr id="48" name="عنوان 1">
            <a:extLst>
              <a:ext uri="{FF2B5EF4-FFF2-40B4-BE49-F238E27FC236}">
                <a16:creationId xmlns:a16="http://schemas.microsoft.com/office/drawing/2014/main" id="{011F6901-0476-1A4F-1090-DA57ABF70186}"/>
              </a:ext>
            </a:extLst>
          </p:cNvPr>
          <p:cNvSpPr txBox="1">
            <a:spLocks/>
          </p:cNvSpPr>
          <p:nvPr/>
        </p:nvSpPr>
        <p:spPr>
          <a:xfrm>
            <a:off x="3010831" y="4052954"/>
            <a:ext cx="3787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التقدير المناسب للعدد 23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F52D9C00-1676-FD02-B8DE-FC3D13F00FDE}"/>
              </a:ext>
            </a:extLst>
          </p:cNvPr>
          <p:cNvSpPr/>
          <p:nvPr/>
        </p:nvSpPr>
        <p:spPr>
          <a:xfrm>
            <a:off x="3694110" y="2509941"/>
            <a:ext cx="440994" cy="3912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7BE328A-E357-EC33-CBDC-FAA4DB921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094" y="5137312"/>
            <a:ext cx="7144628" cy="1044481"/>
          </a:xfrm>
          <a:prstGeom prst="rect">
            <a:avLst/>
          </a:prstGeom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B9BDFFB4-8528-2604-5AA9-18AA4DE8251B}"/>
              </a:ext>
            </a:extLst>
          </p:cNvPr>
          <p:cNvSpPr txBox="1">
            <a:spLocks/>
          </p:cNvSpPr>
          <p:nvPr/>
        </p:nvSpPr>
        <p:spPr>
          <a:xfrm>
            <a:off x="2496081" y="5310962"/>
            <a:ext cx="8499655" cy="105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400" b="1" kern="0" noProof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متى تحتاج أن تقرب إلى أقرب 100 % ؟</a:t>
            </a:r>
            <a:r>
              <a:rPr lang="ar-SA" sz="24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وأعط مثالاً عليه 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FBD36B0-A7C7-90A2-CA3B-71BA32C8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4" y="618771"/>
            <a:ext cx="1489989" cy="193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7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25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25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75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2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25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75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75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25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25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3" presetClass="emph" presetSubtype="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  <p:bldP spid="30" grpId="0"/>
      <p:bldP spid="31" grpId="0"/>
      <p:bldP spid="31" grpId="1"/>
      <p:bldP spid="32" grpId="0"/>
      <p:bldP spid="32" grpId="1"/>
      <p:bldP spid="33" grpId="0"/>
      <p:bldP spid="34" grpId="0"/>
      <p:bldP spid="35" grpId="0"/>
      <p:bldP spid="35" grpId="1"/>
      <p:bldP spid="36" grpId="0"/>
      <p:bldP spid="36" grpId="1"/>
      <p:bldP spid="37" grpId="0"/>
      <p:bldP spid="38" grpId="0"/>
      <p:bldP spid="39" grpId="0"/>
      <p:bldP spid="41" grpId="0"/>
      <p:bldP spid="42" grpId="0"/>
      <p:bldP spid="43" grpId="0"/>
      <p:bldP spid="46" grpId="0" animBg="1"/>
      <p:bldP spid="48" grpId="0"/>
      <p:bldP spid="49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69A32-1A70-CAEC-D218-FA261245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4706" y="1840792"/>
            <a:ext cx="1911259" cy="685765"/>
          </a:xfrm>
          <a:ln w="12700">
            <a:solidFill>
              <a:srgbClr val="8BB496"/>
            </a:solidFill>
          </a:ln>
        </p:spPr>
        <p:txBody>
          <a:bodyPr/>
          <a:lstStyle/>
          <a:p>
            <a:pPr algn="ctr"/>
            <a:r>
              <a:rPr lang="ar-SA" b="1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*  استعد *</a:t>
            </a: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191ECD0E-FF4F-67A2-D922-A90C4C62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7560">
            <a:off x="10696197" y="700755"/>
            <a:ext cx="1169900" cy="117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2B48E30-C2D3-5183-3BB3-6338D6A517E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9B409AE-DA30-D08B-9234-F00C19236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36598F2-F962-8696-BAF7-14CAC78155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7184" t="17191" r="40440" b="21341"/>
          <a:stretch/>
        </p:blipFill>
        <p:spPr>
          <a:xfrm>
            <a:off x="813072" y="641798"/>
            <a:ext cx="9276272" cy="55744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D2721A9-070B-3D71-5743-3E60E051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88" b="93930" l="9982" r="89837">
                        <a14:foregroundMark x1="58621" y1="50479" x2="70780" y2="42173"/>
                        <a14:foregroundMark x1="70780" y1="42173" x2="77132" y2="26677"/>
                        <a14:foregroundMark x1="77132" y1="26677" x2="73866" y2="15974"/>
                        <a14:foregroundMark x1="73866" y1="15974" x2="61706" y2="11981"/>
                        <a14:foregroundMark x1="61706" y1="11981" x2="49365" y2="12939"/>
                        <a14:foregroundMark x1="49365" y1="12939" x2="33212" y2="21086"/>
                        <a14:foregroundMark x1="33212" y1="21086" x2="33212" y2="37700"/>
                        <a14:foregroundMark x1="33212" y1="37700" x2="41016" y2="44249"/>
                        <a14:foregroundMark x1="41016" y1="44249" x2="41561" y2="44409"/>
                        <a14:foregroundMark x1="76225" y1="35942" x2="83485" y2="24441"/>
                        <a14:foregroundMark x1="83485" y1="24441" x2="80581" y2="15815"/>
                        <a14:foregroundMark x1="80581" y1="15815" x2="72777" y2="8466"/>
                        <a14:foregroundMark x1="72777" y1="8466" x2="53358" y2="7348"/>
                        <a14:foregroundMark x1="53358" y1="7348" x2="42831" y2="10064"/>
                        <a14:foregroundMark x1="42831" y1="10064" x2="30127" y2="17572"/>
                        <a14:foregroundMark x1="30127" y1="17572" x2="30853" y2="32428"/>
                        <a14:foregroundMark x1="30853" y1="32428" x2="32849" y2="35463"/>
                        <a14:foregroundMark x1="81307" y1="28435" x2="71688" y2="46166"/>
                        <a14:foregroundMark x1="71688" y1="46166" x2="60073" y2="53994"/>
                        <a14:foregroundMark x1="60073" y1="53994" x2="65154" y2="64217"/>
                        <a14:foregroundMark x1="65154" y1="64217" x2="55717" y2="72843"/>
                        <a14:foregroundMark x1="55717" y1="72843" x2="47913" y2="92812"/>
                        <a14:foregroundMark x1="47913" y1="92812" x2="34664" y2="93930"/>
                        <a14:foregroundMark x1="34664" y1="93930" x2="28312" y2="87220"/>
                        <a14:foregroundMark x1="28312" y1="87220" x2="26679" y2="78115"/>
                        <a14:foregroundMark x1="26679" y1="78115" x2="19238" y2="70288"/>
                        <a14:foregroundMark x1="19238" y1="70288" x2="13430" y2="49840"/>
                        <a14:foregroundMark x1="13430" y1="49840" x2="33938" y2="32748"/>
                        <a14:foregroundMark x1="59528" y1="57827" x2="46098" y2="82748"/>
                        <a14:foregroundMark x1="46098" y1="82748" x2="35390" y2="78594"/>
                        <a14:foregroundMark x1="35390" y1="78594" x2="17786" y2="57987"/>
                        <a14:foregroundMark x1="17786" y1="57987" x2="32849" y2="73003"/>
                        <a14:foregroundMark x1="32849" y1="73003" x2="34301" y2="81150"/>
                        <a14:foregroundMark x1="34301" y1="81150" x2="33394" y2="85304"/>
                        <a14:foregroundMark x1="32123" y1="83387" x2="16515" y2="65176"/>
                        <a14:foregroundMark x1="16515" y1="65176" x2="19601" y2="56550"/>
                        <a14:foregroundMark x1="42287" y1="37859" x2="66243" y2="25719"/>
                        <a14:foregroundMark x1="66243" y1="25719" x2="68784" y2="40415"/>
                        <a14:foregroundMark x1="68784" y1="40415" x2="56624" y2="48562"/>
                        <a14:foregroundMark x1="69147" y1="71246" x2="70599" y2="68850"/>
                        <a14:foregroundMark x1="60980" y1="78115" x2="56987" y2="74920"/>
                        <a14:foregroundMark x1="24319" y1="29393" x2="24682" y2="29393"/>
                        <a14:foregroundMark x1="26679" y1="27636" x2="17786" y2="23962"/>
                        <a14:foregroundMark x1="17786" y1="23962" x2="25045" y2="28435"/>
                        <a14:foregroundMark x1="32486" y1="27157" x2="32305" y2="27157"/>
                        <a14:foregroundMark x1="30672" y1="24920" x2="29946" y2="36262"/>
                        <a14:foregroundMark x1="29220" y1="34665" x2="18693" y2="40895"/>
                        <a14:foregroundMark x1="18693" y1="40895" x2="19964" y2="47923"/>
                        <a14:foregroundMark x1="19238" y1="58147" x2="27223" y2="72524"/>
                        <a14:foregroundMark x1="27223" y1="72524" x2="43739" y2="64058"/>
                        <a14:foregroundMark x1="43739" y1="64058" x2="41742" y2="60703"/>
                        <a14:foregroundMark x1="56624" y1="56709" x2="55354" y2="67412"/>
                        <a14:foregroundMark x1="55354" y1="67412" x2="58621" y2="52556"/>
                        <a14:foregroundMark x1="58621" y1="52556" x2="60254" y2="51438"/>
                        <a14:foregroundMark x1="45191" y1="9425" x2="64428" y2="9744"/>
                        <a14:foregroundMark x1="64428" y1="9744" x2="74592" y2="14377"/>
                        <a14:foregroundMark x1="74592" y1="14377" x2="79855" y2="25559"/>
                        <a14:foregroundMark x1="79855" y1="25559" x2="79129" y2="28275"/>
                        <a14:foregroundMark x1="77132" y1="31629" x2="76407" y2="2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77" y="2397211"/>
            <a:ext cx="1173490" cy="117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9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>
            <a:extLst>
              <a:ext uri="{FF2B5EF4-FFF2-40B4-BE49-F238E27FC236}">
                <a16:creationId xmlns:a16="http://schemas.microsoft.com/office/drawing/2014/main" id="{F37479AC-1B75-787E-4E04-9FFC361308C3}"/>
              </a:ext>
            </a:extLst>
          </p:cNvPr>
          <p:cNvSpPr/>
          <p:nvPr/>
        </p:nvSpPr>
        <p:spPr>
          <a:xfrm>
            <a:off x="1742737" y="774551"/>
            <a:ext cx="8498543" cy="1395356"/>
          </a:xfrm>
          <a:prstGeom prst="rect">
            <a:avLst/>
          </a:prstGeom>
          <a:solidFill>
            <a:srgbClr val="F6F6EA"/>
          </a:solidFill>
          <a:ln w="9525">
            <a:solidFill>
              <a:srgbClr val="C49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أحيانا لا نحتاج إلى إجابة دقيقة عند استعمال النسبة المئوية.</a:t>
            </a:r>
          </a:p>
          <a:p>
            <a:pPr algn="ctr"/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إحدى طرائق تقدير النسبة المئوية هي استعمال الكسر الاعتيادي.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0415EE1-C473-068B-046E-7A118704C349}"/>
              </a:ext>
            </a:extLst>
          </p:cNvPr>
          <p:cNvSpPr txBox="1"/>
          <p:nvPr/>
        </p:nvSpPr>
        <p:spPr>
          <a:xfrm>
            <a:off x="11140806" y="5471726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8823AC-5F91-A274-E288-7646E2E1C44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AADAC45-EED2-D5BD-5886-11EA81BBD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41C133-1EDC-0870-8562-1B52867A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9" b="92620" l="4078" r="89894">
                        <a14:foregroundMark x1="27305" y1="30627" x2="17730" y2="23801"/>
                        <a14:foregroundMark x1="30496" y1="25277" x2="34875" y2="25079"/>
                        <a14:foregroundMark x1="31206" y1="16974" x2="37234" y2="11439"/>
                        <a14:foregroundMark x1="15603" y1="11808" x2="12057" y2="6273"/>
                        <a14:foregroundMark x1="15957" y1="9594" x2="9397" y2="23801"/>
                        <a14:foregroundMark x1="9397" y1="23801" x2="17553" y2="41513"/>
                        <a14:foregroundMark x1="17553" y1="41513" x2="17890" y2="41491"/>
                        <a14:foregroundMark x1="19858" y1="9410" x2="31560" y2="12362"/>
                        <a14:foregroundMark x1="31560" y1="12362" x2="32984" y2="26906"/>
                        <a14:foregroundMark x1="26019" y1="33636" x2="9929" y2="36531"/>
                        <a14:foregroundMark x1="9929" y1="36531" x2="18440" y2="6827"/>
                        <a14:foregroundMark x1="18440" y1="6827" x2="35638" y2="21033"/>
                        <a14:foregroundMark x1="35638" y1="21033" x2="33800" y2="26118"/>
                        <a14:foregroundMark x1="17021" y1="8487" x2="9574" y2="28044"/>
                        <a14:foregroundMark x1="9574" y1="28044" x2="28943" y2="30811"/>
                        <a14:foregroundMark x1="33429" y1="26476" x2="21277" y2="6273"/>
                        <a14:foregroundMark x1="21277" y1="6273" x2="11170" y2="42251"/>
                        <a14:foregroundMark x1="17844" y1="43365" x2="29965" y2="45387"/>
                        <a14:foregroundMark x1="11170" y1="42251" x2="15533" y2="42979"/>
                        <a14:foregroundMark x1="38413" y1="21660" x2="39716" y2="16236"/>
                        <a14:foregroundMark x1="39716" y1="16236" x2="17553" y2="6458"/>
                        <a14:foregroundMark x1="17553" y1="6458" x2="20662" y2="38812"/>
                        <a14:foregroundMark x1="45440" y1="31845" x2="50355" y2="29520"/>
                        <a14:foregroundMark x1="77128" y1="87638" x2="30440" y2="88402"/>
                        <a14:foregroundMark x1="78191" y1="92804" x2="65957" y2="88930"/>
                        <a14:foregroundMark x1="65957" y1="88930" x2="30438" y2="88395"/>
                        <a14:foregroundMark x1="75000" y1="88192" x2="30615" y2="88984"/>
                        <a14:foregroundMark x1="74468" y1="91144" x2="30999" y2="90263"/>
                        <a14:foregroundMark x1="13298" y1="11993" x2="6560" y2="26568"/>
                        <a14:foregroundMark x1="6560" y1="26568" x2="13475" y2="42989"/>
                        <a14:foregroundMark x1="13475" y1="42989" x2="15036" y2="43210"/>
                        <a14:foregroundMark x1="14007" y1="8487" x2="4078" y2="21956"/>
                        <a14:foregroundMark x1="4078" y1="21956" x2="10816" y2="42066"/>
                        <a14:foregroundMark x1="10816" y1="42066" x2="16837" y2="42371"/>
                        <a14:foregroundMark x1="35816" y1="54244" x2="22518" y2="62731"/>
                        <a14:foregroundMark x1="32801" y1="47786" x2="21264" y2="67166"/>
                        <a14:foregroundMark x1="30851" y1="53506" x2="21986" y2="59225"/>
                        <a14:foregroundMark x1="21986" y1="59225" x2="16844" y2="67528"/>
                        <a14:foregroundMark x1="29078" y1="48524" x2="23759" y2="67897"/>
                        <a14:foregroundMark x1="22872" y1="17712" x2="31948" y2="27907"/>
                        <a14:foregroundMark x1="52128" y1="32103" x2="64184" y2="32841"/>
                        <a14:foregroundMark x1="64184" y1="32841" x2="79433" y2="43911"/>
                        <a14:foregroundMark x1="80851" y1="56458" x2="87943" y2="67528"/>
                        <a14:foregroundMark x1="26773" y1="36347" x2="26773" y2="36347"/>
                        <a14:foregroundMark x1="27305" y1="37454" x2="27837" y2="46310"/>
                        <a14:foregroundMark x1="27837" y1="36900" x2="29965" y2="44280"/>
                        <a14:foregroundMark x1="28546" y1="37638" x2="31738" y2="47417"/>
                        <a14:backgroundMark x1="21788" y1="46212" x2="20922" y2="47048"/>
                        <a14:backgroundMark x1="48227" y1="20664" x2="33066" y2="35314"/>
                        <a14:backgroundMark x1="20922" y1="47048" x2="9043" y2="52583"/>
                        <a14:backgroundMark x1="15780" y1="70111" x2="22163" y2="77860"/>
                        <a14:backgroundMark x1="22163" y1="77860" x2="21099" y2="87085"/>
                        <a14:backgroundMark x1="29787" y1="79336" x2="21986" y2="88007"/>
                        <a14:backgroundMark x1="13830" y1="85978" x2="20213" y2="95756"/>
                        <a14:backgroundMark x1="23227" y1="85424" x2="25887" y2="9428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" y="3823688"/>
            <a:ext cx="2555165" cy="24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682B337-E32F-080A-759F-9156764B5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368" y="2502599"/>
            <a:ext cx="1956912" cy="9883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7F86722-86B2-A60D-16B2-1C063693A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368" y="4972974"/>
            <a:ext cx="1956911" cy="997503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59439F6E-69EE-9728-905C-FC97BFC54FCE}"/>
              </a:ext>
            </a:extLst>
          </p:cNvPr>
          <p:cNvSpPr txBox="1">
            <a:spLocks/>
          </p:cNvSpPr>
          <p:nvPr/>
        </p:nvSpPr>
        <p:spPr>
          <a:xfrm>
            <a:off x="8284368" y="2581711"/>
            <a:ext cx="195691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4000" b="1" kern="0" noProof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التقدير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E5B805D0-F19B-0729-FF6B-4DE8DE02BB16}"/>
              </a:ext>
            </a:extLst>
          </p:cNvPr>
          <p:cNvSpPr txBox="1">
            <a:spLocks/>
          </p:cNvSpPr>
          <p:nvPr/>
        </p:nvSpPr>
        <p:spPr>
          <a:xfrm>
            <a:off x="8423925" y="5089925"/>
            <a:ext cx="160461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التقريب</a:t>
            </a:r>
          </a:p>
        </p:txBody>
      </p:sp>
      <p:sp>
        <p:nvSpPr>
          <p:cNvPr id="12" name="سهم: لأعلى وأسفل 11">
            <a:extLst>
              <a:ext uri="{FF2B5EF4-FFF2-40B4-BE49-F238E27FC236}">
                <a16:creationId xmlns:a16="http://schemas.microsoft.com/office/drawing/2014/main" id="{A754F99E-7FB3-6F75-D445-BC33C3E2A425}"/>
              </a:ext>
            </a:extLst>
          </p:cNvPr>
          <p:cNvSpPr/>
          <p:nvPr/>
        </p:nvSpPr>
        <p:spPr>
          <a:xfrm>
            <a:off x="8921792" y="3607947"/>
            <a:ext cx="682061" cy="1262614"/>
          </a:xfrm>
          <a:custGeom>
            <a:avLst/>
            <a:gdLst>
              <a:gd name="connsiteX0" fmla="*/ 0 w 682061"/>
              <a:gd name="connsiteY0" fmla="*/ 341031 h 1262614"/>
              <a:gd name="connsiteX1" fmla="*/ 341031 w 682061"/>
              <a:gd name="connsiteY1" fmla="*/ 0 h 1262614"/>
              <a:gd name="connsiteX2" fmla="*/ 682061 w 682061"/>
              <a:gd name="connsiteY2" fmla="*/ 341031 h 1262614"/>
              <a:gd name="connsiteX3" fmla="*/ 511546 w 682061"/>
              <a:gd name="connsiteY3" fmla="*/ 341031 h 1262614"/>
              <a:gd name="connsiteX4" fmla="*/ 511546 w 682061"/>
              <a:gd name="connsiteY4" fmla="*/ 921584 h 1262614"/>
              <a:gd name="connsiteX5" fmla="*/ 682061 w 682061"/>
              <a:gd name="connsiteY5" fmla="*/ 921584 h 1262614"/>
              <a:gd name="connsiteX6" fmla="*/ 341031 w 682061"/>
              <a:gd name="connsiteY6" fmla="*/ 1262614 h 1262614"/>
              <a:gd name="connsiteX7" fmla="*/ 0 w 682061"/>
              <a:gd name="connsiteY7" fmla="*/ 921584 h 1262614"/>
              <a:gd name="connsiteX8" fmla="*/ 170515 w 682061"/>
              <a:gd name="connsiteY8" fmla="*/ 921584 h 1262614"/>
              <a:gd name="connsiteX9" fmla="*/ 170515 w 682061"/>
              <a:gd name="connsiteY9" fmla="*/ 341031 h 1262614"/>
              <a:gd name="connsiteX10" fmla="*/ 0 w 682061"/>
              <a:gd name="connsiteY10" fmla="*/ 341031 h 126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2061" h="1262614" fill="none" extrusionOk="0">
                <a:moveTo>
                  <a:pt x="0" y="341031"/>
                </a:moveTo>
                <a:cubicBezTo>
                  <a:pt x="146961" y="193977"/>
                  <a:pt x="254830" y="84504"/>
                  <a:pt x="341031" y="0"/>
                </a:cubicBezTo>
                <a:cubicBezTo>
                  <a:pt x="458980" y="134746"/>
                  <a:pt x="530287" y="184840"/>
                  <a:pt x="682061" y="341031"/>
                </a:cubicBezTo>
                <a:cubicBezTo>
                  <a:pt x="623556" y="348455"/>
                  <a:pt x="581925" y="344403"/>
                  <a:pt x="511546" y="341031"/>
                </a:cubicBezTo>
                <a:cubicBezTo>
                  <a:pt x="529132" y="616346"/>
                  <a:pt x="517239" y="645780"/>
                  <a:pt x="511546" y="921584"/>
                </a:cubicBezTo>
                <a:cubicBezTo>
                  <a:pt x="562930" y="923109"/>
                  <a:pt x="632671" y="927123"/>
                  <a:pt x="682061" y="921584"/>
                </a:cubicBezTo>
                <a:cubicBezTo>
                  <a:pt x="584683" y="1010974"/>
                  <a:pt x="465437" y="1140654"/>
                  <a:pt x="341031" y="1262614"/>
                </a:cubicBezTo>
                <a:cubicBezTo>
                  <a:pt x="274071" y="1166066"/>
                  <a:pt x="117725" y="1033041"/>
                  <a:pt x="0" y="921584"/>
                </a:cubicBezTo>
                <a:cubicBezTo>
                  <a:pt x="40600" y="924447"/>
                  <a:pt x="90415" y="918257"/>
                  <a:pt x="170515" y="921584"/>
                </a:cubicBezTo>
                <a:cubicBezTo>
                  <a:pt x="183225" y="782395"/>
                  <a:pt x="183850" y="557880"/>
                  <a:pt x="170515" y="341031"/>
                </a:cubicBezTo>
                <a:cubicBezTo>
                  <a:pt x="126642" y="335644"/>
                  <a:pt x="57551" y="338576"/>
                  <a:pt x="0" y="341031"/>
                </a:cubicBezTo>
                <a:close/>
              </a:path>
              <a:path w="682061" h="1262614" stroke="0" extrusionOk="0">
                <a:moveTo>
                  <a:pt x="0" y="341031"/>
                </a:moveTo>
                <a:cubicBezTo>
                  <a:pt x="168540" y="196641"/>
                  <a:pt x="199545" y="127506"/>
                  <a:pt x="341031" y="0"/>
                </a:cubicBezTo>
                <a:cubicBezTo>
                  <a:pt x="439402" y="70749"/>
                  <a:pt x="503167" y="192571"/>
                  <a:pt x="682061" y="341031"/>
                </a:cubicBezTo>
                <a:cubicBezTo>
                  <a:pt x="637448" y="340120"/>
                  <a:pt x="562271" y="334655"/>
                  <a:pt x="511546" y="341031"/>
                </a:cubicBezTo>
                <a:cubicBezTo>
                  <a:pt x="536501" y="502841"/>
                  <a:pt x="536689" y="653912"/>
                  <a:pt x="511546" y="921584"/>
                </a:cubicBezTo>
                <a:cubicBezTo>
                  <a:pt x="562154" y="916406"/>
                  <a:pt x="641276" y="913614"/>
                  <a:pt x="682061" y="921584"/>
                </a:cubicBezTo>
                <a:cubicBezTo>
                  <a:pt x="579158" y="1005333"/>
                  <a:pt x="415325" y="1170531"/>
                  <a:pt x="341031" y="1262614"/>
                </a:cubicBezTo>
                <a:cubicBezTo>
                  <a:pt x="179733" y="1114639"/>
                  <a:pt x="111274" y="1044366"/>
                  <a:pt x="0" y="921584"/>
                </a:cubicBezTo>
                <a:cubicBezTo>
                  <a:pt x="56214" y="925610"/>
                  <a:pt x="117352" y="915992"/>
                  <a:pt x="170515" y="921584"/>
                </a:cubicBezTo>
                <a:cubicBezTo>
                  <a:pt x="156161" y="689889"/>
                  <a:pt x="171906" y="588119"/>
                  <a:pt x="170515" y="341031"/>
                </a:cubicBezTo>
                <a:cubicBezTo>
                  <a:pt x="104939" y="333056"/>
                  <a:pt x="35545" y="342380"/>
                  <a:pt x="0" y="341031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upDown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EF120EA-9261-9F1F-8309-EFA14A47D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937" y="2783432"/>
            <a:ext cx="4264955" cy="2911643"/>
          </a:xfrm>
          <a:prstGeom prst="rect">
            <a:avLst/>
          </a:prstGeom>
        </p:spPr>
      </p:pic>
      <p:sp>
        <p:nvSpPr>
          <p:cNvPr id="14" name="عنوان 1">
            <a:extLst>
              <a:ext uri="{FF2B5EF4-FFF2-40B4-BE49-F238E27FC236}">
                <a16:creationId xmlns:a16="http://schemas.microsoft.com/office/drawing/2014/main" id="{2F87434B-69EB-D614-ECD7-44A7C52B652E}"/>
              </a:ext>
            </a:extLst>
          </p:cNvPr>
          <p:cNvSpPr txBox="1">
            <a:spLocks/>
          </p:cNvSpPr>
          <p:nvPr/>
        </p:nvSpPr>
        <p:spPr>
          <a:xfrm>
            <a:off x="3433014" y="2996797"/>
            <a:ext cx="3658400" cy="267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3600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الكريمة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b="1" kern="0" noProof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، 6 ، 7 ، 8 ،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endParaRPr kumimoji="0" lang="ar-SA" sz="1800" b="1" i="0" u="none" strike="noStrike" kern="0" cap="none" spc="0" normalizeH="0" baseline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3600" b="1" i="0" u="none" strike="noStrike" kern="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الأعداد</a:t>
            </a:r>
            <a:r>
              <a:rPr kumimoji="0" lang="ar-SA" sz="3600" b="1" i="0" u="none" strike="noStrike" kern="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البخيلة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A47C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1 ، 2 ، 3 ، 4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61B552EB-5965-A01B-B845-383364D4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980">
            <a:off x="440442" y="2305790"/>
            <a:ext cx="2714077" cy="211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عنوان 1">
            <a:extLst>
              <a:ext uri="{FF2B5EF4-FFF2-40B4-BE49-F238E27FC236}">
                <a16:creationId xmlns:a16="http://schemas.microsoft.com/office/drawing/2014/main" id="{57574C63-E389-268A-D697-919A199D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30" y="2921760"/>
            <a:ext cx="2296500" cy="763600"/>
          </a:xfrm>
        </p:spPr>
        <p:txBody>
          <a:bodyPr/>
          <a:lstStyle/>
          <a:p>
            <a:pPr algn="ctr"/>
            <a:r>
              <a:rPr lang="ar-SA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تذكر</a:t>
            </a:r>
          </a:p>
        </p:txBody>
      </p:sp>
    </p:spTree>
    <p:extLst>
      <p:ext uri="{BB962C8B-B14F-4D97-AF65-F5344CB8AC3E}">
        <p14:creationId xmlns:p14="http://schemas.microsoft.com/office/powerpoint/2010/main" val="368945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4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10" grpId="0"/>
      <p:bldP spid="11" grpId="0"/>
      <p:bldP spid="12" grpId="0" animBg="1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51;p44" title="Points scored">
            <a:extLst>
              <a:ext uri="{FF2B5EF4-FFF2-40B4-BE49-F238E27FC236}">
                <a16:creationId xmlns:a16="http://schemas.microsoft.com/office/drawing/2014/main" id="{AF86734F-E5D2-33C9-4111-F679F38340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44815" y="2386884"/>
            <a:ext cx="1179467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3A36DE39-62B7-3D9F-637A-45B89C9A091C}"/>
              </a:ext>
            </a:extLst>
          </p:cNvPr>
          <p:cNvSpPr txBox="1">
            <a:spLocks/>
          </p:cNvSpPr>
          <p:nvPr/>
        </p:nvSpPr>
        <p:spPr>
          <a:xfrm>
            <a:off x="10507505" y="2610128"/>
            <a:ext cx="6796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1</a:t>
            </a:r>
          </a:p>
        </p:txBody>
      </p:sp>
      <p:sp>
        <p:nvSpPr>
          <p:cNvPr id="5" name="عنوان 2">
            <a:extLst>
              <a:ext uri="{FF2B5EF4-FFF2-40B4-BE49-F238E27FC236}">
                <a16:creationId xmlns:a16="http://schemas.microsoft.com/office/drawing/2014/main" id="{D3228781-AE9F-08E7-88EE-0EA1E293B8E9}"/>
              </a:ext>
            </a:extLst>
          </p:cNvPr>
          <p:cNvSpPr txBox="1">
            <a:spLocks/>
          </p:cNvSpPr>
          <p:nvPr/>
        </p:nvSpPr>
        <p:spPr>
          <a:xfrm>
            <a:off x="1175952" y="548640"/>
            <a:ext cx="8821488" cy="66667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b="1" kern="0" dirty="0">
                <a:highlight>
                  <a:srgbClr val="FDB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تقدير النسبة المئوية من عدد باستعمال الكسر الاعتيادي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AF8C494-D499-D66B-FED2-69A290B104CC}"/>
              </a:ext>
            </a:extLst>
          </p:cNvPr>
          <p:cNvSpPr txBox="1"/>
          <p:nvPr/>
        </p:nvSpPr>
        <p:spPr>
          <a:xfrm>
            <a:off x="3513933" y="1529253"/>
            <a:ext cx="4262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BDB4"/>
                </a:highlight>
                <a:uLnTx/>
                <a:uFillTx/>
                <a:latin typeface="Calibri" panose="020F0502020204030204" pitchFamily="34" charset="0"/>
                <a:ea typeface="Poppins Medium"/>
                <a:cs typeface="Calibri" panose="020F0502020204030204" pitchFamily="34" charset="0"/>
                <a:sym typeface="Poppins Medium"/>
              </a:rPr>
              <a:t>مثال من واقع الحياة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02A0EA-A1FE-9976-91B3-404914698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71" y="2367756"/>
            <a:ext cx="6927975" cy="1372222"/>
          </a:xfrm>
          <a:prstGeom prst="rect">
            <a:avLst/>
          </a:prstGeom>
        </p:spPr>
      </p:pic>
      <p:sp>
        <p:nvSpPr>
          <p:cNvPr id="12" name="عنوان 1">
            <a:extLst>
              <a:ext uri="{FF2B5EF4-FFF2-40B4-BE49-F238E27FC236}">
                <a16:creationId xmlns:a16="http://schemas.microsoft.com/office/drawing/2014/main" id="{D48803FE-FDB7-2CAD-2D02-EDD2EBFE89B1}"/>
              </a:ext>
            </a:extLst>
          </p:cNvPr>
          <p:cNvSpPr txBox="1">
            <a:spLocks/>
          </p:cNvSpPr>
          <p:nvPr/>
        </p:nvSpPr>
        <p:spPr>
          <a:xfrm>
            <a:off x="1408671" y="2509392"/>
            <a:ext cx="6927975" cy="126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mmetto One"/>
              <a:buNone/>
              <a:defRPr sz="32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 سجل لاعب كرة</a:t>
            </a:r>
            <a:r>
              <a:rPr kumimoji="0" lang="ar-SA" sz="2800" b="1" i="0" u="none" strike="noStrike" kern="0" cap="none" spc="0" normalizeH="0" noProof="0" dirty="0">
                <a:ln>
                  <a:noFill/>
                </a:ln>
                <a:solidFill>
                  <a:srgbClr val="283C9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mmetto One"/>
              </a:rPr>
              <a:t> سلة 62 % من رمياته أهدافًا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C9F"/>
              </a:buClr>
              <a:buSzPts val="3200"/>
              <a:buFont typeface="Rammetto One"/>
              <a:buNone/>
              <a:tabLst/>
              <a:defRPr/>
            </a:pPr>
            <a:r>
              <a:rPr lang="ar-SA" sz="2800" b="1" kern="0" dirty="0">
                <a:solidFill>
                  <a:srgbClr val="283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إذا رمى 520 مرة ، فكم هدفًا سجل تقريبًا ؟</a:t>
            </a:r>
            <a:endParaRPr kumimoji="0" lang="ar-SA" sz="2800" b="1" i="0" u="none" strike="noStrike" kern="0" cap="none" spc="0" normalizeH="0" noProof="0" dirty="0">
              <a:ln>
                <a:noFill/>
              </a:ln>
              <a:solidFill>
                <a:srgbClr val="283C9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36" name="عنوان 2">
            <a:extLst>
              <a:ext uri="{FF2B5EF4-FFF2-40B4-BE49-F238E27FC236}">
                <a16:creationId xmlns:a16="http://schemas.microsoft.com/office/drawing/2014/main" id="{CEAECDE2-73D7-74BB-554B-7359F7C28E9B}"/>
              </a:ext>
            </a:extLst>
          </p:cNvPr>
          <p:cNvSpPr txBox="1">
            <a:spLocks/>
          </p:cNvSpPr>
          <p:nvPr/>
        </p:nvSpPr>
        <p:spPr>
          <a:xfrm>
            <a:off x="648646" y="1524163"/>
            <a:ext cx="2148840" cy="534748"/>
          </a:xfrm>
          <a:prstGeom prst="rect">
            <a:avLst/>
          </a:prstGeom>
          <a:ln>
            <a:solidFill>
              <a:srgbClr val="8BB496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800" b="1" kern="0" dirty="0">
                <a:solidFill>
                  <a:schemeClr val="accent6"/>
                </a:solidFill>
                <a:highlight>
                  <a:srgbClr val="8BB49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القراءة الصامتة</a:t>
            </a:r>
          </a:p>
        </p:txBody>
      </p:sp>
      <p:pic>
        <p:nvPicPr>
          <p:cNvPr id="39" name="Picture 18">
            <a:extLst>
              <a:ext uri="{FF2B5EF4-FFF2-40B4-BE49-F238E27FC236}">
                <a16:creationId xmlns:a16="http://schemas.microsoft.com/office/drawing/2014/main" id="{2E324A3F-64A3-AA11-5C7F-4600A4E3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38" y="3861358"/>
            <a:ext cx="2121669" cy="21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98E8C17A-A20A-6E0A-28BC-ADDF0D6B3655}"/>
              </a:ext>
            </a:extLst>
          </p:cNvPr>
          <p:cNvSpPr txBox="1"/>
          <p:nvPr/>
        </p:nvSpPr>
        <p:spPr>
          <a:xfrm>
            <a:off x="10144815" y="5745992"/>
            <a:ext cx="798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Poppins Medium"/>
              <a:cs typeface="Calibri" panose="020F0502020204030204" pitchFamily="34" charset="0"/>
              <a:sym typeface="Poppins Medium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D26626-9261-491C-6910-BC4E852E912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24" y="0"/>
            <a:ext cx="731176" cy="7311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8B6E87-5729-029F-09AE-CD2F0EDA0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5822"/>
            <a:ext cx="738293" cy="62217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0D1340-CB56-D7ED-9953-5DCB9E0899EF}"/>
              </a:ext>
            </a:extLst>
          </p:cNvPr>
          <p:cNvSpPr txBox="1"/>
          <p:nvPr/>
        </p:nvSpPr>
        <p:spPr>
          <a:xfrm>
            <a:off x="8522377" y="2730318"/>
            <a:ext cx="1485279" cy="523220"/>
          </a:xfrm>
          <a:custGeom>
            <a:avLst/>
            <a:gdLst>
              <a:gd name="connsiteX0" fmla="*/ 0 w 1485279"/>
              <a:gd name="connsiteY0" fmla="*/ 0 h 523220"/>
              <a:gd name="connsiteX1" fmla="*/ 450535 w 1485279"/>
              <a:gd name="connsiteY1" fmla="*/ 0 h 523220"/>
              <a:gd name="connsiteX2" fmla="*/ 930775 w 1485279"/>
              <a:gd name="connsiteY2" fmla="*/ 0 h 523220"/>
              <a:gd name="connsiteX3" fmla="*/ 1485279 w 1485279"/>
              <a:gd name="connsiteY3" fmla="*/ 0 h 523220"/>
              <a:gd name="connsiteX4" fmla="*/ 1485279 w 1485279"/>
              <a:gd name="connsiteY4" fmla="*/ 523220 h 523220"/>
              <a:gd name="connsiteX5" fmla="*/ 960480 w 1485279"/>
              <a:gd name="connsiteY5" fmla="*/ 523220 h 523220"/>
              <a:gd name="connsiteX6" fmla="*/ 450535 w 1485279"/>
              <a:gd name="connsiteY6" fmla="*/ 523220 h 523220"/>
              <a:gd name="connsiteX7" fmla="*/ 0 w 1485279"/>
              <a:gd name="connsiteY7" fmla="*/ 523220 h 523220"/>
              <a:gd name="connsiteX8" fmla="*/ 0 w 1485279"/>
              <a:gd name="connsiteY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279" h="523220" fill="none" extrusionOk="0">
                <a:moveTo>
                  <a:pt x="0" y="0"/>
                </a:moveTo>
                <a:cubicBezTo>
                  <a:pt x="110420" y="6328"/>
                  <a:pt x="230079" y="-17285"/>
                  <a:pt x="450535" y="0"/>
                </a:cubicBezTo>
                <a:cubicBezTo>
                  <a:pt x="670991" y="17285"/>
                  <a:pt x="767974" y="18826"/>
                  <a:pt x="930775" y="0"/>
                </a:cubicBezTo>
                <a:cubicBezTo>
                  <a:pt x="1093576" y="-18826"/>
                  <a:pt x="1312480" y="1631"/>
                  <a:pt x="1485279" y="0"/>
                </a:cubicBezTo>
                <a:cubicBezTo>
                  <a:pt x="1494055" y="184234"/>
                  <a:pt x="1501409" y="305177"/>
                  <a:pt x="1485279" y="523220"/>
                </a:cubicBezTo>
                <a:cubicBezTo>
                  <a:pt x="1273710" y="547942"/>
                  <a:pt x="1216633" y="546512"/>
                  <a:pt x="960480" y="523220"/>
                </a:cubicBezTo>
                <a:cubicBezTo>
                  <a:pt x="704327" y="499928"/>
                  <a:pt x="606221" y="520165"/>
                  <a:pt x="450535" y="523220"/>
                </a:cubicBezTo>
                <a:cubicBezTo>
                  <a:pt x="294850" y="526275"/>
                  <a:pt x="125291" y="504624"/>
                  <a:pt x="0" y="523220"/>
                </a:cubicBezTo>
                <a:cubicBezTo>
                  <a:pt x="5554" y="409661"/>
                  <a:pt x="21540" y="143059"/>
                  <a:pt x="0" y="0"/>
                </a:cubicBezTo>
                <a:close/>
              </a:path>
              <a:path w="1485279" h="523220" stroke="0" extrusionOk="0">
                <a:moveTo>
                  <a:pt x="0" y="0"/>
                </a:moveTo>
                <a:cubicBezTo>
                  <a:pt x="180323" y="-16202"/>
                  <a:pt x="370567" y="10771"/>
                  <a:pt x="495093" y="0"/>
                </a:cubicBezTo>
                <a:cubicBezTo>
                  <a:pt x="619619" y="-10771"/>
                  <a:pt x="778690" y="-9057"/>
                  <a:pt x="1005039" y="0"/>
                </a:cubicBezTo>
                <a:cubicBezTo>
                  <a:pt x="1231388" y="9057"/>
                  <a:pt x="1361659" y="-8276"/>
                  <a:pt x="1485279" y="0"/>
                </a:cubicBezTo>
                <a:cubicBezTo>
                  <a:pt x="1504231" y="211700"/>
                  <a:pt x="1470552" y="263609"/>
                  <a:pt x="1485279" y="523220"/>
                </a:cubicBezTo>
                <a:cubicBezTo>
                  <a:pt x="1379206" y="526493"/>
                  <a:pt x="1200818" y="514885"/>
                  <a:pt x="960480" y="523220"/>
                </a:cubicBezTo>
                <a:cubicBezTo>
                  <a:pt x="720142" y="531555"/>
                  <a:pt x="664713" y="519696"/>
                  <a:pt x="435682" y="523220"/>
                </a:cubicBezTo>
                <a:cubicBezTo>
                  <a:pt x="206651" y="526744"/>
                  <a:pt x="194926" y="530026"/>
                  <a:pt x="0" y="523220"/>
                </a:cubicBezTo>
                <a:cubicBezTo>
                  <a:pt x="18541" y="331283"/>
                  <a:pt x="7793" y="125467"/>
                  <a:pt x="0" y="0"/>
                </a:cubicBezTo>
                <a:close/>
              </a:path>
            </a:pathLst>
          </a:custGeom>
          <a:solidFill>
            <a:srgbClr val="8BB496"/>
          </a:solidFill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7961755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رياضة</a:t>
            </a:r>
          </a:p>
        </p:txBody>
      </p:sp>
    </p:spTree>
    <p:extLst>
      <p:ext uri="{BB962C8B-B14F-4D97-AF65-F5344CB8AC3E}">
        <p14:creationId xmlns:p14="http://schemas.microsoft.com/office/powerpoint/2010/main" val="33242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36" grpId="0" animBg="1"/>
      <p:bldP spid="2" grpId="0" animBg="1"/>
      <p:bldP spid="11" grpId="0" animBg="1"/>
    </p:bldLst>
  </p:timing>
</p:sld>
</file>

<file path=ppt/theme/theme1.xml><?xml version="1.0" encoding="utf-8"?>
<a:theme xmlns:a="http://schemas.openxmlformats.org/drawingml/2006/main" name="2023 Marketing Plan by Slidesgo">
  <a:themeElements>
    <a:clrScheme name="Simple Light">
      <a:dk1>
        <a:srgbClr val="283C9F"/>
      </a:dk1>
      <a:lt1>
        <a:srgbClr val="F33F30"/>
      </a:lt1>
      <a:dk2>
        <a:srgbClr val="8BB496"/>
      </a:dk2>
      <a:lt2>
        <a:srgbClr val="C495C7"/>
      </a:lt2>
      <a:accent1>
        <a:srgbClr val="FFBDB4"/>
      </a:accent1>
      <a:accent2>
        <a:srgbClr val="FF8B44"/>
      </a:accent2>
      <a:accent3>
        <a:srgbClr val="FDB056"/>
      </a:accent3>
      <a:accent4>
        <a:srgbClr val="61C7D6"/>
      </a:accent4>
      <a:accent5>
        <a:srgbClr val="F6F6EA"/>
      </a:accent5>
      <a:accent6>
        <a:srgbClr val="FFFFFF"/>
      </a:accent6>
      <a:hlink>
        <a:srgbClr val="283C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شاشة عريضة</PresentationFormat>
  <Paragraphs>138</Paragraphs>
  <Slides>23</Slides>
  <Notes>12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2" baseType="lpstr">
      <vt:lpstr>Arial</vt:lpstr>
      <vt:lpstr>Be Vietnam Pro</vt:lpstr>
      <vt:lpstr>Bebas Neue</vt:lpstr>
      <vt:lpstr>Calibri</vt:lpstr>
      <vt:lpstr>Poppins</vt:lpstr>
      <vt:lpstr>Poppins Medium</vt:lpstr>
      <vt:lpstr>Rammetto One</vt:lpstr>
      <vt:lpstr>Roboto</vt:lpstr>
      <vt:lpstr>2023 Marketing Plan by Slidesgo</vt:lpstr>
      <vt:lpstr>5 – 2    تقدير النسبة المئوية</vt:lpstr>
      <vt:lpstr>التصفح</vt:lpstr>
      <vt:lpstr>استراتيجية التصفح</vt:lpstr>
      <vt:lpstr>  اختبار قصير</vt:lpstr>
      <vt:lpstr>عرض تقديمي في PowerPoint</vt:lpstr>
      <vt:lpstr>*  حوار ومناقشة *</vt:lpstr>
      <vt:lpstr>*  استعد *</vt:lpstr>
      <vt:lpstr>تذكر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حل المسألة تحديد معقولية الإجابة</vt:lpstr>
      <vt:lpstr>الختام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تهئية  الفصل الخامس تطبيقات النسبة المئوية</dc:title>
  <dc:creator>فاطمه السبيعي</dc:creator>
  <cp:lastModifiedBy>فاطمه السبيعي</cp:lastModifiedBy>
  <cp:revision>22</cp:revision>
  <dcterms:created xsi:type="dcterms:W3CDTF">2023-01-03T17:08:50Z</dcterms:created>
  <dcterms:modified xsi:type="dcterms:W3CDTF">2023-01-15T19:26:25Z</dcterms:modified>
</cp:coreProperties>
</file>