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g"/>
  <Default Extension="png" ContentType="image/png"/>
  <Default Extension="bmp" ContentType="image/bmp"/>
  <Default Extension="gif" ContentType="image/gif"/>
  <Default Extension="tif" ContentType="image/tif"/>
  <Default Extension="pdf" ContentType="application/pdf"/>
  <Default Extension="mov" ContentType="application/movie"/>
  <Default Extension="vml" ContentType="application/vnd.openxmlformats-officedocument.vmlDrawing"/>
  <Default Extension="xlsx" ContentType="application/vnd.openxmlformats-officedocument.spreadsheetml.sheet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commentAuthors.xml" ContentType="application/vnd.openxmlformats-officedocument.presentationml.commentAuthors+xml"/>
  <Override PartName="/ppt/tableStyles.xml" ContentType="application/vnd.openxmlformats-officedocument.presentationml.tableStyl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media/image1.jpeg" ContentType="image/jpeg"/>
  <Override PartName="/ppt/media/image2.jpeg" ContentType="image/jpeg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ldMasterIdLst>
    <p:sldMasterId id="2147483648" r:id="rId5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  <p:sldId id="267" r:id="rId19"/>
  </p:sldIdLst>
  <p:sldSz cx="13004800" cy="97536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584200" rtl="1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Geeza Pro Bold"/>
        <a:ea typeface="Geeza Pro Bold"/>
        <a:cs typeface="Geeza Pro Bold"/>
        <a:sym typeface="Geeza Pro Bold"/>
      </a:defRPr>
    </a:lvl1pPr>
    <a:lvl2pPr marL="0" marR="0" indent="457200" algn="ctr" defTabSz="584200" rtl="1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Geeza Pro Bold"/>
        <a:ea typeface="Geeza Pro Bold"/>
        <a:cs typeface="Geeza Pro Bold"/>
        <a:sym typeface="Geeza Pro Bold"/>
      </a:defRPr>
    </a:lvl2pPr>
    <a:lvl3pPr marL="0" marR="0" indent="914400" algn="ctr" defTabSz="584200" rtl="1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Geeza Pro Bold"/>
        <a:ea typeface="Geeza Pro Bold"/>
        <a:cs typeface="Geeza Pro Bold"/>
        <a:sym typeface="Geeza Pro Bold"/>
      </a:defRPr>
    </a:lvl3pPr>
    <a:lvl4pPr marL="0" marR="0" indent="1371600" algn="ctr" defTabSz="584200" rtl="1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Geeza Pro Bold"/>
        <a:ea typeface="Geeza Pro Bold"/>
        <a:cs typeface="Geeza Pro Bold"/>
        <a:sym typeface="Geeza Pro Bold"/>
      </a:defRPr>
    </a:lvl4pPr>
    <a:lvl5pPr marL="0" marR="0" indent="1828800" algn="ctr" defTabSz="584200" rtl="1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Geeza Pro Bold"/>
        <a:ea typeface="Geeza Pro Bold"/>
        <a:cs typeface="Geeza Pro Bold"/>
        <a:sym typeface="Geeza Pro Bold"/>
      </a:defRPr>
    </a:lvl5pPr>
    <a:lvl6pPr marL="0" marR="0" indent="2286000" algn="ctr" defTabSz="584200" rtl="1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Geeza Pro Bold"/>
        <a:ea typeface="Geeza Pro Bold"/>
        <a:cs typeface="Geeza Pro Bold"/>
        <a:sym typeface="Geeza Pro Bold"/>
      </a:defRPr>
    </a:lvl6pPr>
    <a:lvl7pPr marL="0" marR="0" indent="2743200" algn="ctr" defTabSz="584200" rtl="1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Geeza Pro Bold"/>
        <a:ea typeface="Geeza Pro Bold"/>
        <a:cs typeface="Geeza Pro Bold"/>
        <a:sym typeface="Geeza Pro Bold"/>
      </a:defRPr>
    </a:lvl7pPr>
    <a:lvl8pPr marL="0" marR="0" indent="3200400" algn="ctr" defTabSz="584200" rtl="1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Geeza Pro Bold"/>
        <a:ea typeface="Geeza Pro Bold"/>
        <a:cs typeface="Geeza Pro Bold"/>
        <a:sym typeface="Geeza Pro Bold"/>
      </a:defRPr>
    </a:lvl8pPr>
    <a:lvl9pPr marL="0" marR="0" indent="3657600" algn="ctr" defTabSz="584200" rtl="1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Geeza Pro Bold"/>
        <a:ea typeface="Geeza Pro Bold"/>
        <a:cs typeface="Geeza Pro Bold"/>
        <a:sym typeface="Geeza Pro Bold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/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howPr loop="0"/>
</p:presentationPr>
</file>

<file path=ppt/tableStyles.xml><?xml version="1.0" encoding="utf-8"?>
<a:tblStyleLst xmlns:a="http://schemas.openxmlformats.org/drawingml/2006/main" xmlns:r="http://schemas.openxmlformats.org/officeDocument/2006/relationships" def="{5940675A-B579-460E-94D1-54222C63F5DA}">
  <a:tblStyle styleId="{4C3C2611-4C71-4FC5-86AE-919BDF0F9419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wholeTbl>
    <a:band2H>
      <a:tcTxStyle b="def" i="def"/>
      <a:tcStyle>
        <a:tcBdr/>
        <a:fill>
          <a:solidFill>
            <a:srgbClr val="E3E5E8"/>
          </a:solidFill>
        </a:fill>
      </a:tcStyle>
    </a:band2H>
    <a:firstCol>
      <a:tcTxStyle b="on" i="off">
        <a:font>
          <a:latin typeface="Geeza Pro Bold"/>
          <a:ea typeface="Geeza Pro Bold"/>
          <a:cs typeface="Geeza Pro Bold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>
              <a:lumOff val="-13575"/>
            </a:schemeClr>
          </a:solidFill>
        </a:fill>
      </a:tcStyle>
    </a:firstCol>
    <a:lastRow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3797C6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>
          <a:latin typeface="Geeza Pro Bold"/>
          <a:ea typeface="Geeza Pro Bold"/>
          <a:cs typeface="Geeza Pro Bold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>
              <a:hueOff val="114395"/>
              <a:lumOff val="-24975"/>
            </a:schemeClr>
          </a:solidFill>
        </a:fill>
      </a:tcStyle>
    </a:firstRow>
  </a:tblStyle>
  <a:tblStyle styleId="{C7B018BB-80A7-4F77-B60F-C8B233D01FF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B8B8B8"/>
              </a:solidFill>
              <a:prstDash val="solid"/>
              <a:miter lim="400000"/>
            </a:ln>
          </a:left>
          <a:right>
            <a:ln w="12700" cap="flat">
              <a:solidFill>
                <a:srgbClr val="B8B8B8"/>
              </a:solidFill>
              <a:prstDash val="solid"/>
              <a:miter lim="400000"/>
            </a:ln>
          </a:right>
          <a:top>
            <a:ln w="12700" cap="flat">
              <a:solidFill>
                <a:srgbClr val="B8B8B8"/>
              </a:solidFill>
              <a:prstDash val="solid"/>
              <a:miter lim="400000"/>
            </a:ln>
          </a:top>
          <a:bottom>
            <a:ln w="12700" cap="flat">
              <a:solidFill>
                <a:srgbClr val="B8B8B8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prstDash val="solid"/>
              <a:miter lim="400000"/>
            </a:ln>
          </a:insideH>
          <a:insideV>
            <a:ln w="12700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 b="def" i="def"/>
      <a:tcStyle>
        <a:tcBdr/>
        <a:fill>
          <a:solidFill>
            <a:srgbClr val="E1E0DA"/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chemeClr val="accent3">
              <a:hueOff val="362282"/>
              <a:satOff val="31803"/>
              <a:lumOff val="-18242"/>
            </a:schemeClr>
          </a:solidFill>
        </a:fill>
      </a:tcStyle>
    </a:firstCol>
    <a:lastRow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254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929292"/>
              </a:solidFill>
              <a:prstDash val="solid"/>
              <a:miter lim="400000"/>
            </a:ln>
          </a:left>
          <a:right>
            <a:ln w="12700" cap="flat">
              <a:solidFill>
                <a:srgbClr val="929292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929292"/>
              </a:solidFill>
              <a:prstDash val="solid"/>
              <a:miter lim="400000"/>
            </a:ln>
          </a:insideH>
          <a:insideV>
            <a:ln w="12700" cap="flat">
              <a:solidFill>
                <a:srgbClr val="929292"/>
              </a:solidFill>
              <a:prstDash val="solid"/>
              <a:miter lim="400000"/>
            </a:ln>
          </a:insideV>
        </a:tcBdr>
        <a:fill>
          <a:solidFill>
            <a:srgbClr val="017101"/>
          </a:solidFill>
        </a:fill>
      </a:tcStyle>
    </a:firstRow>
  </a:tblStyle>
  <a:tblStyle styleId="{EEE7283C-3CF3-47DC-8721-378D4A62B22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V>
        </a:tcBdr>
        <a:fill>
          <a:solidFill>
            <a:srgbClr val="FAF7E9"/>
          </a:solidFill>
        </a:fill>
      </a:tcStyle>
    </a:wholeTbl>
    <a:band2H>
      <a:tcTxStyle b="def" i="def"/>
      <a:tcStyle>
        <a:tcBdr/>
        <a:fill>
          <a:solidFill>
            <a:srgbClr val="EDEADD"/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9BA00"/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F9400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F9400"/>
          </a:solidFill>
        </a:fill>
      </a:tcStyle>
    </a:firstRow>
  </a:tblStyle>
  <a:tblStyle styleId="{CF821DB8-F4EB-4A41-A1BA-3FCAFE7338EE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 b="def" i="def"/>
      <a:tcStyle>
        <a:tcBdr/>
        <a:fill>
          <a:solidFill>
            <a:srgbClr val="DADBDA"/>
          </a:solidFill>
        </a:fill>
      </a:tcStyle>
    </a:band2H>
    <a:firstCol>
      <a:tcTxStyle b="on" i="off">
        <a:font>
          <a:latin typeface="Geeza Pro Bold"/>
          <a:ea typeface="Geeza Pro Bold"/>
          <a:cs typeface="Geeza Pro Bold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chemeClr val="accent6">
              <a:hueOff val="-146070"/>
              <a:satOff val="-10048"/>
              <a:lumOff val="-30626"/>
            </a:schemeClr>
          </a:solidFill>
        </a:fill>
      </a:tcStyle>
    </a:firstCol>
    <a:lastRow>
      <a:tcTxStyle b="on" i="off">
        <a:font>
          <a:latin typeface="Geeza Pro Bold"/>
          <a:ea typeface="Geeza Pro Bold"/>
          <a:cs typeface="Geeza Pro Bold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C24785"/>
          </a:solidFill>
        </a:fill>
      </a:tcStyle>
    </a:lastRow>
    <a:firstRow>
      <a:tcTxStyle b="on" i="off">
        <a:font>
          <a:latin typeface="Geeza Pro Bold"/>
          <a:ea typeface="Geeza Pro Bold"/>
          <a:cs typeface="Geeza Pro Bold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C24785"/>
          </a:solidFill>
        </a:fill>
      </a:tcStyle>
    </a:firstRow>
  </a:tblStyle>
  <a:tblStyle styleId="{33BA23B1-9221-436E-865A-0063620EA4FD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B5B5C1"/>
          </a:solidFill>
        </a:fill>
      </a:tcStyle>
    </a:wholeTbl>
    <a:band2H>
      <a:tcTxStyle b="def" i="def"/>
      <a:tcStyle>
        <a:tcBdr/>
        <a:fill>
          <a:solidFill>
            <a:srgbClr val="9A9AA5"/>
          </a:solidFill>
        </a:fill>
      </a:tcStyle>
    </a:band2H>
    <a:firstCol>
      <a:tcTxStyle b="on" i="off">
        <a:font>
          <a:latin typeface="Geeza Pro Bold"/>
          <a:ea typeface="Geeza Pro Bold"/>
          <a:cs typeface="Geeza Pro Bold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53585F"/>
          </a:solidFill>
        </a:fill>
      </a:tcStyle>
    </a:firstCol>
    <a:lastRow>
      <a:tcTxStyle b="on" i="off">
        <a:font>
          <a:latin typeface="Geeza Pro Bold"/>
          <a:ea typeface="Geeza Pro Bold"/>
          <a:cs typeface="Geeza Pro Bold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98089"/>
          </a:solidFill>
        </a:fill>
      </a:tcStyle>
    </a:lastRow>
    <a:firstRow>
      <a:tcTxStyle b="on" i="off">
        <a:font>
          <a:latin typeface="Geeza Pro Bold"/>
          <a:ea typeface="Geeza Pro Bold"/>
          <a:cs typeface="Geeza Pro Bold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98089"/>
          </a:solidFill>
        </a:fill>
      </a:tcStyle>
    </a:firstRow>
  </a:tblStyle>
  <a:tblStyle styleId="{2708684C-4D16-4618-839F-0558EEFCDFE6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EDEEEE"/>
          </a:solidFill>
        </a:fill>
      </a:tcStyle>
    </a:band2H>
    <a:firstCol>
      <a:tcTxStyle b="on" i="off">
        <a:font>
          <a:latin typeface="Geeza Pro Bold"/>
          <a:ea typeface="Geeza Pro Bold"/>
          <a:cs typeface="Geeza Pro Bold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Col>
    <a:lastRow>
      <a:tcTxStyle b="on" i="off">
        <a:font>
          <a:latin typeface="Geeza Pro Bold"/>
          <a:ea typeface="Geeza Pro Bold"/>
          <a:cs typeface="Geeza Pro Bold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Geeza Pro Bold"/>
          <a:ea typeface="Geeza Pro Bold"/>
          <a:cs typeface="Geeza Pro Bold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Comments="1"/>
</file>

<file path=ppt/_rels/presentation.xml.rels><?xml version="1.0" encoding="UTF-8"?>
<Relationships xmlns="http://schemas.openxmlformats.org/package/2006/relationships"><Relationship Id="rId1" Type="http://schemas.openxmlformats.org/officeDocument/2006/relationships/presProps" Target="presProps.xml"/><Relationship Id="rId2" Type="http://schemas.openxmlformats.org/officeDocument/2006/relationships/viewProps" Target="viewProps.xml"/><Relationship Id="rId3" Type="http://schemas.openxmlformats.org/officeDocument/2006/relationships/commentAuthors" Target="commentAuthors.xml"/><Relationship Id="rId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Relationship Id="rId13" Type="http://schemas.openxmlformats.org/officeDocument/2006/relationships/slide" Target="slides/slide6.xml"/><Relationship Id="rId14" Type="http://schemas.openxmlformats.org/officeDocument/2006/relationships/slide" Target="slides/slide7.xml"/><Relationship Id="rId15" Type="http://schemas.openxmlformats.org/officeDocument/2006/relationships/slide" Target="slides/slide8.xml"/><Relationship Id="rId16" Type="http://schemas.openxmlformats.org/officeDocument/2006/relationships/slide" Target="slides/slide9.xml"/><Relationship Id="rId17" Type="http://schemas.openxmlformats.org/officeDocument/2006/relationships/slide" Target="slides/slide10.xml"/><Relationship Id="rId18" Type="http://schemas.openxmlformats.org/officeDocument/2006/relationships/slide" Target="slides/slide11.xml"/><Relationship Id="rId19" Type="http://schemas.openxmlformats.org/officeDocument/2006/relationships/slide" Target="slides/slide12.xml"/></Relationships>

</file>

<file path=ppt/notesMasters/_rels/notesMaster1.xml.rels><?xml version="1.0" encoding="UTF-8"?>
<Relationships xmlns="http://schemas.openxmlformats.org/package/2006/relationships"><Relationship Id="rId1" Type="http://schemas.openxmlformats.org/officeDocument/2006/relationships/theme" Target="../theme/theme2.xml"/></Relationships>
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Shape 118"/>
          <p:cNvSpPr/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19" name="Shape 119"/>
          <p:cNvSpPr/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r" defTabSz="457200" rtl="1" latinLnBrk="0">
      <a:lnSpc>
        <a:spcPct val="117999"/>
      </a:lnSpc>
      <a:defRPr sz="2200">
        <a:latin typeface="+mn-lt"/>
        <a:ea typeface="+mn-ea"/>
        <a:cs typeface="+mn-cs"/>
        <a:sym typeface="Geeza Pro Regular"/>
      </a:defRPr>
    </a:lvl1pPr>
    <a:lvl2pPr indent="228600" algn="r" defTabSz="457200" rtl="1" latinLnBrk="0">
      <a:lnSpc>
        <a:spcPct val="117999"/>
      </a:lnSpc>
      <a:defRPr sz="2200">
        <a:latin typeface="+mn-lt"/>
        <a:ea typeface="+mn-ea"/>
        <a:cs typeface="+mn-cs"/>
        <a:sym typeface="Geeza Pro Regular"/>
      </a:defRPr>
    </a:lvl2pPr>
    <a:lvl3pPr indent="457200" algn="r" defTabSz="457200" rtl="1" latinLnBrk="0">
      <a:lnSpc>
        <a:spcPct val="117999"/>
      </a:lnSpc>
      <a:defRPr sz="2200">
        <a:latin typeface="+mn-lt"/>
        <a:ea typeface="+mn-ea"/>
        <a:cs typeface="+mn-cs"/>
        <a:sym typeface="Geeza Pro Regular"/>
      </a:defRPr>
    </a:lvl3pPr>
    <a:lvl4pPr indent="685800" algn="r" defTabSz="457200" rtl="1" latinLnBrk="0">
      <a:lnSpc>
        <a:spcPct val="117999"/>
      </a:lnSpc>
      <a:defRPr sz="2200">
        <a:latin typeface="+mn-lt"/>
        <a:ea typeface="+mn-ea"/>
        <a:cs typeface="+mn-cs"/>
        <a:sym typeface="Geeza Pro Regular"/>
      </a:defRPr>
    </a:lvl4pPr>
    <a:lvl5pPr indent="914400" algn="r" defTabSz="457200" rtl="1" latinLnBrk="0">
      <a:lnSpc>
        <a:spcPct val="117999"/>
      </a:lnSpc>
      <a:defRPr sz="2200">
        <a:latin typeface="+mn-lt"/>
        <a:ea typeface="+mn-ea"/>
        <a:cs typeface="+mn-cs"/>
        <a:sym typeface="Geeza Pro Regular"/>
      </a:defRPr>
    </a:lvl5pPr>
    <a:lvl6pPr indent="1143000" algn="r" defTabSz="457200" rtl="1" latinLnBrk="0">
      <a:lnSpc>
        <a:spcPct val="117999"/>
      </a:lnSpc>
      <a:defRPr sz="2200">
        <a:latin typeface="+mn-lt"/>
        <a:ea typeface="+mn-ea"/>
        <a:cs typeface="+mn-cs"/>
        <a:sym typeface="Geeza Pro Regular"/>
      </a:defRPr>
    </a:lvl6pPr>
    <a:lvl7pPr indent="1371600" algn="r" defTabSz="457200" rtl="1" latinLnBrk="0">
      <a:lnSpc>
        <a:spcPct val="117999"/>
      </a:lnSpc>
      <a:defRPr sz="2200">
        <a:latin typeface="+mn-lt"/>
        <a:ea typeface="+mn-ea"/>
        <a:cs typeface="+mn-cs"/>
        <a:sym typeface="Geeza Pro Regular"/>
      </a:defRPr>
    </a:lvl7pPr>
    <a:lvl8pPr indent="1600200" algn="r" defTabSz="457200" rtl="1" latinLnBrk="0">
      <a:lnSpc>
        <a:spcPct val="117999"/>
      </a:lnSpc>
      <a:defRPr sz="2200">
        <a:latin typeface="+mn-lt"/>
        <a:ea typeface="+mn-ea"/>
        <a:cs typeface="+mn-cs"/>
        <a:sym typeface="Geeza Pro Regular"/>
      </a:defRPr>
    </a:lvl8pPr>
    <a:lvl9pPr indent="1828800" algn="r" defTabSz="457200" rtl="1" latinLnBrk="0">
      <a:lnSpc>
        <a:spcPct val="117999"/>
      </a:lnSpc>
      <a:defRPr sz="2200">
        <a:latin typeface="+mn-lt"/>
        <a:ea typeface="+mn-ea"/>
        <a:cs typeface="+mn-cs"/>
        <a:sym typeface="Geeza Pro Regular"/>
      </a:defRPr>
    </a:lvl9pPr>
  </p:notesStyle>
</p:notesMaster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Relationship Id="rId3" Type="http://schemas.openxmlformats.org/officeDocument/2006/relationships/image" Target="../media/image2.png"/></Relationships>
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0.png"/><Relationship Id="rId3" Type="http://schemas.openxmlformats.org/officeDocument/2006/relationships/image" Target="../media/image2.png"/></Relationships>
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Relationship Id="rId3" Type="http://schemas.openxmlformats.org/officeDocument/2006/relationships/image" Target="../media/image2.png"/></Relationships>
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Relationship Id="rId3" Type="http://schemas.openxmlformats.org/officeDocument/2006/relationships/image" Target="../media/image2.png"/></Relationships>
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png"/></Relationships>
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Relationship Id="rId3" Type="http://schemas.openxmlformats.org/officeDocument/2006/relationships/image" Target="../media/image2.png"/></Relationships>
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8.png"/><Relationship Id="rId3" Type="http://schemas.openxmlformats.org/officeDocument/2006/relationships/image" Target="../media/image2.png"/></Relationships>
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9.png"/><Relationship Id="rId3" Type="http://schemas.openxmlformats.org/officeDocument/2006/relationships/image" Target="../media/image2.png"/></Relationships>
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itle" showMasterSp="0" showMasterPhAnim="1">
  <p:cSld name="ال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3C663E52-781C-43C3-85B1-139646BA50F0.png" descr="3C663E52-781C-43C3-85B1-139646BA50F0.png"/>
          <p:cNvPicPr>
            <a:picLocks noChangeAspect="0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47960" y="-1"/>
            <a:ext cx="13100720" cy="9753601"/>
          </a:xfrm>
          <a:prstGeom prst="rect">
            <a:avLst/>
          </a:prstGeom>
          <a:ln w="12700">
            <a:miter lim="400000"/>
          </a:ln>
        </p:spPr>
      </p:pic>
      <p:pic>
        <p:nvPicPr>
          <p:cNvPr id="14" name="IMG_1087.png" descr="IMG_1087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-273723" y="-74938"/>
            <a:ext cx="1913071" cy="1478146"/>
          </a:xfrm>
          <a:prstGeom prst="rect">
            <a:avLst/>
          </a:prstGeom>
          <a:ln w="12700">
            <a:miter lim="400000"/>
          </a:ln>
        </p:spPr>
      </p:pic>
      <p:sp>
        <p:nvSpPr>
          <p:cNvPr id="15" name="Aishah Aljuhani"/>
          <p:cNvSpPr txBox="1"/>
          <p:nvPr/>
        </p:nvSpPr>
        <p:spPr>
          <a:xfrm rot="2700000">
            <a:off x="9711286" y="7410497"/>
            <a:ext cx="2454174" cy="8001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defTabSz="325120" rtl="0">
              <a:lnSpc>
                <a:spcPct val="110000"/>
              </a:lnSpc>
              <a:defRPr sz="3000">
                <a:latin typeface="Janna LT Regular"/>
                <a:ea typeface="Janna LT Regular"/>
                <a:cs typeface="Janna LT Regular"/>
                <a:sym typeface="Janna LT Regular"/>
              </a:defRPr>
            </a:pPr>
            <a:r>
              <a:rPr sz="2000">
                <a:latin typeface="Chalkduster"/>
                <a:ea typeface="Chalkduster"/>
                <a:cs typeface="Chalkduster"/>
                <a:sym typeface="Chalkduster"/>
              </a:rPr>
              <a:t>Aishah Aljuhani</a:t>
            </a:r>
            <a:r>
              <a:t> </a:t>
            </a:r>
          </a:p>
        </p:txBody>
      </p:sp>
      <p:sp>
        <p:nvSpPr>
          <p:cNvPr id="16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latin typeface="Helvetica Neue Thin"/>
                <a:ea typeface="Helvetica Neue Thin"/>
                <a:cs typeface="Helvetica Neue Thin"/>
                <a:sym typeface="Helvetica Neue Thin"/>
              </a:defRPr>
            </a:lvl1pPr>
          </a:lstStyle>
          <a:p>
            <a:pPr rtl="0">
              <a:defRPr/>
            </a:pPr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اقتبا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– باسل أسعد"/>
          <p:cNvSpPr txBox="1"/>
          <p:nvPr>
            <p:ph type="body" sz="quarter" idx="21"/>
          </p:nvPr>
        </p:nvSpPr>
        <p:spPr>
          <a:xfrm>
            <a:off x="1270000" y="6362700"/>
            <a:ext cx="10464800" cy="500668"/>
          </a:xfrm>
          <a:prstGeom prst="rect">
            <a:avLst/>
          </a:prstGeom>
        </p:spPr>
        <p:txBody>
          <a:bodyPr anchor="t">
            <a:spAutoFit/>
          </a:bodyPr>
          <a:lstStyle>
            <a:lvl1pPr marL="0" indent="0" algn="ctr">
              <a:spcBef>
                <a:spcPts val="0"/>
              </a:spcBef>
              <a:buSzTx/>
              <a:buNone/>
              <a:defRPr sz="2400"/>
            </a:lvl1pPr>
          </a:lstStyle>
          <a:p>
            <a:pPr/>
            <a:r>
              <a:t>– باسل أسعد</a:t>
            </a:r>
          </a:p>
        </p:txBody>
      </p:sp>
      <p:sp>
        <p:nvSpPr>
          <p:cNvPr id="94" name="&quot;قم بكتابة الرقم هنا.&quot;"/>
          <p:cNvSpPr txBox="1"/>
          <p:nvPr>
            <p:ph type="body" sz="quarter" idx="22"/>
          </p:nvPr>
        </p:nvSpPr>
        <p:spPr>
          <a:xfrm>
            <a:off x="1270000" y="4239056"/>
            <a:ext cx="10464800" cy="665888"/>
          </a:xfrm>
          <a:prstGeom prst="rect">
            <a:avLst/>
          </a:prstGeom>
        </p:spPr>
        <p:txBody>
          <a:bodyPr>
            <a:spAutoFit/>
          </a:bodyPr>
          <a:lstStyle>
            <a:lvl1pPr marL="0" indent="0" algn="ctr">
              <a:spcBef>
                <a:spcPts val="0"/>
              </a:spcBef>
              <a:buSzTx/>
              <a:buNone/>
              <a:defRPr sz="3400"/>
            </a:lvl1pPr>
          </a:lstStyle>
          <a:p>
            <a:pPr rtl="0">
              <a:defRPr/>
            </a:pPr>
            <a:r>
              <a:t>"قم بكتابة الرقم هنا."</a:t>
            </a:r>
          </a:p>
        </p:txBody>
      </p:sp>
      <p:sp>
        <p:nvSpPr>
          <p:cNvPr id="95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صور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منظر للشاطئ والبحر من الكثبان الرملية العشبية"/>
          <p:cNvSpPr/>
          <p:nvPr>
            <p:ph type="pic" idx="21"/>
          </p:nvPr>
        </p:nvSpPr>
        <p:spPr>
          <a:xfrm>
            <a:off x="-1308100" y="-50800"/>
            <a:ext cx="14782800" cy="98552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103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0" name="1AD3949C-E35A-4D5F-BEE7-D7013B58FF53.png" descr="1AD3949C-E35A-4D5F-BEE7-D7013B58FF53.png"/>
          <p:cNvPicPr>
            <a:picLocks noChangeAspect="0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5345" y="-9038"/>
            <a:ext cx="12974110" cy="9771676"/>
          </a:xfrm>
          <a:prstGeom prst="rect">
            <a:avLst/>
          </a:prstGeom>
          <a:ln w="12700">
            <a:miter lim="400000"/>
          </a:ln>
        </p:spPr>
      </p:pic>
      <p:pic>
        <p:nvPicPr>
          <p:cNvPr id="111" name="IMG_1087.png" descr="IMG_1087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-273723" y="-74938"/>
            <a:ext cx="1913071" cy="1478146"/>
          </a:xfrm>
          <a:prstGeom prst="rect">
            <a:avLst/>
          </a:prstGeom>
          <a:ln w="12700">
            <a:miter lim="400000"/>
          </a:ln>
        </p:spPr>
      </p:pic>
      <p:sp>
        <p:nvSpPr>
          <p:cNvPr id="112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صورة - أفق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E27F4A18-1384-474B-AD41-066539093837.png" descr="E27F4A18-1384-474B-AD41-066539093837.png"/>
          <p:cNvPicPr>
            <a:picLocks noChangeAspect="0"/>
          </p:cNvPicPr>
          <p:nvPr/>
        </p:nvPicPr>
        <p:blipFill>
          <a:blip r:embed="rId2">
            <a:alphaModFix amt="50456"/>
            <a:extLst/>
          </a:blip>
          <a:stretch>
            <a:fillRect/>
          </a:stretch>
        </p:blipFill>
        <p:spPr>
          <a:xfrm>
            <a:off x="-76809" y="-37887"/>
            <a:ext cx="13158418" cy="9829374"/>
          </a:xfrm>
          <a:prstGeom prst="rect">
            <a:avLst/>
          </a:prstGeom>
          <a:ln w="12700">
            <a:miter lim="400000"/>
          </a:ln>
        </p:spPr>
      </p:pic>
      <p:pic>
        <p:nvPicPr>
          <p:cNvPr id="24" name="IMG_1087.png" descr="IMG_1087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-273723" y="-74938"/>
            <a:ext cx="1913071" cy="1478146"/>
          </a:xfrm>
          <a:prstGeom prst="rect">
            <a:avLst/>
          </a:prstGeom>
          <a:ln w="12700">
            <a:miter lim="400000"/>
          </a:ln>
        </p:spPr>
      </p:pic>
      <p:sp>
        <p:nvSpPr>
          <p:cNvPr id="25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العنوان - الوس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569AE7D6-027C-47FA-B9C1-2A34644A6E08.png" descr="569AE7D6-027C-47FA-B9C1-2A34644A6E08.png"/>
          <p:cNvPicPr>
            <a:picLocks noChangeAspect="0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4689" y="-52762"/>
            <a:ext cx="13014178" cy="9859124"/>
          </a:xfrm>
          <a:prstGeom prst="rect">
            <a:avLst/>
          </a:prstGeom>
          <a:ln w="12700">
            <a:miter lim="400000"/>
          </a:ln>
        </p:spPr>
      </p:pic>
      <p:pic>
        <p:nvPicPr>
          <p:cNvPr id="33" name="IMG_1087.png" descr="IMG_1087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-273723" y="-74938"/>
            <a:ext cx="1913071" cy="1478146"/>
          </a:xfrm>
          <a:prstGeom prst="rect">
            <a:avLst/>
          </a:prstGeom>
          <a:ln w="12700">
            <a:miter lim="400000"/>
          </a:ln>
        </p:spPr>
      </p:pic>
      <p:sp>
        <p:nvSpPr>
          <p:cNvPr id="34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صورة - رأس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" name="5585CC13-8969-4B63-9EE1-23800BF85F3F.png" descr="5585CC13-8969-4B63-9EE1-23800BF85F3F.png"/>
          <p:cNvPicPr>
            <a:picLocks noChangeAspect="0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105658" y="-9038"/>
            <a:ext cx="13216116" cy="9771676"/>
          </a:xfrm>
          <a:prstGeom prst="rect">
            <a:avLst/>
          </a:prstGeom>
          <a:ln w="12700">
            <a:miter lim="400000"/>
          </a:ln>
        </p:spPr>
      </p:pic>
      <p:sp>
        <p:nvSpPr>
          <p:cNvPr id="42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العنوان - أعل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العنوان والتعداد النقط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" name="FC0652FD-D49D-4839-9F6F-1608B4A57E95.png" descr="FC0652FD-D49D-4839-9F6F-1608B4A57E95.png"/>
          <p:cNvPicPr>
            <a:picLocks noChangeAspect="0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26324" y="-59522"/>
            <a:ext cx="13057448" cy="9872644"/>
          </a:xfrm>
          <a:prstGeom prst="rect">
            <a:avLst/>
          </a:prstGeom>
          <a:ln w="12700">
            <a:miter lim="400000"/>
          </a:ln>
        </p:spPr>
      </p:pic>
      <p:pic>
        <p:nvPicPr>
          <p:cNvPr id="57" name="IMG_1087.png" descr="IMG_1087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-273723" y="-74938"/>
            <a:ext cx="1913071" cy="1478146"/>
          </a:xfrm>
          <a:prstGeom prst="rect">
            <a:avLst/>
          </a:prstGeom>
          <a:ln w="12700">
            <a:miter lim="400000"/>
          </a:ln>
        </p:spPr>
      </p:pic>
      <p:sp>
        <p:nvSpPr>
          <p:cNvPr id="58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العنوان والتعداد النقطي والصور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5" name="E1657993-85FE-44C4-B2BE-EEDDB4BD6814.png" descr="E1657993-85FE-44C4-B2BE-EEDDB4BD6814.png"/>
          <p:cNvPicPr>
            <a:picLocks noChangeAspect="0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62385" y="-629276"/>
            <a:ext cx="13129570" cy="10485671"/>
          </a:xfrm>
          <a:prstGeom prst="rect">
            <a:avLst/>
          </a:prstGeom>
          <a:ln w="12700">
            <a:miter lim="400000"/>
          </a:ln>
        </p:spPr>
      </p:pic>
      <p:pic>
        <p:nvPicPr>
          <p:cNvPr id="66" name="IMG_1087.png" descr="IMG_1087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-273723" y="-74938"/>
            <a:ext cx="1913071" cy="1478146"/>
          </a:xfrm>
          <a:prstGeom prst="rect">
            <a:avLst/>
          </a:prstGeom>
          <a:ln w="12700">
            <a:miter lim="400000"/>
          </a:ln>
        </p:spPr>
      </p:pic>
      <p:sp>
        <p:nvSpPr>
          <p:cNvPr id="67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latin typeface="Helvetica Light"/>
                <a:ea typeface="Helvetica Light"/>
                <a:cs typeface="Helvetica Light"/>
                <a:sym typeface="Helvetica Light"/>
              </a:defRPr>
            </a:lvl1pPr>
          </a:lstStyle>
          <a:p>
            <a:pPr rtl="0">
              <a:defRPr/>
            </a:pPr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تعداد نقط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4" name="1A85D407-941D-4FC1-80CD-9A83D17B8D2B.png" descr="1A85D407-941D-4FC1-80CD-9A83D17B8D2B.png"/>
          <p:cNvPicPr>
            <a:picLocks noChangeAspect="0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69597" y="-37887"/>
            <a:ext cx="13143994" cy="9829374"/>
          </a:xfrm>
          <a:prstGeom prst="rect">
            <a:avLst/>
          </a:prstGeom>
          <a:ln w="12700">
            <a:miter lim="400000"/>
          </a:ln>
        </p:spPr>
      </p:pic>
      <p:pic>
        <p:nvPicPr>
          <p:cNvPr id="75" name="IMG_1087.png" descr="IMG_1087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-273723" y="-74938"/>
            <a:ext cx="1913071" cy="1478146"/>
          </a:xfrm>
          <a:prstGeom prst="rect">
            <a:avLst/>
          </a:prstGeom>
          <a:ln w="12700">
            <a:miter lim="400000"/>
          </a:ln>
        </p:spPr>
      </p:pic>
      <p:sp>
        <p:nvSpPr>
          <p:cNvPr id="76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صورة - ٣ أعل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طريق رملي بين تلين يؤدي إلى المحيط"/>
          <p:cNvSpPr/>
          <p:nvPr>
            <p:ph type="pic" sz="quarter" idx="21"/>
          </p:nvPr>
        </p:nvSpPr>
        <p:spPr>
          <a:xfrm>
            <a:off x="6556375" y="5092700"/>
            <a:ext cx="5657850" cy="37719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84" name="طائر البلشون يحلق على ارتفاع منخفض فوق الشاطئ خلف سياج قصير"/>
          <p:cNvSpPr/>
          <p:nvPr>
            <p:ph type="pic" sz="half" idx="22"/>
          </p:nvPr>
        </p:nvSpPr>
        <p:spPr>
          <a:xfrm>
            <a:off x="6718300" y="749300"/>
            <a:ext cx="5334000" cy="53340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85" name="منظر للشاطئ والبحر من الكثبان الرملية العشبية"/>
          <p:cNvSpPr/>
          <p:nvPr>
            <p:ph type="pic" idx="23"/>
          </p:nvPr>
        </p:nvSpPr>
        <p:spPr>
          <a:xfrm>
            <a:off x="-2832100" y="889000"/>
            <a:ext cx="11963400" cy="79756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86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slideLayout" Target="../slideLayouts/slideLayout1.xml"/><Relationship Id="rId5" Type="http://schemas.openxmlformats.org/officeDocument/2006/relationships/slideLayout" Target="../slideLayouts/slideLayout2.xml"/><Relationship Id="rId6" Type="http://schemas.openxmlformats.org/officeDocument/2006/relationships/slideLayout" Target="../slideLayouts/slideLayout3.xml"/><Relationship Id="rId7" Type="http://schemas.openxmlformats.org/officeDocument/2006/relationships/slideLayout" Target="../slideLayouts/slideLayout4.xml"/><Relationship Id="rId8" Type="http://schemas.openxmlformats.org/officeDocument/2006/relationships/slideLayout" Target="../slideLayouts/slideLayout5.xml"/><Relationship Id="rId9" Type="http://schemas.openxmlformats.org/officeDocument/2006/relationships/slideLayout" Target="../slideLayouts/slideLayout6.xml"/><Relationship Id="rId10" Type="http://schemas.openxmlformats.org/officeDocument/2006/relationships/slideLayout" Target="../slideLayouts/slideLayout7.xml"/><Relationship Id="rId11" Type="http://schemas.openxmlformats.org/officeDocument/2006/relationships/slideLayout" Target="../slideLayouts/slideLayout8.xml"/><Relationship Id="rId12" Type="http://schemas.openxmlformats.org/officeDocument/2006/relationships/slideLayout" Target="../slideLayouts/slideLayout9.xml"/><Relationship Id="rId13" Type="http://schemas.openxmlformats.org/officeDocument/2006/relationships/slideLayout" Target="../slideLayouts/slideLayout10.xml"/><Relationship Id="rId14" Type="http://schemas.openxmlformats.org/officeDocument/2006/relationships/slideLayout" Target="../slideLayouts/slideLayout11.xml"/><Relationship Id="rId15" Type="http://schemas.openxmlformats.org/officeDocument/2006/relationships/slideLayout" Target="../slideLayouts/slideLayout12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02E0CD0-CA72-4E81-BC43-D6779D5CADAF.png" descr="A02E0CD0-CA72-4E81-BC43-D6779D5CADAF.png"/>
          <p:cNvPicPr>
            <a:picLocks noChangeAspect="0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105658" y="-16250"/>
            <a:ext cx="13216116" cy="9786100"/>
          </a:xfrm>
          <a:prstGeom prst="rect">
            <a:avLst/>
          </a:prstGeom>
          <a:ln w="12700">
            <a:miter lim="400000"/>
          </a:ln>
        </p:spPr>
      </p:pic>
      <p:pic>
        <p:nvPicPr>
          <p:cNvPr id="3" name="IMG_1087.png" descr="IMG_1087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-273723" y="-74938"/>
            <a:ext cx="1913071" cy="1478146"/>
          </a:xfrm>
          <a:prstGeom prst="rect">
            <a:avLst/>
          </a:prstGeom>
          <a:ln w="12700">
            <a:miter lim="400000"/>
          </a:ln>
        </p:spPr>
      </p:pic>
      <p:sp>
        <p:nvSpPr>
          <p:cNvPr id="4" name="نص العنوان"/>
          <p:cNvSpPr txBox="1"/>
          <p:nvPr>
            <p:ph type="title"/>
          </p:nvPr>
        </p:nvSpPr>
        <p:spPr>
          <a:xfrm>
            <a:off x="952500" y="254000"/>
            <a:ext cx="11099800" cy="2159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normAutofit fontScale="100000" lnSpcReduction="0"/>
          </a:bodyPr>
          <a:lstStyle/>
          <a:p>
            <a:pPr/>
            <a:r>
              <a:t>نص العنوان</a:t>
            </a:r>
          </a:p>
        </p:txBody>
      </p:sp>
      <p:sp>
        <p:nvSpPr>
          <p:cNvPr id="5" name="مستوى النص الأول…"/>
          <p:cNvSpPr txBox="1"/>
          <p:nvPr>
            <p:ph type="body" idx="1"/>
          </p:nvPr>
        </p:nvSpPr>
        <p:spPr>
          <a:xfrm>
            <a:off x="952500" y="2590800"/>
            <a:ext cx="11099800" cy="62865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normAutofit fontScale="100000" lnSpcReduction="0"/>
          </a:bodyPr>
          <a:lstStyle/>
          <a:p>
            <a:pPr/>
            <a:r>
              <a:t>مستوى النص الأول</a:t>
            </a:r>
          </a:p>
          <a:p>
            <a:pPr lvl="1"/>
            <a:r>
              <a:t>مستوى النص الثاني</a:t>
            </a:r>
          </a:p>
          <a:p>
            <a:pPr lvl="2"/>
            <a:r>
              <a:t>مستوى النص الثالث</a:t>
            </a:r>
          </a:p>
          <a:p>
            <a:pPr lvl="3"/>
            <a:r>
              <a:t>مستوى النص الرابع</a:t>
            </a:r>
          </a:p>
          <a:p>
            <a:pPr lvl="4"/>
            <a:r>
              <a:t>مستوى النص الخامس</a:t>
            </a:r>
          </a:p>
        </p:txBody>
      </p:sp>
      <p:sp>
        <p:nvSpPr>
          <p:cNvPr id="6" name="رقم الشريحة"/>
          <p:cNvSpPr txBox="1"/>
          <p:nvPr>
            <p:ph type="sldNum" sz="quarter" idx="2"/>
          </p:nvPr>
        </p:nvSpPr>
        <p:spPr>
          <a:xfrm>
            <a:off x="6335119" y="9296399"/>
            <a:ext cx="327789" cy="340743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>
            <a:spAutoFit/>
          </a:bodyPr>
          <a:lstStyle>
            <a:lvl1pPr>
              <a:defRPr sz="1600">
                <a:latin typeface="+mn-lt"/>
                <a:ea typeface="+mn-ea"/>
                <a:cs typeface="+mn-cs"/>
                <a:sym typeface="Geeza Pro Regular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4"/>
    <p:sldLayoutId id="2147483650" r:id="rId5"/>
    <p:sldLayoutId id="2147483651" r:id="rId6"/>
    <p:sldLayoutId id="2147483652" r:id="rId7"/>
    <p:sldLayoutId id="2147483653" r:id="rId8"/>
    <p:sldLayoutId id="2147483654" r:id="rId9"/>
    <p:sldLayoutId id="2147483655" r:id="rId10"/>
    <p:sldLayoutId id="2147483656" r:id="rId11"/>
    <p:sldLayoutId id="2147483657" r:id="rId12"/>
    <p:sldLayoutId id="2147483658" r:id="rId13"/>
    <p:sldLayoutId id="2147483659" r:id="rId14"/>
    <p:sldLayoutId id="2147483660" r:id="rId15"/>
  </p:sldLayoutIdLst>
  <p:transition xmlns:p14="http://schemas.microsoft.com/office/powerpoint/2010/main" spd="med" advClick="1"/>
  <p:txStyles>
    <p:titleStyle>
      <a:lvl1pPr marL="0" marR="0" indent="0" algn="ctr" defTabSz="5842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solidFill>
            <a:srgbClr val="000000"/>
          </a:solidFill>
          <a:uFillTx/>
          <a:latin typeface="+mn-lt"/>
          <a:ea typeface="+mn-ea"/>
          <a:cs typeface="+mn-cs"/>
          <a:sym typeface="Geeza Pro Regular"/>
        </a:defRPr>
      </a:lvl1pPr>
      <a:lvl2pPr marL="0" marR="0" indent="457200" algn="ctr" defTabSz="5842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solidFill>
            <a:srgbClr val="000000"/>
          </a:solidFill>
          <a:uFillTx/>
          <a:latin typeface="+mn-lt"/>
          <a:ea typeface="+mn-ea"/>
          <a:cs typeface="+mn-cs"/>
          <a:sym typeface="Geeza Pro Regular"/>
        </a:defRPr>
      </a:lvl2pPr>
      <a:lvl3pPr marL="0" marR="0" indent="914400" algn="ctr" defTabSz="5842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solidFill>
            <a:srgbClr val="000000"/>
          </a:solidFill>
          <a:uFillTx/>
          <a:latin typeface="+mn-lt"/>
          <a:ea typeface="+mn-ea"/>
          <a:cs typeface="+mn-cs"/>
          <a:sym typeface="Geeza Pro Regular"/>
        </a:defRPr>
      </a:lvl3pPr>
      <a:lvl4pPr marL="0" marR="0" indent="1371600" algn="ctr" defTabSz="5842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solidFill>
            <a:srgbClr val="000000"/>
          </a:solidFill>
          <a:uFillTx/>
          <a:latin typeface="+mn-lt"/>
          <a:ea typeface="+mn-ea"/>
          <a:cs typeface="+mn-cs"/>
          <a:sym typeface="Geeza Pro Regular"/>
        </a:defRPr>
      </a:lvl4pPr>
      <a:lvl5pPr marL="0" marR="0" indent="1828800" algn="ctr" defTabSz="5842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solidFill>
            <a:srgbClr val="000000"/>
          </a:solidFill>
          <a:uFillTx/>
          <a:latin typeface="+mn-lt"/>
          <a:ea typeface="+mn-ea"/>
          <a:cs typeface="+mn-cs"/>
          <a:sym typeface="Geeza Pro Regular"/>
        </a:defRPr>
      </a:lvl5pPr>
      <a:lvl6pPr marL="0" marR="0" indent="2286000" algn="ctr" defTabSz="5842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solidFill>
            <a:srgbClr val="000000"/>
          </a:solidFill>
          <a:uFillTx/>
          <a:latin typeface="+mn-lt"/>
          <a:ea typeface="+mn-ea"/>
          <a:cs typeface="+mn-cs"/>
          <a:sym typeface="Geeza Pro Regular"/>
        </a:defRPr>
      </a:lvl6pPr>
      <a:lvl7pPr marL="0" marR="0" indent="2743200" algn="ctr" defTabSz="5842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solidFill>
            <a:srgbClr val="000000"/>
          </a:solidFill>
          <a:uFillTx/>
          <a:latin typeface="+mn-lt"/>
          <a:ea typeface="+mn-ea"/>
          <a:cs typeface="+mn-cs"/>
          <a:sym typeface="Geeza Pro Regular"/>
        </a:defRPr>
      </a:lvl7pPr>
      <a:lvl8pPr marL="0" marR="0" indent="3200400" algn="ctr" defTabSz="5842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solidFill>
            <a:srgbClr val="000000"/>
          </a:solidFill>
          <a:uFillTx/>
          <a:latin typeface="+mn-lt"/>
          <a:ea typeface="+mn-ea"/>
          <a:cs typeface="+mn-cs"/>
          <a:sym typeface="Geeza Pro Regular"/>
        </a:defRPr>
      </a:lvl8pPr>
      <a:lvl9pPr marL="0" marR="0" indent="3657600" algn="ctr" defTabSz="5842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solidFill>
            <a:srgbClr val="000000"/>
          </a:solidFill>
          <a:uFillTx/>
          <a:latin typeface="+mn-lt"/>
          <a:ea typeface="+mn-ea"/>
          <a:cs typeface="+mn-cs"/>
          <a:sym typeface="Geeza Pro Regular"/>
        </a:defRPr>
      </a:lvl9pPr>
    </p:titleStyle>
    <p:bodyStyle>
      <a:lvl1pPr marL="444500" marR="0" indent="-444500" algn="r" defTabSz="584200" rtl="1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b="0" baseline="0" cap="none" i="0" spc="0" strike="noStrike" sz="3200" u="none">
          <a:solidFill>
            <a:srgbClr val="000000"/>
          </a:solidFill>
          <a:uFillTx/>
          <a:latin typeface="+mn-lt"/>
          <a:ea typeface="+mn-ea"/>
          <a:cs typeface="+mn-cs"/>
          <a:sym typeface="Geeza Pro Regular"/>
        </a:defRPr>
      </a:lvl1pPr>
      <a:lvl2pPr marL="889000" marR="0" indent="-444500" algn="r" defTabSz="584200" rtl="1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b="0" baseline="0" cap="none" i="0" spc="0" strike="noStrike" sz="3200" u="none">
          <a:solidFill>
            <a:srgbClr val="000000"/>
          </a:solidFill>
          <a:uFillTx/>
          <a:latin typeface="+mn-lt"/>
          <a:ea typeface="+mn-ea"/>
          <a:cs typeface="+mn-cs"/>
          <a:sym typeface="Geeza Pro Regular"/>
        </a:defRPr>
      </a:lvl2pPr>
      <a:lvl3pPr marL="1333500" marR="0" indent="-444500" algn="r" defTabSz="584200" rtl="1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b="0" baseline="0" cap="none" i="0" spc="0" strike="noStrike" sz="3200" u="none">
          <a:solidFill>
            <a:srgbClr val="000000"/>
          </a:solidFill>
          <a:uFillTx/>
          <a:latin typeface="+mn-lt"/>
          <a:ea typeface="+mn-ea"/>
          <a:cs typeface="+mn-cs"/>
          <a:sym typeface="Geeza Pro Regular"/>
        </a:defRPr>
      </a:lvl3pPr>
      <a:lvl4pPr marL="1778000" marR="0" indent="-444500" algn="r" defTabSz="584200" rtl="1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b="0" baseline="0" cap="none" i="0" spc="0" strike="noStrike" sz="3200" u="none">
          <a:solidFill>
            <a:srgbClr val="000000"/>
          </a:solidFill>
          <a:uFillTx/>
          <a:latin typeface="+mn-lt"/>
          <a:ea typeface="+mn-ea"/>
          <a:cs typeface="+mn-cs"/>
          <a:sym typeface="Geeza Pro Regular"/>
        </a:defRPr>
      </a:lvl4pPr>
      <a:lvl5pPr marL="2222500" marR="0" indent="-444500" algn="r" defTabSz="584200" rtl="1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b="0" baseline="0" cap="none" i="0" spc="0" strike="noStrike" sz="3200" u="none">
          <a:solidFill>
            <a:srgbClr val="000000"/>
          </a:solidFill>
          <a:uFillTx/>
          <a:latin typeface="+mn-lt"/>
          <a:ea typeface="+mn-ea"/>
          <a:cs typeface="+mn-cs"/>
          <a:sym typeface="Geeza Pro Regular"/>
        </a:defRPr>
      </a:lvl5pPr>
      <a:lvl6pPr marL="2667000" marR="0" indent="-444500" algn="r" defTabSz="584200" rtl="1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b="0" baseline="0" cap="none" i="0" spc="0" strike="noStrike" sz="3200" u="none">
          <a:solidFill>
            <a:srgbClr val="000000"/>
          </a:solidFill>
          <a:uFillTx/>
          <a:latin typeface="+mn-lt"/>
          <a:ea typeface="+mn-ea"/>
          <a:cs typeface="+mn-cs"/>
          <a:sym typeface="Geeza Pro Regular"/>
        </a:defRPr>
      </a:lvl6pPr>
      <a:lvl7pPr marL="3111500" marR="0" indent="-444500" algn="r" defTabSz="584200" rtl="1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b="0" baseline="0" cap="none" i="0" spc="0" strike="noStrike" sz="3200" u="none">
          <a:solidFill>
            <a:srgbClr val="000000"/>
          </a:solidFill>
          <a:uFillTx/>
          <a:latin typeface="+mn-lt"/>
          <a:ea typeface="+mn-ea"/>
          <a:cs typeface="+mn-cs"/>
          <a:sym typeface="Geeza Pro Regular"/>
        </a:defRPr>
      </a:lvl7pPr>
      <a:lvl8pPr marL="3556000" marR="0" indent="-444500" algn="r" defTabSz="584200" rtl="1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b="0" baseline="0" cap="none" i="0" spc="0" strike="noStrike" sz="3200" u="none">
          <a:solidFill>
            <a:srgbClr val="000000"/>
          </a:solidFill>
          <a:uFillTx/>
          <a:latin typeface="+mn-lt"/>
          <a:ea typeface="+mn-ea"/>
          <a:cs typeface="+mn-cs"/>
          <a:sym typeface="Geeza Pro Regular"/>
        </a:defRPr>
      </a:lvl8pPr>
      <a:lvl9pPr marL="4000500" marR="0" indent="-444500" algn="r" defTabSz="584200" rtl="1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b="0" baseline="0" cap="none" i="0" spc="0" strike="noStrike" sz="3200" u="none">
          <a:solidFill>
            <a:srgbClr val="000000"/>
          </a:solidFill>
          <a:uFillTx/>
          <a:latin typeface="+mn-lt"/>
          <a:ea typeface="+mn-ea"/>
          <a:cs typeface="+mn-cs"/>
          <a:sym typeface="Geeza Pro Regular"/>
        </a:defRPr>
      </a:lvl9pPr>
    </p:bodyStyle>
    <p:otherStyle>
      <a:lvl1pPr marL="0" marR="0" indent="0" algn="ctr" defTabSz="5842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solidFill>
            <a:schemeClr val="tx1"/>
          </a:solidFill>
          <a:uFillTx/>
          <a:latin typeface="+mn-lt"/>
          <a:ea typeface="+mn-ea"/>
          <a:cs typeface="+mn-cs"/>
          <a:sym typeface="Geeza Pro Regular"/>
        </a:defRPr>
      </a:lvl1pPr>
      <a:lvl2pPr marL="0" marR="0" indent="457200" algn="ctr" defTabSz="5842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solidFill>
            <a:schemeClr val="tx1"/>
          </a:solidFill>
          <a:uFillTx/>
          <a:latin typeface="+mn-lt"/>
          <a:ea typeface="+mn-ea"/>
          <a:cs typeface="+mn-cs"/>
          <a:sym typeface="Geeza Pro Regular"/>
        </a:defRPr>
      </a:lvl2pPr>
      <a:lvl3pPr marL="0" marR="0" indent="914400" algn="ctr" defTabSz="5842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solidFill>
            <a:schemeClr val="tx1"/>
          </a:solidFill>
          <a:uFillTx/>
          <a:latin typeface="+mn-lt"/>
          <a:ea typeface="+mn-ea"/>
          <a:cs typeface="+mn-cs"/>
          <a:sym typeface="Geeza Pro Regular"/>
        </a:defRPr>
      </a:lvl3pPr>
      <a:lvl4pPr marL="0" marR="0" indent="1371600" algn="ctr" defTabSz="5842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solidFill>
            <a:schemeClr val="tx1"/>
          </a:solidFill>
          <a:uFillTx/>
          <a:latin typeface="+mn-lt"/>
          <a:ea typeface="+mn-ea"/>
          <a:cs typeface="+mn-cs"/>
          <a:sym typeface="Geeza Pro Regular"/>
        </a:defRPr>
      </a:lvl4pPr>
      <a:lvl5pPr marL="0" marR="0" indent="1828800" algn="ctr" defTabSz="5842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solidFill>
            <a:schemeClr val="tx1"/>
          </a:solidFill>
          <a:uFillTx/>
          <a:latin typeface="+mn-lt"/>
          <a:ea typeface="+mn-ea"/>
          <a:cs typeface="+mn-cs"/>
          <a:sym typeface="Geeza Pro Regular"/>
        </a:defRPr>
      </a:lvl5pPr>
      <a:lvl6pPr marL="0" marR="0" indent="2286000" algn="ctr" defTabSz="5842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solidFill>
            <a:schemeClr val="tx1"/>
          </a:solidFill>
          <a:uFillTx/>
          <a:latin typeface="+mn-lt"/>
          <a:ea typeface="+mn-ea"/>
          <a:cs typeface="+mn-cs"/>
          <a:sym typeface="Geeza Pro Regular"/>
        </a:defRPr>
      </a:lvl6pPr>
      <a:lvl7pPr marL="0" marR="0" indent="2743200" algn="ctr" defTabSz="5842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solidFill>
            <a:schemeClr val="tx1"/>
          </a:solidFill>
          <a:uFillTx/>
          <a:latin typeface="+mn-lt"/>
          <a:ea typeface="+mn-ea"/>
          <a:cs typeface="+mn-cs"/>
          <a:sym typeface="Geeza Pro Regular"/>
        </a:defRPr>
      </a:lvl7pPr>
      <a:lvl8pPr marL="0" marR="0" indent="3200400" algn="ctr" defTabSz="5842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solidFill>
            <a:schemeClr val="tx1"/>
          </a:solidFill>
          <a:uFillTx/>
          <a:latin typeface="+mn-lt"/>
          <a:ea typeface="+mn-ea"/>
          <a:cs typeface="+mn-cs"/>
          <a:sym typeface="Geeza Pro Regular"/>
        </a:defRPr>
      </a:lvl8pPr>
      <a:lvl9pPr marL="0" marR="0" indent="3657600" algn="ctr" defTabSz="5842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solidFill>
            <a:schemeClr val="tx1"/>
          </a:solidFill>
          <a:uFillTx/>
          <a:latin typeface="+mn-lt"/>
          <a:ea typeface="+mn-ea"/>
          <a:cs typeface="+mn-cs"/>
          <a:sym typeface="Geeza Pro Regular"/>
        </a:defRPr>
      </a:lvl9pPr>
    </p:otherStyle>
  </p:txStyles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/Relationships>

</file>

<file path=ppt/slides/_rels/slide1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5.png"/></Relationships>

</file>

<file path=ppt/slides/_rels/slide1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7.png"/></Relationships>

</file>

<file path=ppt/slides/_rels/slide1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8.xml"/></Relationships>

</file>

<file path=ppt/slides/_rels/slide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2.xml"/></Relationships>

</file>

<file path=ppt/slides/_rels/slide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.xml"/></Relationships>

</file>

<file path=ppt/slides/_rels/slide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hyperlink" Target="https://youtu.be/o_8oiNCW6lY" TargetMode="External"/><Relationship Id="rId3" Type="http://schemas.openxmlformats.org/officeDocument/2006/relationships/image" Target="../media/image11.png"/></Relationships>

</file>

<file path=ppt/slides/_rels/slide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2.png"/></Relationships>

</file>

<file path=ppt/slides/_rels/slide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png"/></Relationships>

</file>

<file path=ppt/slides/_rels/slide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png"/></Relationships>

</file>

<file path=ppt/slides/_rels/slide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5.png"/><Relationship Id="rId3" Type="http://schemas.openxmlformats.org/officeDocument/2006/relationships/image" Target="../media/image16.png"/><Relationship Id="rId4" Type="http://schemas.openxmlformats.org/officeDocument/2006/relationships/image" Target="../media/image1.jpeg"/><Relationship Id="rId5" Type="http://schemas.openxmlformats.org/officeDocument/2006/relationships/image" Target="../media/image2.jpeg"/></Relationships>

</file>

<file path=ppt/slides/_rels/slide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5.png"/><Relationship Id="rId3" Type="http://schemas.openxmlformats.org/officeDocument/2006/relationships/image" Target="../media/image1.jpeg"/><Relationship Id="rId4" Type="http://schemas.openxmlformats.org/officeDocument/2006/relationships/image" Target="../media/image2.jpeg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القسمة الناتج من رقمين"/>
          <p:cNvSpPr txBox="1"/>
          <p:nvPr/>
        </p:nvSpPr>
        <p:spPr>
          <a:xfrm>
            <a:off x="2704392" y="4914899"/>
            <a:ext cx="7596015" cy="1371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10000">
                <a:solidFill>
                  <a:srgbClr val="B51A00"/>
                </a:solidFill>
                <a:latin typeface="Farah Regular"/>
                <a:ea typeface="Farah Regular"/>
                <a:cs typeface="Farah Regular"/>
                <a:sym typeface="Farah Regular"/>
              </a:defRPr>
            </a:lvl1pPr>
          </a:lstStyle>
          <a:p>
            <a:pPr rtl="0">
              <a:defRPr/>
            </a:pPr>
            <a:r>
              <a:t>القسمة الناتج من رقمين 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" name="MagicEraser_230106_162020.png" descr="MagicEraser_230106_162020.png"/>
          <p:cNvPicPr>
            <a:picLocks noChangeAspect="1"/>
          </p:cNvPicPr>
          <p:nvPr/>
        </p:nvPicPr>
        <p:blipFill>
          <a:blip r:embed="rId2">
            <a:extLst/>
          </a:blip>
          <a:srcRect l="9976" t="66128" r="15079" b="0"/>
          <a:stretch>
            <a:fillRect/>
          </a:stretch>
        </p:blipFill>
        <p:spPr>
          <a:xfrm>
            <a:off x="630063" y="2015772"/>
            <a:ext cx="11744715" cy="3981080"/>
          </a:xfrm>
          <a:prstGeom prst="rect">
            <a:avLst/>
          </a:prstGeom>
          <a:ln w="12700">
            <a:miter lim="400000"/>
          </a:ln>
        </p:spPr>
      </p:pic>
      <p:sp>
        <p:nvSpPr>
          <p:cNvPr id="164" name="صفحة ٩٥"/>
          <p:cNvSpPr txBox="1"/>
          <p:nvPr/>
        </p:nvSpPr>
        <p:spPr>
          <a:xfrm>
            <a:off x="90242" y="9003402"/>
            <a:ext cx="1675043" cy="6731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4500">
                <a:latin typeface="Farah Regular"/>
                <a:ea typeface="Farah Regular"/>
                <a:cs typeface="Farah Regular"/>
                <a:sym typeface="Farah Regular"/>
              </a:defRPr>
            </a:lvl1pPr>
          </a:lstStyle>
          <a:p>
            <a:pPr rtl="0">
              <a:defRPr/>
            </a:pPr>
            <a:r>
              <a:t>صفحة ٩٥ 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6" name="MagicEraser_230106_162105.png" descr="MagicEraser_230106_162105.png"/>
          <p:cNvPicPr>
            <a:picLocks noChangeAspect="1"/>
          </p:cNvPicPr>
          <p:nvPr/>
        </p:nvPicPr>
        <p:blipFill>
          <a:blip r:embed="rId2">
            <a:extLst/>
          </a:blip>
          <a:srcRect l="11170" t="40481" r="15896" b="43013"/>
          <a:stretch>
            <a:fillRect/>
          </a:stretch>
        </p:blipFill>
        <p:spPr>
          <a:xfrm>
            <a:off x="528090" y="1269323"/>
            <a:ext cx="11616864" cy="1971780"/>
          </a:xfrm>
          <a:prstGeom prst="rect">
            <a:avLst/>
          </a:prstGeom>
          <a:ln w="12700">
            <a:miter lim="400000"/>
          </a:ln>
        </p:spPr>
      </p:pic>
      <p:pic>
        <p:nvPicPr>
          <p:cNvPr id="167" name="MagicEraser_230106_162105.png" descr="MagicEraser_230106_162105.png"/>
          <p:cNvPicPr>
            <a:picLocks noChangeAspect="1"/>
          </p:cNvPicPr>
          <p:nvPr/>
        </p:nvPicPr>
        <p:blipFill>
          <a:blip r:embed="rId2">
            <a:extLst/>
          </a:blip>
          <a:srcRect l="36980" t="56284" r="36980" b="23907"/>
          <a:stretch>
            <a:fillRect/>
          </a:stretch>
        </p:blipFill>
        <p:spPr>
          <a:xfrm>
            <a:off x="3537990" y="4143771"/>
            <a:ext cx="5597159" cy="3193371"/>
          </a:xfrm>
          <a:prstGeom prst="rect">
            <a:avLst/>
          </a:prstGeom>
          <a:ln w="50800">
            <a:solidFill>
              <a:srgbClr val="000000"/>
            </a:solidFill>
            <a:miter lim="400000"/>
          </a:ln>
        </p:spPr>
      </p:pic>
      <p:sp>
        <p:nvSpPr>
          <p:cNvPr id="168" name="صفحة ٩٥"/>
          <p:cNvSpPr txBox="1"/>
          <p:nvPr/>
        </p:nvSpPr>
        <p:spPr>
          <a:xfrm>
            <a:off x="90242" y="9003402"/>
            <a:ext cx="1675043" cy="6731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4500">
                <a:latin typeface="Farah Regular"/>
                <a:ea typeface="Farah Regular"/>
                <a:cs typeface="Farah Regular"/>
                <a:sym typeface="Farah Regular"/>
              </a:defRPr>
            </a:lvl1pPr>
          </a:lstStyle>
          <a:p>
            <a:pPr rtl="0">
              <a:defRPr/>
            </a:pPr>
            <a:r>
              <a:t>صفحة ٩٥ 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xmlns:p14="http://schemas.microsoft.com/office/powerpoint/2010/main" spd="med" advClick="1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xmlns:p14="http://schemas.microsoft.com/office/powerpoint/2010/main" spd="med" advClick="1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أحل مسائل قسمة…"/>
          <p:cNvSpPr txBox="1"/>
          <p:nvPr/>
        </p:nvSpPr>
        <p:spPr>
          <a:xfrm>
            <a:off x="4512282" y="3492499"/>
            <a:ext cx="3980236" cy="2768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rtl="0">
              <a:defRPr sz="7000">
                <a:latin typeface="Farah Regular"/>
                <a:ea typeface="Farah Regular"/>
                <a:cs typeface="Farah Regular"/>
                <a:sym typeface="Farah Regular"/>
              </a:defRPr>
            </a:pPr>
            <a:r>
              <a:t>أحل مسائل قسمة</a:t>
            </a:r>
          </a:p>
          <a:p>
            <a:pPr rtl="0">
              <a:defRPr sz="7000">
                <a:latin typeface="Farah Regular"/>
                <a:ea typeface="Farah Regular"/>
                <a:cs typeface="Farah Regular"/>
                <a:sym typeface="Farah Regular"/>
              </a:defRPr>
            </a:pPr>
            <a:r>
              <a:t> يكون الناتج فيها </a:t>
            </a:r>
          </a:p>
          <a:p>
            <a:pPr rtl="0">
              <a:defRPr sz="7000">
                <a:latin typeface="Farah Regular"/>
                <a:ea typeface="Farah Regular"/>
                <a:cs typeface="Farah Regular"/>
                <a:sym typeface="Farah Regular"/>
              </a:defRPr>
            </a:pPr>
            <a:r>
              <a:t>من رقمين 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6" name="صورة" descr="صورة">
            <a:hlinkClick r:id="rId2" invalidUrl="" action="" tgtFrame="" tooltip="" history="1" highlightClick="0" endSnd="0"/>
          </p:cNvPr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7615221" y="5494277"/>
            <a:ext cx="943340" cy="1886678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8" name="MagicEraser_230106_161203.png" descr="MagicEraser_230106_161203.png"/>
          <p:cNvPicPr>
            <a:picLocks noChangeAspect="1"/>
          </p:cNvPicPr>
          <p:nvPr/>
        </p:nvPicPr>
        <p:blipFill>
          <a:blip r:embed="rId2">
            <a:extLst/>
          </a:blip>
          <a:srcRect l="7824" t="23632" r="36326" b="41835"/>
          <a:stretch>
            <a:fillRect/>
          </a:stretch>
        </p:blipFill>
        <p:spPr>
          <a:xfrm>
            <a:off x="516943" y="3537518"/>
            <a:ext cx="8357668" cy="3875767"/>
          </a:xfrm>
          <a:prstGeom prst="rect">
            <a:avLst/>
          </a:prstGeom>
          <a:ln w="12700">
            <a:miter lim="400000"/>
          </a:ln>
        </p:spPr>
      </p:pic>
      <p:pic>
        <p:nvPicPr>
          <p:cNvPr id="129" name="MagicEraser_230106_161203.png" descr="MagicEraser_230106_161203.png"/>
          <p:cNvPicPr>
            <a:picLocks noChangeAspect="1"/>
          </p:cNvPicPr>
          <p:nvPr/>
        </p:nvPicPr>
        <p:blipFill>
          <a:blip r:embed="rId2">
            <a:extLst/>
          </a:blip>
          <a:srcRect l="63165" t="25685" r="15091" b="41244"/>
          <a:stretch>
            <a:fillRect/>
          </a:stretch>
        </p:blipFill>
        <p:spPr>
          <a:xfrm>
            <a:off x="8990104" y="3858590"/>
            <a:ext cx="3087818" cy="3522376"/>
          </a:xfrm>
          <a:prstGeom prst="rect">
            <a:avLst/>
          </a:prstGeom>
          <a:ln w="12700">
            <a:miter lim="400000"/>
          </a:ln>
        </p:spPr>
      </p:pic>
      <p:sp>
        <p:nvSpPr>
          <p:cNvPr id="130" name="القسمة الناتج من رقمين"/>
          <p:cNvSpPr txBox="1"/>
          <p:nvPr/>
        </p:nvSpPr>
        <p:spPr>
          <a:xfrm>
            <a:off x="3452564" y="1479138"/>
            <a:ext cx="6099672" cy="1117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8000">
                <a:solidFill>
                  <a:srgbClr val="B51A00"/>
                </a:solidFill>
                <a:latin typeface="Farah Regular"/>
                <a:ea typeface="Farah Regular"/>
                <a:cs typeface="Farah Regular"/>
                <a:sym typeface="Farah Regular"/>
              </a:defRPr>
            </a:lvl1pPr>
          </a:lstStyle>
          <a:p>
            <a:pPr rtl="0">
              <a:defRPr/>
            </a:pPr>
            <a:r>
              <a:t>القسمة الناتج من رقمين </a:t>
            </a:r>
          </a:p>
        </p:txBody>
      </p:sp>
      <p:sp>
        <p:nvSpPr>
          <p:cNvPr id="131" name="صفحة ٩٣"/>
          <p:cNvSpPr txBox="1"/>
          <p:nvPr/>
        </p:nvSpPr>
        <p:spPr>
          <a:xfrm>
            <a:off x="90242" y="9003402"/>
            <a:ext cx="1675043" cy="6731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4500">
                <a:latin typeface="Farah Regular"/>
                <a:ea typeface="Farah Regular"/>
                <a:cs typeface="Farah Regular"/>
                <a:sym typeface="Farah Regular"/>
              </a:defRPr>
            </a:lvl1pPr>
          </a:lstStyle>
          <a:p>
            <a:pPr rtl="0">
              <a:defRPr/>
            </a:pPr>
            <a:r>
              <a:t>صفحة ٩٣ 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" name="MagicEraser_230106_161255.png" descr="MagicEraser_230106_161255.png"/>
          <p:cNvPicPr>
            <a:picLocks noChangeAspect="1"/>
          </p:cNvPicPr>
          <p:nvPr/>
        </p:nvPicPr>
        <p:blipFill>
          <a:blip r:embed="rId2">
            <a:extLst/>
          </a:blip>
          <a:srcRect l="14873" t="17408" r="37015" b="6012"/>
          <a:stretch>
            <a:fillRect/>
          </a:stretch>
        </p:blipFill>
        <p:spPr>
          <a:xfrm>
            <a:off x="2098085" y="122605"/>
            <a:ext cx="7964818" cy="9508312"/>
          </a:xfrm>
          <a:prstGeom prst="rect">
            <a:avLst/>
          </a:prstGeom>
          <a:ln w="12700">
            <a:miter lim="400000"/>
          </a:ln>
        </p:spPr>
      </p:pic>
      <p:sp>
        <p:nvSpPr>
          <p:cNvPr id="134" name="صفحة ٩٣"/>
          <p:cNvSpPr txBox="1"/>
          <p:nvPr/>
        </p:nvSpPr>
        <p:spPr>
          <a:xfrm>
            <a:off x="90242" y="9003402"/>
            <a:ext cx="1675043" cy="6731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4500">
                <a:latin typeface="Farah Regular"/>
                <a:ea typeface="Farah Regular"/>
                <a:cs typeface="Farah Regular"/>
                <a:sym typeface="Farah Regular"/>
              </a:defRPr>
            </a:lvl1pPr>
          </a:lstStyle>
          <a:p>
            <a:pPr rtl="0">
              <a:defRPr/>
            </a:pPr>
            <a:r>
              <a:t>صفحة ٩٣ 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6" name="MagicEraser_230106_161322.png" descr="MagicEraser_230106_161322.png"/>
          <p:cNvPicPr>
            <a:picLocks noChangeAspect="1"/>
          </p:cNvPicPr>
          <p:nvPr/>
        </p:nvPicPr>
        <p:blipFill>
          <a:blip r:embed="rId2">
            <a:extLst/>
          </a:blip>
          <a:srcRect l="24924" t="9063" r="36786" b="0"/>
          <a:stretch>
            <a:fillRect/>
          </a:stretch>
        </p:blipFill>
        <p:spPr>
          <a:xfrm>
            <a:off x="2353433" y="68460"/>
            <a:ext cx="5398683" cy="9616519"/>
          </a:xfrm>
          <a:prstGeom prst="rect">
            <a:avLst/>
          </a:prstGeom>
          <a:ln w="12700">
            <a:miter lim="400000"/>
          </a:ln>
        </p:spPr>
      </p:pic>
      <p:pic>
        <p:nvPicPr>
          <p:cNvPr id="137" name="MagicEraser_230106_161322.png" descr="MagicEraser_230106_161322.png"/>
          <p:cNvPicPr>
            <a:picLocks noChangeAspect="1"/>
          </p:cNvPicPr>
          <p:nvPr/>
        </p:nvPicPr>
        <p:blipFill>
          <a:blip r:embed="rId2">
            <a:extLst/>
          </a:blip>
          <a:srcRect l="62629" t="22599" r="20999" b="64103"/>
          <a:stretch>
            <a:fillRect/>
          </a:stretch>
        </p:blipFill>
        <p:spPr>
          <a:xfrm>
            <a:off x="8226911" y="1824025"/>
            <a:ext cx="3532567" cy="2152030"/>
          </a:xfrm>
          <a:prstGeom prst="rect">
            <a:avLst/>
          </a:prstGeom>
          <a:ln w="12700">
            <a:miter lim="400000"/>
          </a:ln>
        </p:spPr>
      </p:pic>
      <p:pic>
        <p:nvPicPr>
          <p:cNvPr id="138" name="MagicEraser_230106_161322.png" descr="MagicEraser_230106_161322.png"/>
          <p:cNvPicPr>
            <a:picLocks noChangeAspect="1"/>
          </p:cNvPicPr>
          <p:nvPr/>
        </p:nvPicPr>
        <p:blipFill>
          <a:blip r:embed="rId2">
            <a:extLst/>
          </a:blip>
          <a:srcRect l="62629" t="74290" r="22468" b="10996"/>
          <a:stretch>
            <a:fillRect/>
          </a:stretch>
        </p:blipFill>
        <p:spPr>
          <a:xfrm>
            <a:off x="8203891" y="6117431"/>
            <a:ext cx="3578433" cy="2649662"/>
          </a:xfrm>
          <a:prstGeom prst="rect">
            <a:avLst/>
          </a:prstGeom>
          <a:ln w="12700">
            <a:miter lim="400000"/>
          </a:ln>
        </p:spPr>
      </p:pic>
      <p:sp>
        <p:nvSpPr>
          <p:cNvPr id="139" name="صفحة ٩٤"/>
          <p:cNvSpPr txBox="1"/>
          <p:nvPr/>
        </p:nvSpPr>
        <p:spPr>
          <a:xfrm>
            <a:off x="90242" y="9003402"/>
            <a:ext cx="1675043" cy="6731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4500">
                <a:latin typeface="Farah Regular"/>
                <a:ea typeface="Farah Regular"/>
                <a:cs typeface="Farah Regular"/>
                <a:sym typeface="Farah Regular"/>
              </a:defRPr>
            </a:lvl1pPr>
          </a:lstStyle>
          <a:p>
            <a:pPr rtl="0">
              <a:defRPr/>
            </a:pPr>
            <a:r>
              <a:t>صفحة ٩٤ 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1" name="MagicEraser_230106_162020.png" descr="MagicEraser_230106_162020.png"/>
          <p:cNvPicPr>
            <a:picLocks noChangeAspect="1"/>
          </p:cNvPicPr>
          <p:nvPr/>
        </p:nvPicPr>
        <p:blipFill>
          <a:blip r:embed="rId2">
            <a:extLst/>
          </a:blip>
          <a:srcRect l="66642" t="21442" r="15718" b="72186"/>
          <a:stretch>
            <a:fillRect/>
          </a:stretch>
        </p:blipFill>
        <p:spPr>
          <a:xfrm>
            <a:off x="9258509" y="2452103"/>
            <a:ext cx="3178324" cy="861122"/>
          </a:xfrm>
          <a:prstGeom prst="rect">
            <a:avLst/>
          </a:prstGeom>
          <a:ln w="12700">
            <a:miter lim="400000"/>
          </a:ln>
        </p:spPr>
      </p:pic>
      <p:pic>
        <p:nvPicPr>
          <p:cNvPr id="142" name="MagicEraser_230106_161341.png" descr="MagicEraser_230106_161341.png"/>
          <p:cNvPicPr>
            <a:picLocks noChangeAspect="1"/>
          </p:cNvPicPr>
          <p:nvPr/>
        </p:nvPicPr>
        <p:blipFill>
          <a:blip r:embed="rId3">
            <a:extLst/>
          </a:blip>
          <a:srcRect l="16922" t="15821" r="12607" b="70298"/>
          <a:stretch>
            <a:fillRect/>
          </a:stretch>
        </p:blipFill>
        <p:spPr>
          <a:xfrm>
            <a:off x="2363857" y="807751"/>
            <a:ext cx="9979134" cy="1474148"/>
          </a:xfrm>
          <a:prstGeom prst="rect">
            <a:avLst/>
          </a:prstGeom>
          <a:ln w="12700">
            <a:miter lim="400000"/>
          </a:ln>
        </p:spPr>
      </p:pic>
      <p:pic>
        <p:nvPicPr>
          <p:cNvPr id="143" name="MagicEraser_230106_162020.png" descr="MagicEraser_230106_162020.png"/>
          <p:cNvPicPr>
            <a:picLocks noChangeAspect="1"/>
          </p:cNvPicPr>
          <p:nvPr/>
        </p:nvPicPr>
        <p:blipFill>
          <a:blip r:embed="rId2">
            <a:extLst/>
          </a:blip>
          <a:srcRect l="49605" t="28229" r="15398" b="58303"/>
          <a:stretch>
            <a:fillRect/>
          </a:stretch>
        </p:blipFill>
        <p:spPr>
          <a:xfrm>
            <a:off x="551561" y="6014864"/>
            <a:ext cx="5807331" cy="1676085"/>
          </a:xfrm>
          <a:prstGeom prst="rect">
            <a:avLst/>
          </a:prstGeom>
          <a:ln w="12700">
            <a:miter lim="400000"/>
          </a:ln>
        </p:spPr>
      </p:pic>
      <p:sp>
        <p:nvSpPr>
          <p:cNvPr id="144" name="صفحة ٩٥"/>
          <p:cNvSpPr txBox="1"/>
          <p:nvPr/>
        </p:nvSpPr>
        <p:spPr>
          <a:xfrm>
            <a:off x="90242" y="9003402"/>
            <a:ext cx="1675043" cy="6731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4500">
                <a:latin typeface="Farah Regular"/>
                <a:ea typeface="Farah Regular"/>
                <a:cs typeface="Farah Regular"/>
                <a:sym typeface="Farah Regular"/>
              </a:defRPr>
            </a:lvl1pPr>
          </a:lstStyle>
          <a:p>
            <a:pPr rtl="0">
              <a:defRPr/>
            </a:pPr>
            <a:r>
              <a:t>صفحة ٩٥ </a:t>
            </a:r>
          </a:p>
        </p:txBody>
      </p:sp>
      <p:pic>
        <p:nvPicPr>
          <p:cNvPr id="145" name="MagicEraser_230106_162020.png" descr="MagicEraser_230106_162020.png"/>
          <p:cNvPicPr>
            <a:picLocks noChangeAspect="1"/>
          </p:cNvPicPr>
          <p:nvPr/>
        </p:nvPicPr>
        <p:blipFill>
          <a:blip r:embed="rId2">
            <a:extLst/>
          </a:blip>
          <a:srcRect l="49993" t="21655" r="32368" b="71972"/>
          <a:stretch>
            <a:fillRect/>
          </a:stretch>
        </p:blipFill>
        <p:spPr>
          <a:xfrm>
            <a:off x="5432574" y="2452103"/>
            <a:ext cx="3178325" cy="861122"/>
          </a:xfrm>
          <a:prstGeom prst="rect">
            <a:avLst/>
          </a:prstGeom>
          <a:ln w="12700">
            <a:miter lim="400000"/>
          </a:ln>
        </p:spPr>
      </p:pic>
      <p:pic>
        <p:nvPicPr>
          <p:cNvPr id="146" name="MagicEraser_230106_162020.png" descr="MagicEraser_230106_162020.png"/>
          <p:cNvPicPr>
            <a:picLocks noChangeAspect="1"/>
          </p:cNvPicPr>
          <p:nvPr/>
        </p:nvPicPr>
        <p:blipFill>
          <a:blip r:embed="rId2">
            <a:extLst/>
          </a:blip>
          <a:srcRect l="33663" t="21655" r="48698" b="71972"/>
          <a:stretch>
            <a:fillRect/>
          </a:stretch>
        </p:blipFill>
        <p:spPr>
          <a:xfrm>
            <a:off x="1606641" y="2351134"/>
            <a:ext cx="3178324" cy="861122"/>
          </a:xfrm>
          <a:prstGeom prst="rect">
            <a:avLst/>
          </a:prstGeom>
          <a:ln w="12700">
            <a:miter lim="400000"/>
          </a:ln>
        </p:spPr>
      </p:pic>
      <p:pic>
        <p:nvPicPr>
          <p:cNvPr id="147" name="MagicEraser_230106_162020.png" descr="MagicEraser_230106_162020.png"/>
          <p:cNvPicPr>
            <a:picLocks noChangeAspect="1"/>
          </p:cNvPicPr>
          <p:nvPr/>
        </p:nvPicPr>
        <p:blipFill>
          <a:blip r:embed="rId2">
            <a:extLst/>
          </a:blip>
          <a:srcRect l="15572" t="20694" r="66789" b="72933"/>
          <a:stretch>
            <a:fillRect/>
          </a:stretch>
        </p:blipFill>
        <p:spPr>
          <a:xfrm>
            <a:off x="9258508" y="5754576"/>
            <a:ext cx="3178324" cy="861122"/>
          </a:xfrm>
          <a:prstGeom prst="rect">
            <a:avLst/>
          </a:prstGeom>
          <a:ln w="12700">
            <a:miter lim="400000"/>
          </a:ln>
        </p:spPr>
      </p:pic>
      <p:pic>
        <p:nvPicPr>
          <p:cNvPr id="148" name="IMG_0908.jpeg" descr="IMG_0908.jpeg"/>
          <p:cNvPicPr>
            <a:picLocks noChangeAspect="1"/>
          </p:cNvPicPr>
          <p:nvPr/>
        </p:nvPicPr>
        <p:blipFill>
          <a:blip r:embed="rId4">
            <a:extLst/>
          </a:blip>
          <a:srcRect l="59396" t="11134" r="21741" b="2087"/>
          <a:stretch>
            <a:fillRect/>
          </a:stretch>
        </p:blipFill>
        <p:spPr>
          <a:xfrm>
            <a:off x="8623794" y="2541590"/>
            <a:ext cx="1187899" cy="3414645"/>
          </a:xfrm>
          <a:prstGeom prst="rect">
            <a:avLst/>
          </a:prstGeom>
          <a:ln w="12700">
            <a:miter lim="400000"/>
          </a:ln>
        </p:spPr>
      </p:pic>
      <p:pic>
        <p:nvPicPr>
          <p:cNvPr id="149" name="IMG_0908.jpeg" descr="IMG_0908.jpeg"/>
          <p:cNvPicPr>
            <a:picLocks noChangeAspect="1"/>
          </p:cNvPicPr>
          <p:nvPr/>
        </p:nvPicPr>
        <p:blipFill>
          <a:blip r:embed="rId4">
            <a:extLst/>
          </a:blip>
          <a:srcRect l="21606" t="11134" r="59531" b="2087"/>
          <a:stretch>
            <a:fillRect/>
          </a:stretch>
        </p:blipFill>
        <p:spPr>
          <a:xfrm>
            <a:off x="4927629" y="2541590"/>
            <a:ext cx="1187898" cy="3414645"/>
          </a:xfrm>
          <a:prstGeom prst="rect">
            <a:avLst/>
          </a:prstGeom>
          <a:ln w="12700">
            <a:miter lim="400000"/>
          </a:ln>
        </p:spPr>
      </p:pic>
      <p:pic>
        <p:nvPicPr>
          <p:cNvPr id="150" name="IMG_0908.jpeg" descr="IMG_0908.jpeg"/>
          <p:cNvPicPr>
            <a:picLocks noChangeAspect="1"/>
          </p:cNvPicPr>
          <p:nvPr/>
        </p:nvPicPr>
        <p:blipFill>
          <a:blip r:embed="rId4">
            <a:extLst/>
          </a:blip>
          <a:srcRect l="40569" t="11501" r="40569" b="1721"/>
          <a:stretch>
            <a:fillRect/>
          </a:stretch>
        </p:blipFill>
        <p:spPr>
          <a:xfrm>
            <a:off x="928556" y="2530763"/>
            <a:ext cx="1187899" cy="3414644"/>
          </a:xfrm>
          <a:prstGeom prst="rect">
            <a:avLst/>
          </a:prstGeom>
          <a:ln w="12700">
            <a:miter lim="400000"/>
          </a:ln>
        </p:spPr>
      </p:pic>
      <p:pic>
        <p:nvPicPr>
          <p:cNvPr id="151" name="IMG_0909.jpeg" descr="IMG_0909.jpeg"/>
          <p:cNvPicPr>
            <a:picLocks noChangeAspect="1"/>
          </p:cNvPicPr>
          <p:nvPr/>
        </p:nvPicPr>
        <p:blipFill>
          <a:blip r:embed="rId5">
            <a:extLst/>
          </a:blip>
          <a:srcRect l="60615" t="1822" r="20205" b="10516"/>
          <a:stretch>
            <a:fillRect/>
          </a:stretch>
        </p:blipFill>
        <p:spPr>
          <a:xfrm>
            <a:off x="8606133" y="6093732"/>
            <a:ext cx="1223158" cy="3548819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" name="MagicEraser_230106_162020.png" descr="MagicEraser_230106_162020.png"/>
          <p:cNvPicPr>
            <a:picLocks noChangeAspect="1"/>
          </p:cNvPicPr>
          <p:nvPr/>
        </p:nvPicPr>
        <p:blipFill>
          <a:blip r:embed="rId2">
            <a:extLst/>
          </a:blip>
          <a:srcRect l="10729" t="41826" r="16334" b="46929"/>
          <a:stretch>
            <a:fillRect/>
          </a:stretch>
        </p:blipFill>
        <p:spPr>
          <a:xfrm>
            <a:off x="1601721" y="1013295"/>
            <a:ext cx="10565837" cy="1221725"/>
          </a:xfrm>
          <a:prstGeom prst="rect">
            <a:avLst/>
          </a:prstGeom>
          <a:ln w="12700">
            <a:miter lim="400000"/>
          </a:ln>
        </p:spPr>
      </p:pic>
      <p:pic>
        <p:nvPicPr>
          <p:cNvPr id="154" name="MagicEraser_230106_162020.png" descr="MagicEraser_230106_162020.png"/>
          <p:cNvPicPr>
            <a:picLocks noChangeAspect="1"/>
          </p:cNvPicPr>
          <p:nvPr/>
        </p:nvPicPr>
        <p:blipFill>
          <a:blip r:embed="rId2">
            <a:extLst/>
          </a:blip>
          <a:srcRect l="69735" t="53376" r="16334" b="39892"/>
          <a:stretch>
            <a:fillRect/>
          </a:stretch>
        </p:blipFill>
        <p:spPr>
          <a:xfrm>
            <a:off x="9877454" y="2444237"/>
            <a:ext cx="2575208" cy="933242"/>
          </a:xfrm>
          <a:prstGeom prst="rect">
            <a:avLst/>
          </a:prstGeom>
          <a:ln w="12700">
            <a:miter lim="400000"/>
          </a:ln>
        </p:spPr>
      </p:pic>
      <p:pic>
        <p:nvPicPr>
          <p:cNvPr id="155" name="MagicEraser_230106_162020.png" descr="MagicEraser_230106_162020.png"/>
          <p:cNvPicPr>
            <a:picLocks noChangeAspect="1"/>
          </p:cNvPicPr>
          <p:nvPr/>
        </p:nvPicPr>
        <p:blipFill>
          <a:blip r:embed="rId2">
            <a:extLst/>
          </a:blip>
          <a:srcRect l="21433" t="60412" r="15935" b="33719"/>
          <a:stretch>
            <a:fillRect/>
          </a:stretch>
        </p:blipFill>
        <p:spPr>
          <a:xfrm>
            <a:off x="580429" y="6244996"/>
            <a:ext cx="11844084" cy="832274"/>
          </a:xfrm>
          <a:prstGeom prst="rect">
            <a:avLst/>
          </a:prstGeom>
          <a:ln w="12700">
            <a:miter lim="400000"/>
          </a:ln>
        </p:spPr>
      </p:pic>
      <p:sp>
        <p:nvSpPr>
          <p:cNvPr id="156" name="صفحة ٩٥"/>
          <p:cNvSpPr txBox="1"/>
          <p:nvPr/>
        </p:nvSpPr>
        <p:spPr>
          <a:xfrm>
            <a:off x="90242" y="9003402"/>
            <a:ext cx="1675043" cy="6731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4500">
                <a:latin typeface="Farah Regular"/>
                <a:ea typeface="Farah Regular"/>
                <a:cs typeface="Farah Regular"/>
                <a:sym typeface="Farah Regular"/>
              </a:defRPr>
            </a:lvl1pPr>
          </a:lstStyle>
          <a:p>
            <a:pPr rtl="0">
              <a:defRPr/>
            </a:pPr>
            <a:r>
              <a:t>صفحة ٩٥ </a:t>
            </a:r>
          </a:p>
        </p:txBody>
      </p:sp>
      <p:pic>
        <p:nvPicPr>
          <p:cNvPr id="157" name="MagicEraser_230106_162020.png" descr="MagicEraser_230106_162020.png"/>
          <p:cNvPicPr>
            <a:picLocks noChangeAspect="1"/>
          </p:cNvPicPr>
          <p:nvPr/>
        </p:nvPicPr>
        <p:blipFill>
          <a:blip r:embed="rId2">
            <a:extLst/>
          </a:blip>
          <a:srcRect l="52414" t="53480" r="33655" b="39788"/>
          <a:stretch>
            <a:fillRect/>
          </a:stretch>
        </p:blipFill>
        <p:spPr>
          <a:xfrm>
            <a:off x="5885586" y="2444236"/>
            <a:ext cx="2575207" cy="933243"/>
          </a:xfrm>
          <a:prstGeom prst="rect">
            <a:avLst/>
          </a:prstGeom>
          <a:ln w="12700">
            <a:miter lim="400000"/>
          </a:ln>
        </p:spPr>
      </p:pic>
      <p:pic>
        <p:nvPicPr>
          <p:cNvPr id="158" name="MagicEraser_230106_162020.png" descr="MagicEraser_230106_162020.png"/>
          <p:cNvPicPr>
            <a:picLocks noChangeAspect="1"/>
          </p:cNvPicPr>
          <p:nvPr/>
        </p:nvPicPr>
        <p:blipFill>
          <a:blip r:embed="rId2">
            <a:extLst/>
          </a:blip>
          <a:srcRect l="35795" t="52960" r="50274" b="40308"/>
          <a:stretch>
            <a:fillRect/>
          </a:stretch>
        </p:blipFill>
        <p:spPr>
          <a:xfrm>
            <a:off x="1893718" y="2444237"/>
            <a:ext cx="2575208" cy="933242"/>
          </a:xfrm>
          <a:prstGeom prst="rect">
            <a:avLst/>
          </a:prstGeom>
          <a:ln w="12700">
            <a:miter lim="400000"/>
          </a:ln>
        </p:spPr>
      </p:pic>
      <p:pic>
        <p:nvPicPr>
          <p:cNvPr id="159" name="IMG_0908.jpeg" descr="IMG_0908.jpeg"/>
          <p:cNvPicPr>
            <a:picLocks noChangeAspect="1"/>
          </p:cNvPicPr>
          <p:nvPr/>
        </p:nvPicPr>
        <p:blipFill>
          <a:blip r:embed="rId3">
            <a:extLst/>
          </a:blip>
          <a:srcRect l="40569" t="11501" r="40569" b="1721"/>
          <a:stretch>
            <a:fillRect/>
          </a:stretch>
        </p:blipFill>
        <p:spPr>
          <a:xfrm>
            <a:off x="8890679" y="2703646"/>
            <a:ext cx="1187898" cy="3414644"/>
          </a:xfrm>
          <a:prstGeom prst="rect">
            <a:avLst/>
          </a:prstGeom>
          <a:ln w="12700">
            <a:miter lim="400000"/>
          </a:ln>
        </p:spPr>
      </p:pic>
      <p:pic>
        <p:nvPicPr>
          <p:cNvPr id="160" name="IMG_0908.jpeg" descr="IMG_0908.jpeg"/>
          <p:cNvPicPr>
            <a:picLocks noChangeAspect="1"/>
          </p:cNvPicPr>
          <p:nvPr/>
        </p:nvPicPr>
        <p:blipFill>
          <a:blip r:embed="rId3">
            <a:extLst/>
          </a:blip>
          <a:srcRect l="2320" t="11134" r="78817" b="2087"/>
          <a:stretch>
            <a:fillRect/>
          </a:stretch>
        </p:blipFill>
        <p:spPr>
          <a:xfrm>
            <a:off x="4704103" y="2703646"/>
            <a:ext cx="1187899" cy="3414644"/>
          </a:xfrm>
          <a:prstGeom prst="rect">
            <a:avLst/>
          </a:prstGeom>
          <a:ln w="12700">
            <a:miter lim="400000"/>
          </a:ln>
        </p:spPr>
      </p:pic>
      <p:pic>
        <p:nvPicPr>
          <p:cNvPr id="161" name="IMG_0909.jpeg" descr="IMG_0909.jpeg"/>
          <p:cNvPicPr>
            <a:picLocks noChangeAspect="1"/>
          </p:cNvPicPr>
          <p:nvPr/>
        </p:nvPicPr>
        <p:blipFill>
          <a:blip r:embed="rId4">
            <a:extLst/>
          </a:blip>
          <a:srcRect l="80066" t="2179" r="753" b="10159"/>
          <a:stretch>
            <a:fillRect/>
          </a:stretch>
        </p:blipFill>
        <p:spPr>
          <a:xfrm>
            <a:off x="687283" y="2636574"/>
            <a:ext cx="1223158" cy="3548819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theme/theme1.xml><?xml version="1.0" encoding="utf-8"?>
<a:theme xmlns:a="http://schemas.openxmlformats.org/drawingml/2006/main" xmlns:r="http://schemas.openxmlformats.org/officeDocument/2006/relationships" name="White">
  <a:themeElements>
    <a:clrScheme name="White">
      <a:dk1>
        <a:srgbClr val="000000"/>
      </a:dk1>
      <a:lt1>
        <a:srgbClr val="FFFFFF"/>
      </a:lt1>
      <a:dk2>
        <a:srgbClr val="5E5E5E"/>
      </a:dk2>
      <a:lt2>
        <a:srgbClr val="D6D5D5"/>
      </a:lt2>
      <a:accent1>
        <a:srgbClr val="00A2FF"/>
      </a:accent1>
      <a:accent2>
        <a:srgbClr val="16E7CF"/>
      </a:accent2>
      <a:accent3>
        <a:srgbClr val="61D836"/>
      </a:accent3>
      <a:accent4>
        <a:srgbClr val="FAE232"/>
      </a:accent4>
      <a:accent5>
        <a:srgbClr val="FF644E"/>
      </a:accent5>
      <a:accent6>
        <a:srgbClr val="EF5FA7"/>
      </a:accent6>
      <a:hlink>
        <a:srgbClr val="0000FF"/>
      </a:hlink>
      <a:folHlink>
        <a:srgbClr val="FF00FF"/>
      </a:folHlink>
    </a:clrScheme>
    <a:fontScheme name="White">
      <a:majorFont>
        <a:latin typeface="Geeza Pro Regular"/>
        <a:ea typeface="Geeza Pro Regular"/>
        <a:cs typeface="Geeza Pro Regular"/>
      </a:majorFont>
      <a:minorFont>
        <a:latin typeface="Geeza Pro Regular"/>
        <a:ea typeface="Geeza Pro Regular"/>
        <a:cs typeface="Geeza Pro Regular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2200" u="none" kumimoji="0" normalizeH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Geeza Pro Regular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1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24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Geeza Pro Bold"/>
            <a:ea typeface="Geeza Pro Bold"/>
            <a:cs typeface="Geeza Pro Bold"/>
            <a:sym typeface="Geeza Pro Bold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ppt/theme/theme2.xml><?xml version="1.0" encoding="utf-8"?>
<a:theme xmlns:a="http://schemas.openxmlformats.org/drawingml/2006/main" xmlns:r="http://schemas.openxmlformats.org/officeDocument/2006/relationships" name="White">
  <a:themeElements>
    <a:clrScheme name="White">
      <a:dk1>
        <a:srgbClr val="000000"/>
      </a:dk1>
      <a:lt1>
        <a:srgbClr val="FFFFFF"/>
      </a:lt1>
      <a:dk2>
        <a:srgbClr val="5E5E5E"/>
      </a:dk2>
      <a:lt2>
        <a:srgbClr val="D6D5D5"/>
      </a:lt2>
      <a:accent1>
        <a:srgbClr val="00A2FF"/>
      </a:accent1>
      <a:accent2>
        <a:srgbClr val="16E7CF"/>
      </a:accent2>
      <a:accent3>
        <a:srgbClr val="61D836"/>
      </a:accent3>
      <a:accent4>
        <a:srgbClr val="FAE232"/>
      </a:accent4>
      <a:accent5>
        <a:srgbClr val="FF644E"/>
      </a:accent5>
      <a:accent6>
        <a:srgbClr val="EF5FA7"/>
      </a:accent6>
      <a:hlink>
        <a:srgbClr val="0000FF"/>
      </a:hlink>
      <a:folHlink>
        <a:srgbClr val="FF00FF"/>
      </a:folHlink>
    </a:clrScheme>
    <a:fontScheme name="White">
      <a:majorFont>
        <a:latin typeface="Geeza Pro Regular"/>
        <a:ea typeface="Geeza Pro Regular"/>
        <a:cs typeface="Geeza Pro Regular"/>
      </a:majorFont>
      <a:minorFont>
        <a:latin typeface="Geeza Pro Regular"/>
        <a:ea typeface="Geeza Pro Regular"/>
        <a:cs typeface="Geeza Pro Regular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2200" u="none" kumimoji="0" normalizeH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Geeza Pro Regular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1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24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Geeza Pro Bold"/>
            <a:ea typeface="Geeza Pro Bold"/>
            <a:cs typeface="Geeza Pro Bold"/>
            <a:sym typeface="Geeza Pro Bold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docProps/app.xml><?xml version="1.0" encoding="utf-8"?>
<Properties xmlns="http://schemas.openxmlformats.org/officeDocument/2006/extended-properties" xmlns:vt="http://schemas.openxmlformats.org/officeDocument/2006/docPropsVTypes"/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/>
</file>