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319" r:id="rId3"/>
    <p:sldId id="282" r:id="rId4"/>
    <p:sldId id="257" r:id="rId5"/>
    <p:sldId id="283" r:id="rId6"/>
    <p:sldId id="320" r:id="rId7"/>
    <p:sldId id="277" r:id="rId8"/>
    <p:sldId id="304" r:id="rId9"/>
    <p:sldId id="321" r:id="rId10"/>
    <p:sldId id="305" r:id="rId11"/>
    <p:sldId id="313" r:id="rId12"/>
    <p:sldId id="307" r:id="rId13"/>
    <p:sldId id="322" r:id="rId14"/>
    <p:sldId id="306" r:id="rId15"/>
    <p:sldId id="308" r:id="rId16"/>
    <p:sldId id="314" r:id="rId17"/>
    <p:sldId id="309" r:id="rId18"/>
    <p:sldId id="315" r:id="rId19"/>
    <p:sldId id="296" r:id="rId20"/>
    <p:sldId id="310" r:id="rId21"/>
    <p:sldId id="316" r:id="rId22"/>
    <p:sldId id="312" r:id="rId23"/>
    <p:sldId id="280" r:id="rId24"/>
  </p:sldIdLst>
  <p:sldSz cx="12192000" cy="6858000"/>
  <p:notesSz cx="6858000" cy="9144000"/>
  <p:embeddedFontLst>
    <p:embeddedFont>
      <p:font typeface="AGA Aladdin Regular" pitchFamily="2" charset="-78"/>
      <p:regular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Handlee" panose="020B0604020202020204" charset="0"/>
      <p:regular r:id="rId35"/>
    </p:embeddedFont>
    <p:embeddedFont>
      <p:font typeface="Abril Fatface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39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74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98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16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449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012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869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66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16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2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134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449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847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25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52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47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4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25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27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61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37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438250" y="-1400750"/>
            <a:ext cx="2801400" cy="28014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10800000">
            <a:off x="1202325" y="5427175"/>
            <a:ext cx="2880600" cy="28806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5400000">
            <a:off x="9715301" y="-2520801"/>
            <a:ext cx="5041500" cy="5041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0786200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98763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189063" y="-75"/>
            <a:ext cx="107400" cy="10569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-5400000">
            <a:off x="-1337300" y="1615999"/>
            <a:ext cx="2599500" cy="25995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139650" y="-251575"/>
            <a:ext cx="1195200" cy="11952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939059" y="4591825"/>
            <a:ext cx="2267416" cy="2267419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4723790" y="5673474"/>
            <a:ext cx="409823" cy="149812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948128" y="2296737"/>
            <a:ext cx="80163" cy="2125157"/>
          </a:xfrm>
          <a:custGeom>
            <a:avLst/>
            <a:gdLst/>
            <a:ahLst/>
            <a:cxnLst/>
            <a:rect l="l" t="t" r="r" b="b"/>
            <a:pathLst>
              <a:path w="56652" h="1501878" extrusionOk="0"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0800000">
            <a:off x="527329" y="424565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None/>
              <a:defRPr sz="6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7C0B2"/>
              </a:buClr>
              <a:buSzPts val="6900"/>
              <a:buNone/>
              <a:defRPr sz="6900">
                <a:solidFill>
                  <a:srgbClr val="57C0B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672176" y="4083626"/>
            <a:ext cx="9114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7613906" y="4973911"/>
            <a:ext cx="1575346" cy="2113893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3099079" y="-528561"/>
            <a:ext cx="578271" cy="211389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137450" y="59312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3137450" y="307272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2"/>
          </p:nvPr>
        </p:nvSpPr>
        <p:spPr>
          <a:xfrm>
            <a:off x="3137450" y="172882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11144842" y="-1214008"/>
            <a:ext cx="2244900" cy="2244900"/>
          </a:xfrm>
          <a:prstGeom prst="pie">
            <a:avLst>
              <a:gd name="adj1" fmla="val 0"/>
              <a:gd name="adj2" fmla="val 53646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737897" y="5788347"/>
            <a:ext cx="2189700" cy="2189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-2187258" y="-2126868"/>
            <a:ext cx="4253700" cy="42537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flipH="1">
            <a:off x="1278194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 flipH="1">
            <a:off x="1128149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flipH="1">
            <a:off x="978106" y="-50"/>
            <a:ext cx="80100" cy="720000"/>
          </a:xfrm>
          <a:prstGeom prst="rect">
            <a:avLst/>
          </a:prstGeom>
          <a:solidFill>
            <a:srgbClr val="FEF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5400000" flipH="1">
            <a:off x="11144842" y="1356634"/>
            <a:ext cx="2244900" cy="2244900"/>
          </a:xfrm>
          <a:prstGeom prst="pie">
            <a:avLst>
              <a:gd name="adj1" fmla="val 0"/>
              <a:gd name="adj2" fmla="val 5456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657233" y="-50"/>
            <a:ext cx="758100" cy="758100"/>
          </a:xfrm>
          <a:prstGeom prst="pie">
            <a:avLst>
              <a:gd name="adj1" fmla="val 16185610"/>
              <a:gd name="adj2" fmla="val 535791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-61991" y="5587762"/>
            <a:ext cx="1270261" cy="1270263"/>
          </a:xfrm>
          <a:custGeom>
            <a:avLst/>
            <a:gdLst/>
            <a:ahLst/>
            <a:cxnLst/>
            <a:rect l="l" t="t" r="r" b="b"/>
            <a:pathLst>
              <a:path w="1270261" h="1270263" extrusionOk="0">
                <a:moveTo>
                  <a:pt x="0" y="0"/>
                </a:moveTo>
                <a:lnTo>
                  <a:pt x="129876" y="6558"/>
                </a:lnTo>
                <a:cubicBezTo>
                  <a:pt x="770413" y="71609"/>
                  <a:pt x="1270261" y="612563"/>
                  <a:pt x="1270261" y="1270262"/>
                </a:cubicBezTo>
                <a:lnTo>
                  <a:pt x="1270261" y="1270263"/>
                </a:lnTo>
                <a:lnTo>
                  <a:pt x="635130" y="1270263"/>
                </a:lnTo>
                <a:lnTo>
                  <a:pt x="635130" y="1270262"/>
                </a:lnTo>
                <a:cubicBezTo>
                  <a:pt x="635130" y="963336"/>
                  <a:pt x="417419" y="707258"/>
                  <a:pt x="128000" y="648035"/>
                </a:cubicBezTo>
                <a:lnTo>
                  <a:pt x="0" y="6351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flipH="1">
            <a:off x="9681537" y="30"/>
            <a:ext cx="1119251" cy="1501878"/>
          </a:xfrm>
          <a:custGeom>
            <a:avLst/>
            <a:gdLst/>
            <a:ahLst/>
            <a:cxnLst/>
            <a:rect l="l" t="t" r="r" b="b"/>
            <a:pathLst>
              <a:path w="1119251" h="1501878" extrusionOk="0"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 flipH="1">
            <a:off x="9843391" y="5999915"/>
            <a:ext cx="291703" cy="1066333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 rot="10800000" flipH="1">
            <a:off x="11621013" y="3509251"/>
            <a:ext cx="410850" cy="1501878"/>
          </a:xfrm>
          <a:custGeom>
            <a:avLst/>
            <a:gdLst/>
            <a:ahLst/>
            <a:cxnLst/>
            <a:rect l="l" t="t" r="r" b="b"/>
            <a:pathLst>
              <a:path w="410850" h="1501878" extrusionOk="0">
                <a:moveTo>
                  <a:pt x="364520" y="1478716"/>
                </a:moveTo>
                <a:cubicBezTo>
                  <a:pt x="364520" y="1465923"/>
                  <a:pt x="374892" y="1455553"/>
                  <a:pt x="387688" y="1455553"/>
                </a:cubicBez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lose/>
                <a:moveTo>
                  <a:pt x="362457" y="751977"/>
                </a:moveTo>
                <a:cubicBezTo>
                  <a:pt x="362457" y="739182"/>
                  <a:pt x="372828" y="728810"/>
                  <a:pt x="385624" y="728810"/>
                </a:cubicBez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lose/>
                <a:moveTo>
                  <a:pt x="360392" y="923339"/>
                </a:moveTo>
                <a:cubicBezTo>
                  <a:pt x="360392" y="910547"/>
                  <a:pt x="370763" y="900174"/>
                  <a:pt x="383559" y="900174"/>
                </a:cubicBez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lose/>
                <a:moveTo>
                  <a:pt x="360391" y="1115348"/>
                </a:moveTo>
                <a:cubicBezTo>
                  <a:pt x="360391" y="1102553"/>
                  <a:pt x="370763" y="1092182"/>
                  <a:pt x="383558" y="1092182"/>
                </a:cubicBez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lose/>
                <a:moveTo>
                  <a:pt x="358329" y="23166"/>
                </a:moveTo>
                <a:cubicBezTo>
                  <a:pt x="358329" y="10372"/>
                  <a:pt x="368702" y="0"/>
                  <a:pt x="381496" y="0"/>
                </a:cubicBez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lose/>
                <a:moveTo>
                  <a:pt x="358325" y="1286711"/>
                </a:moveTo>
                <a:cubicBezTo>
                  <a:pt x="358325" y="1273917"/>
                  <a:pt x="368698" y="1263547"/>
                  <a:pt x="381492" y="1263547"/>
                </a:cubicBez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lose/>
                <a:moveTo>
                  <a:pt x="356265" y="194529"/>
                </a:moveTo>
                <a:cubicBezTo>
                  <a:pt x="356265" y="181735"/>
                  <a:pt x="366637" y="171363"/>
                  <a:pt x="379431" y="171363"/>
                </a:cubicBez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lose/>
                <a:moveTo>
                  <a:pt x="356264" y="386541"/>
                </a:moveTo>
                <a:cubicBezTo>
                  <a:pt x="356264" y="373746"/>
                  <a:pt x="366637" y="363375"/>
                  <a:pt x="379431" y="363375"/>
                </a:cubicBez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lose/>
                <a:moveTo>
                  <a:pt x="354199" y="557904"/>
                </a:moveTo>
                <a:cubicBezTo>
                  <a:pt x="354199" y="545110"/>
                  <a:pt x="364572" y="534738"/>
                  <a:pt x="377366" y="534738"/>
                </a:cubicBez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lose/>
                <a:moveTo>
                  <a:pt x="187418" y="1478716"/>
                </a:moveTo>
                <a:cubicBezTo>
                  <a:pt x="187418" y="1465923"/>
                  <a:pt x="197790" y="1455553"/>
                  <a:pt x="210584" y="1455553"/>
                </a:cubicBez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lose/>
                <a:moveTo>
                  <a:pt x="185354" y="751977"/>
                </a:moveTo>
                <a:cubicBezTo>
                  <a:pt x="185354" y="739182"/>
                  <a:pt x="195726" y="728810"/>
                  <a:pt x="208520" y="728810"/>
                </a:cubicBez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lose/>
                <a:moveTo>
                  <a:pt x="183290" y="923339"/>
                </a:moveTo>
                <a:cubicBezTo>
                  <a:pt x="183290" y="910547"/>
                  <a:pt x="193662" y="900174"/>
                  <a:pt x="206456" y="900174"/>
                </a:cubicBez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lose/>
                <a:moveTo>
                  <a:pt x="183289" y="1115348"/>
                </a:moveTo>
                <a:cubicBezTo>
                  <a:pt x="183289" y="1102553"/>
                  <a:pt x="193661" y="1092182"/>
                  <a:pt x="206455" y="1092182"/>
                </a:cubicBez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lose/>
                <a:moveTo>
                  <a:pt x="181228" y="23166"/>
                </a:moveTo>
                <a:cubicBezTo>
                  <a:pt x="181228" y="10372"/>
                  <a:pt x="191600" y="0"/>
                  <a:pt x="204394" y="0"/>
                </a:cubicBez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lose/>
                <a:moveTo>
                  <a:pt x="181225" y="1286711"/>
                </a:moveTo>
                <a:cubicBezTo>
                  <a:pt x="181225" y="1273917"/>
                  <a:pt x="191597" y="1263547"/>
                  <a:pt x="204391" y="1263547"/>
                </a:cubicBez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lose/>
                <a:moveTo>
                  <a:pt x="179162" y="194529"/>
                </a:moveTo>
                <a:cubicBezTo>
                  <a:pt x="179162" y="181735"/>
                  <a:pt x="189534" y="171363"/>
                  <a:pt x="202328" y="171363"/>
                </a:cubicBez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lose/>
                <a:moveTo>
                  <a:pt x="179162" y="386541"/>
                </a:moveTo>
                <a:cubicBezTo>
                  <a:pt x="179162" y="373746"/>
                  <a:pt x="189534" y="363375"/>
                  <a:pt x="202328" y="363375"/>
                </a:cubicBez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lose/>
                <a:moveTo>
                  <a:pt x="177098" y="557904"/>
                </a:moveTo>
                <a:cubicBezTo>
                  <a:pt x="177098" y="545110"/>
                  <a:pt x="187470" y="534738"/>
                  <a:pt x="200263" y="534738"/>
                </a:cubicBez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lose/>
                <a:moveTo>
                  <a:pt x="10320" y="1478716"/>
                </a:moveTo>
                <a:cubicBezTo>
                  <a:pt x="10320" y="1465923"/>
                  <a:pt x="20692" y="1455553"/>
                  <a:pt x="33486" y="1455553"/>
                </a:cubicBez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lose/>
                <a:moveTo>
                  <a:pt x="8256" y="751977"/>
                </a:moveTo>
                <a:cubicBezTo>
                  <a:pt x="8256" y="739182"/>
                  <a:pt x="18628" y="728810"/>
                  <a:pt x="31422" y="728810"/>
                </a:cubicBez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lose/>
                <a:moveTo>
                  <a:pt x="6192" y="923339"/>
                </a:moveTo>
                <a:cubicBezTo>
                  <a:pt x="6192" y="910547"/>
                  <a:pt x="16564" y="900174"/>
                  <a:pt x="29357" y="900174"/>
                </a:cubicBez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lose/>
                <a:moveTo>
                  <a:pt x="6191" y="1115348"/>
                </a:moveTo>
                <a:cubicBezTo>
                  <a:pt x="6191" y="1102553"/>
                  <a:pt x="16563" y="1092182"/>
                  <a:pt x="29357" y="1092182"/>
                </a:cubicBez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lose/>
                <a:moveTo>
                  <a:pt x="4130" y="23166"/>
                </a:moveTo>
                <a:cubicBezTo>
                  <a:pt x="4130" y="10372"/>
                  <a:pt x="14502" y="0"/>
                  <a:pt x="27296" y="0"/>
                </a:cubicBez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lose/>
                <a:moveTo>
                  <a:pt x="4127" y="1286711"/>
                </a:moveTo>
                <a:cubicBezTo>
                  <a:pt x="4127" y="1273917"/>
                  <a:pt x="14499" y="1263547"/>
                  <a:pt x="27292" y="1263547"/>
                </a:cubicBez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lose/>
                <a:moveTo>
                  <a:pt x="2064" y="194529"/>
                </a:moveTo>
                <a:cubicBezTo>
                  <a:pt x="2064" y="181735"/>
                  <a:pt x="12436" y="171363"/>
                  <a:pt x="25230" y="171363"/>
                </a:cubicBez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lose/>
                <a:moveTo>
                  <a:pt x="2064" y="386541"/>
                </a:moveTo>
                <a:cubicBezTo>
                  <a:pt x="2064" y="373746"/>
                  <a:pt x="12436" y="363375"/>
                  <a:pt x="25230" y="363375"/>
                </a:cubicBez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lose/>
                <a:moveTo>
                  <a:pt x="0" y="557904"/>
                </a:moveTo>
                <a:cubicBezTo>
                  <a:pt x="0" y="545110"/>
                  <a:pt x="10371" y="534738"/>
                  <a:pt x="23165" y="534738"/>
                </a:cubicBez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bril Fatface"/>
              <a:buNone/>
              <a:defRPr sz="37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●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ontserrat"/>
              <a:buChar char="○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ontserrat"/>
              <a:buChar char="■"/>
              <a:defRPr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efaheducation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1672185" y="1297575"/>
            <a:ext cx="91140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b="1" dirty="0" smtClean="0">
                <a:cs typeface="AGA Aladdin Regular" pitchFamily="2" charset="-78"/>
              </a:rPr>
              <a:t>ضرب كثيرات الحدود</a:t>
            </a:r>
            <a:endParaRPr sz="6000" b="1"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4007436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شكل بيضاوي 5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" y="1015173"/>
            <a:ext cx="1036530" cy="100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895600" y="1820818"/>
            <a:ext cx="6400799" cy="34300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468902" y="133235"/>
            <a:ext cx="456673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طريقة التوزيع بالترتيب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2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6639" y="1980026"/>
            <a:ext cx="5681498" cy="311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7416" y="1711901"/>
            <a:ext cx="2602109" cy="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4145" y="1705556"/>
            <a:ext cx="2427144" cy="4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149927" y="2563084"/>
            <a:ext cx="9254837" cy="17179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1658" y="2860740"/>
            <a:ext cx="8977475" cy="12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773383" y="1400925"/>
            <a:ext cx="6594762" cy="4501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3524322" y="133235"/>
            <a:ext cx="4260694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التوزيع بالترتيب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8547102" y="1803607"/>
            <a:ext cx="2202847" cy="10029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8711640" y="1852422"/>
            <a:ext cx="19014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</a:t>
            </a:r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من واقع الحياة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586" y="1498613"/>
            <a:ext cx="5562633" cy="430573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5147" y="2806529"/>
            <a:ext cx="2233056" cy="33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4"/>
            <a:ext cx="7952506" cy="3657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82983"/>
            <a:ext cx="738447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515" y="1857173"/>
            <a:ext cx="7518916" cy="4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992582" y="1793108"/>
            <a:ext cx="6303817" cy="40673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1731821" y="67855"/>
            <a:ext cx="8075960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sz="4400" b="1" dirty="0" smtClean="0">
                <a:cs typeface="AGA Aladdin Regular" pitchFamily="2" charset="-78"/>
              </a:rPr>
              <a:t>خاصية التوزيع</a:t>
            </a:r>
            <a:endParaRPr lang="ar-SA" sz="4400" b="1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4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506" y="2073029"/>
            <a:ext cx="5713968" cy="341817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1091" y="2619788"/>
            <a:ext cx="1820134" cy="28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976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258285"/>
            <a:ext cx="73844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4434" y="1732101"/>
            <a:ext cx="3157105" cy="5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9762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258285"/>
            <a:ext cx="73844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5491" y="1698078"/>
            <a:ext cx="2755755" cy="4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835" y="1280261"/>
            <a:ext cx="4842635" cy="5284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2307" y="1967624"/>
            <a:ext cx="2541230" cy="5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08499" y="1491208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968066" y="1474470"/>
            <a:ext cx="12602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فيما سبق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616036" y="1300175"/>
            <a:ext cx="2809279" cy="880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درست </a:t>
            </a:r>
            <a:r>
              <a:rPr lang="ar-SA" sz="2400" b="1" dirty="0" smtClean="0"/>
              <a:t>ضرب وحيدة حد في كثيرة حدود </a:t>
            </a:r>
            <a:r>
              <a:rPr lang="ar-SA" sz="2400" b="1" dirty="0" smtClean="0"/>
              <a:t>.</a:t>
            </a:r>
            <a:endParaRPr lang="ar-SA" sz="24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808499" y="2757329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72637" y="2740591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الآن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884219" y="2615895"/>
            <a:ext cx="4548104" cy="8587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800" b="1" dirty="0" smtClean="0"/>
              <a:t>1 ) أضرب </a:t>
            </a:r>
            <a:r>
              <a:rPr lang="ar-SA" sz="1800" b="1" dirty="0" smtClean="0"/>
              <a:t>كثيرات الحدود باستعمال خاصية التوزيع .</a:t>
            </a:r>
            <a:endParaRPr lang="ar-SA" sz="1800" b="1" dirty="0" smtClean="0"/>
          </a:p>
          <a:p>
            <a:pPr algn="r"/>
            <a:r>
              <a:rPr lang="ar-SA" sz="1800" b="1" dirty="0" smtClean="0"/>
              <a:t>2 ) </a:t>
            </a:r>
            <a:r>
              <a:rPr lang="ar-SA" sz="1800" b="1" dirty="0" smtClean="0"/>
              <a:t>أضرب ثنائيتي حد باستعمال طريقة التوزيع بالترتيب .</a:t>
            </a:r>
            <a:endParaRPr lang="ar-SA" sz="1800" b="1" dirty="0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780445" y="4158927"/>
            <a:ext cx="1607127" cy="5541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6968066" y="4142189"/>
            <a:ext cx="1204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المفردات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3266475" y="4003963"/>
            <a:ext cx="3133421" cy="9323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b="1" dirty="0" smtClean="0"/>
              <a:t>1 ) </a:t>
            </a:r>
            <a:r>
              <a:rPr lang="ar-SA" sz="2400" b="1" dirty="0" smtClean="0"/>
              <a:t>طريقة التوزيع بالترتيب</a:t>
            </a:r>
            <a:endParaRPr lang="ar-SA" sz="2400" b="1" dirty="0" smtClean="0"/>
          </a:p>
          <a:p>
            <a:pPr algn="r"/>
            <a:r>
              <a:rPr lang="ar-SA" sz="2400" b="1" dirty="0" smtClean="0"/>
              <a:t>2 ) </a:t>
            </a:r>
            <a:r>
              <a:rPr lang="ar-SA" sz="2400" b="1" dirty="0" smtClean="0"/>
              <a:t>العبارة التربيعية</a:t>
            </a:r>
            <a:endParaRPr lang="ar-SA" sz="2400" b="1" dirty="0"/>
          </a:p>
        </p:txBody>
      </p:sp>
      <p:sp>
        <p:nvSpPr>
          <p:cNvPr id="8" name="سهم إلى اليمين 7"/>
          <p:cNvSpPr/>
          <p:nvPr/>
        </p:nvSpPr>
        <p:spPr>
          <a:xfrm rot="10800000">
            <a:off x="6468799" y="1653604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إلى اليمين 21"/>
          <p:cNvSpPr/>
          <p:nvPr/>
        </p:nvSpPr>
        <p:spPr>
          <a:xfrm rot="10800000">
            <a:off x="6468799" y="2919725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هم إلى اليمين 22"/>
          <p:cNvSpPr/>
          <p:nvPr/>
        </p:nvSpPr>
        <p:spPr>
          <a:xfrm rot="10800000">
            <a:off x="6440693" y="4321323"/>
            <a:ext cx="332552" cy="22939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710912" y="101545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" y="1029028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717964" y="1925781"/>
            <a:ext cx="7952506" cy="36437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95055" y="246611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199" y="1986753"/>
            <a:ext cx="2692977" cy="53194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835" y="1280261"/>
            <a:ext cx="4842635" cy="5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مستطيل 11"/>
          <p:cNvSpPr/>
          <p:nvPr/>
        </p:nvSpPr>
        <p:spPr>
          <a:xfrm>
            <a:off x="5083887" y="406354"/>
            <a:ext cx="805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تأكد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648164" y="1371596"/>
            <a:ext cx="8022306" cy="44611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967082" y="3754586"/>
            <a:ext cx="738447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684" y="1524001"/>
            <a:ext cx="7655841" cy="24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192;p13"/>
          <p:cNvCxnSpPr/>
          <p:nvPr/>
        </p:nvCxnSpPr>
        <p:spPr>
          <a:xfrm>
            <a:off x="2195271" y="10116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10"/>
          <p:cNvSpPr/>
          <p:nvPr/>
        </p:nvSpPr>
        <p:spPr>
          <a:xfrm>
            <a:off x="3776647" y="240094"/>
            <a:ext cx="361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مهارات التفكير العليا</a:t>
            </a:r>
            <a:endParaRPr lang="ar-SA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1717964" y="1759532"/>
            <a:ext cx="7952506" cy="39485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2001982" y="2371607"/>
            <a:ext cx="738447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3410" y="1875213"/>
            <a:ext cx="5724540" cy="4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2743205" y="4973790"/>
            <a:ext cx="2757055" cy="1371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18" name="صورة 17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5666514" y="4445751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20" name="Picture 2" descr="تويتر - ويكيبيديا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0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شكل بيضاوي 1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>
            <a:spLocks noGrp="1"/>
          </p:cNvSpPr>
          <p:nvPr>
            <p:ph type="ctrTitle"/>
          </p:nvPr>
        </p:nvSpPr>
        <p:spPr>
          <a:xfrm>
            <a:off x="3893127" y="912275"/>
            <a:ext cx="4260694" cy="119429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 smtClean="0">
                <a:cs typeface="AGA Aladdin Regular" pitchFamily="2" charset="-78"/>
              </a:rPr>
              <a:t>جدول التعلم</a:t>
            </a:r>
            <a:endParaRPr dirty="0">
              <a:cs typeface="AGA Aladdin Regular" pitchFamily="2" charset="-78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dlee"/>
              <a:ea typeface="Handlee"/>
              <a:cs typeface="Handlee"/>
              <a:sym typeface="Handlee"/>
            </a:endParaRPr>
          </a:p>
        </p:txBody>
      </p:sp>
      <p:cxnSp>
        <p:nvCxnSpPr>
          <p:cNvPr id="192" name="Google Shape;192;p13"/>
          <p:cNvCxnSpPr/>
          <p:nvPr/>
        </p:nvCxnSpPr>
        <p:spPr>
          <a:xfrm>
            <a:off x="2564076" y="195696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06227"/>
              </p:ext>
            </p:extLst>
          </p:nvPr>
        </p:nvGraphicFramePr>
        <p:xfrm>
          <a:off x="2059709" y="2123895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sp>
        <p:nvSpPr>
          <p:cNvPr id="8" name="شكل بيضاوي 7"/>
          <p:cNvSpPr/>
          <p:nvPr/>
        </p:nvSpPr>
        <p:spPr>
          <a:xfrm>
            <a:off x="709853" y="1016030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3" y="101715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133600" y="1762604"/>
            <a:ext cx="7162800" cy="33358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9525471" y="1811419"/>
            <a:ext cx="7056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لماذا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6945" y="1811418"/>
            <a:ext cx="6469206" cy="3200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604655" y="1557572"/>
            <a:ext cx="6691744" cy="42613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2757055" y="69275"/>
            <a:ext cx="59146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خاصية التوزيع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7121" y="1659413"/>
            <a:ext cx="6286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604655" y="1723832"/>
            <a:ext cx="6691744" cy="42613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Google Shape;189;p13"/>
          <p:cNvSpPr txBox="1">
            <a:spLocks/>
          </p:cNvSpPr>
          <p:nvPr/>
        </p:nvSpPr>
        <p:spPr>
          <a:xfrm>
            <a:off x="2757055" y="69275"/>
            <a:ext cx="5914652" cy="119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 b="0" i="0" u="none" strike="noStrike" cap="none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ar-SA" dirty="0" smtClean="0">
                <a:cs typeface="AGA Aladdin Regular" pitchFamily="2" charset="-78"/>
              </a:rPr>
              <a:t>خاصية التوزيع</a:t>
            </a:r>
            <a:endParaRPr lang="ar-SA" dirty="0">
              <a:cs typeface="AGA Aladdin Regular" pitchFamily="2" charset="-78"/>
            </a:endParaRPr>
          </a:p>
        </p:txBody>
      </p:sp>
      <p:cxnSp>
        <p:nvCxnSpPr>
          <p:cNvPr id="8" name="Google Shape;192;p13"/>
          <p:cNvCxnSpPr/>
          <p:nvPr/>
        </p:nvCxnSpPr>
        <p:spPr>
          <a:xfrm>
            <a:off x="2195271" y="1177923"/>
            <a:ext cx="7330200" cy="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مستطيل مستدير الزوايا 10"/>
          <p:cNvSpPr/>
          <p:nvPr/>
        </p:nvSpPr>
        <p:spPr>
          <a:xfrm>
            <a:off x="9421091" y="1762604"/>
            <a:ext cx="957498" cy="6788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/>
          </a:p>
        </p:txBody>
      </p:sp>
      <p:sp>
        <p:nvSpPr>
          <p:cNvPr id="12" name="مستطيل 11"/>
          <p:cNvSpPr/>
          <p:nvPr/>
        </p:nvSpPr>
        <p:spPr>
          <a:xfrm>
            <a:off x="9388414" y="1811419"/>
            <a:ext cx="979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مثال 1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4235" y="1811419"/>
            <a:ext cx="6603597" cy="271394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6382" y="4475212"/>
            <a:ext cx="6068290" cy="13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4473" y="1641900"/>
            <a:ext cx="1782040" cy="39720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218" y="1951913"/>
            <a:ext cx="1723156" cy="4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384473" y="679265"/>
            <a:ext cx="2151233" cy="7342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</a:rPr>
              <a:t>تحقق من فهمك</a:t>
            </a:r>
            <a:endParaRPr lang="ar-S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717964" y="1593273"/>
            <a:ext cx="7952506" cy="38377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995055" y="2327560"/>
            <a:ext cx="738447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2230" y="1728098"/>
            <a:ext cx="2569585" cy="46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1967349" y="1925782"/>
            <a:ext cx="7952506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45128" y="803838"/>
            <a:ext cx="1036530" cy="1000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" y="803552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3357" y="2122270"/>
            <a:ext cx="7714933" cy="30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43AA8B"/>
      </a:accent1>
      <a:accent2>
        <a:srgbClr val="90BE6D"/>
      </a:accent2>
      <a:accent3>
        <a:srgbClr val="F9C74F"/>
      </a:accent3>
      <a:accent4>
        <a:srgbClr val="F3F3F3"/>
      </a:accent4>
      <a:accent5>
        <a:srgbClr val="FFE592"/>
      </a:accent5>
      <a:accent6>
        <a:srgbClr val="FFFFFF"/>
      </a:accent6>
      <a:hlink>
        <a:srgbClr val="43AA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6771</TotalTime>
  <Words>132</Words>
  <Application>Microsoft Office PowerPoint</Application>
  <PresentationFormat>شاشة عريضة</PresentationFormat>
  <Paragraphs>53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AGA Aladdin Regular</vt:lpstr>
      <vt:lpstr>Arial</vt:lpstr>
      <vt:lpstr>Montserrat</vt:lpstr>
      <vt:lpstr>Barlow Condensed</vt:lpstr>
      <vt:lpstr>Handlee</vt:lpstr>
      <vt:lpstr>Abril Fatface</vt:lpstr>
      <vt:lpstr>Calibri</vt:lpstr>
      <vt:lpstr>SlidesMania</vt:lpstr>
      <vt:lpstr>ضرب كثيرات الحدود</vt:lpstr>
      <vt:lpstr>عرض تقديمي في PowerPoint</vt:lpstr>
      <vt:lpstr>جدول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تهيئة الفصل الخامس</dc:title>
  <dc:creator>HP</dc:creator>
  <cp:lastModifiedBy>Maher</cp:lastModifiedBy>
  <cp:revision>56</cp:revision>
  <dcterms:modified xsi:type="dcterms:W3CDTF">2023-01-07T12:17:18Z</dcterms:modified>
</cp:coreProperties>
</file>