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81" r:id="rId3"/>
    <p:sldId id="282" r:id="rId4"/>
    <p:sldId id="257" r:id="rId5"/>
    <p:sldId id="283" r:id="rId6"/>
    <p:sldId id="277" r:id="rId7"/>
    <p:sldId id="304" r:id="rId8"/>
    <p:sldId id="305" r:id="rId9"/>
    <p:sldId id="313" r:id="rId10"/>
    <p:sldId id="307" r:id="rId11"/>
    <p:sldId id="306" r:id="rId12"/>
    <p:sldId id="308" r:id="rId13"/>
    <p:sldId id="314" r:id="rId14"/>
    <p:sldId id="309" r:id="rId15"/>
    <p:sldId id="315" r:id="rId16"/>
    <p:sldId id="296" r:id="rId17"/>
    <p:sldId id="310" r:id="rId18"/>
    <p:sldId id="316" r:id="rId19"/>
    <p:sldId id="317" r:id="rId20"/>
    <p:sldId id="311" r:id="rId21"/>
    <p:sldId id="318" r:id="rId22"/>
    <p:sldId id="312" r:id="rId23"/>
    <p:sldId id="280" r:id="rId24"/>
  </p:sldIdLst>
  <p:sldSz cx="12192000" cy="6858000"/>
  <p:notesSz cx="6858000" cy="9144000"/>
  <p:embeddedFontLst>
    <p:embeddedFont>
      <p:font typeface="Abril Fatface" panose="020B0604020202020204" charset="0"/>
      <p:regular r:id="rId26"/>
    </p:embeddedFont>
    <p:embeddedFont>
      <p:font typeface="AGA Aladdin Regular" pitchFamily="2" charset="-78"/>
      <p:regular r:id="rId27"/>
    </p:embeddedFont>
    <p:embeddedFont>
      <p:font typeface="Handlee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  <p:embeddedFont>
      <p:font typeface="Barlow Condensed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987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449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012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86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466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166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921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449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847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582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653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143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689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725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52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47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14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27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617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53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74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438250" y="-1400750"/>
            <a:ext cx="2801400" cy="28014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10800000">
            <a:off x="1202325" y="5427175"/>
            <a:ext cx="2880600" cy="28806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5400000">
            <a:off x="9715301" y="-2520801"/>
            <a:ext cx="5041500" cy="5041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786200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098763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18906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-1337300" y="1615999"/>
            <a:ext cx="2599500" cy="2599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139650" y="-251575"/>
            <a:ext cx="1195200" cy="11952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939059" y="4591825"/>
            <a:ext cx="2267416" cy="2267419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5400000">
            <a:off x="4723790" y="5673474"/>
            <a:ext cx="409823" cy="149812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1948128" y="2296737"/>
            <a:ext cx="80163" cy="2125157"/>
          </a:xfrm>
          <a:custGeom>
            <a:avLst/>
            <a:gdLst/>
            <a:ahLst/>
            <a:cxnLst/>
            <a:rect l="l" t="t" r="r" b="b"/>
            <a:pathLst>
              <a:path w="56652" h="1501878" extrusionOk="0"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527329" y="424565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900"/>
              <a:buNone/>
              <a:defRPr sz="6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672176" y="4083626"/>
            <a:ext cx="9114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7613906" y="4973911"/>
            <a:ext cx="1575346" cy="2113893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3099079" y="-52856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137450" y="59312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3137450" y="307272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2"/>
          </p:nvPr>
        </p:nvSpPr>
        <p:spPr>
          <a:xfrm>
            <a:off x="3137450" y="172882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11144842" y="-1214008"/>
            <a:ext cx="2244900" cy="2244900"/>
          </a:xfrm>
          <a:prstGeom prst="pie">
            <a:avLst>
              <a:gd name="adj1" fmla="val 0"/>
              <a:gd name="adj2" fmla="val 53646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10800000" flipH="1">
            <a:off x="737897" y="5788347"/>
            <a:ext cx="2189700" cy="2189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-2187258" y="-2126868"/>
            <a:ext cx="4253700" cy="4253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flipH="1">
            <a:off x="1278194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 flipH="1">
            <a:off x="1128149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 flipH="1">
            <a:off x="978106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 rot="5400000" flipH="1">
            <a:off x="11144842" y="1356634"/>
            <a:ext cx="2244900" cy="22449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657233" y="-50"/>
            <a:ext cx="758100" cy="7581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-61991" y="5587762"/>
            <a:ext cx="1270261" cy="1270263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 flipH="1">
            <a:off x="9681537" y="30"/>
            <a:ext cx="1119251" cy="1501878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 rot="-5400000" flipH="1">
            <a:off x="9843391" y="5999915"/>
            <a:ext cx="291703" cy="106633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 rot="10800000" flipH="1">
            <a:off x="11621013" y="3509251"/>
            <a:ext cx="410850" cy="1501878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heducation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b="1" dirty="0" smtClean="0">
                <a:cs typeface="AGA Aladdin Regular" pitchFamily="2" charset="-78"/>
              </a:rPr>
              <a:t>ضرب وحيدة حد في كثيرة حدود</a:t>
            </a:r>
            <a:endParaRPr sz="6000" b="1" dirty="0">
              <a:cs typeface="AGA Aladdin Regular" pitchFamily="2" charset="-78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4007436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شكل بيضاوي 5"/>
          <p:cNvSpPr/>
          <p:nvPr/>
        </p:nvSpPr>
        <p:spPr>
          <a:xfrm>
            <a:off x="710912" y="1015450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" y="1017153"/>
            <a:ext cx="1036530" cy="100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8377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32756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273" y="1803608"/>
            <a:ext cx="4637808" cy="4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3311237" y="1400925"/>
            <a:ext cx="5056907" cy="49860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مثال من اختبار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025063" y="1803607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8992386" y="1852422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</a:t>
            </a:r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088" y="1617449"/>
            <a:ext cx="4394411" cy="456167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2720" y="2682586"/>
            <a:ext cx="1842184" cy="27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42394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3158850"/>
            <a:ext cx="738447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5243" y="1593273"/>
            <a:ext cx="6354282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992582" y="1793108"/>
            <a:ext cx="6303817" cy="40673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1787241" y="67855"/>
            <a:ext cx="8075960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4000" b="1" dirty="0" smtClean="0">
                <a:cs typeface="AGA Aladdin Regular" pitchFamily="2" charset="-78"/>
              </a:rPr>
              <a:t>معادلات تتضمن كثيرات حدود في طرفيها</a:t>
            </a:r>
            <a:endParaRPr lang="ar-SA" sz="4000" b="1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</a:t>
            </a:r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091" y="1933142"/>
            <a:ext cx="5673002" cy="377286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0038" y="2642754"/>
            <a:ext cx="1599318" cy="26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9762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258285"/>
            <a:ext cx="738447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6323" y="1803607"/>
            <a:ext cx="4493202" cy="41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9762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258285"/>
            <a:ext cx="738447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8291" y="1803607"/>
            <a:ext cx="3105150" cy="4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717964" y="1925781"/>
            <a:ext cx="7952506" cy="36437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995055" y="246611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86" y="1241607"/>
            <a:ext cx="4450339" cy="55187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0177" y="1992581"/>
            <a:ext cx="2698038" cy="5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717964" y="1925781"/>
            <a:ext cx="7952506" cy="36437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995055" y="246611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86" y="1241607"/>
            <a:ext cx="4450339" cy="55187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1" y="2014592"/>
            <a:ext cx="3686041" cy="42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717964" y="1925781"/>
            <a:ext cx="7952506" cy="36437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995055" y="246611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5070" y="1303579"/>
            <a:ext cx="3784455" cy="58104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1" y="2010282"/>
            <a:ext cx="3768436" cy="4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717964" y="1925781"/>
            <a:ext cx="7952506" cy="36437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995055" y="246611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5070" y="1303579"/>
            <a:ext cx="3784455" cy="58104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7564" y="2027252"/>
            <a:ext cx="3082850" cy="3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822353" y="2208241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981920" y="2191503"/>
            <a:ext cx="1260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فيما سبق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300654" y="2191503"/>
            <a:ext cx="3138516" cy="570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درست </a:t>
            </a:r>
            <a:r>
              <a:rPr lang="ar-SA" sz="2400" b="1" dirty="0" smtClean="0"/>
              <a:t>ضرب وحيدات الحد .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822353" y="3474362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86491" y="3457624"/>
            <a:ext cx="651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الآن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313710" y="3144982"/>
            <a:ext cx="4132466" cy="1330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 smtClean="0"/>
              <a:t>1 ) </a:t>
            </a:r>
            <a:r>
              <a:rPr lang="ar-SA" sz="2400" b="1" dirty="0" smtClean="0"/>
              <a:t>أضرب وحيدة حد في كثيرة حدود .</a:t>
            </a:r>
            <a:endParaRPr lang="ar-SA" sz="2400" b="1" dirty="0" smtClean="0"/>
          </a:p>
          <a:p>
            <a:pPr algn="r"/>
            <a:r>
              <a:rPr lang="ar-SA" sz="2400" b="1" dirty="0" smtClean="0"/>
              <a:t>2 ) </a:t>
            </a:r>
            <a:r>
              <a:rPr lang="ar-SA" sz="2400" b="1" dirty="0" smtClean="0"/>
              <a:t>أحل معادلات تتضمن حاصل ضرب وحيدات حد في كثيرات حدود .</a:t>
            </a:r>
            <a:endParaRPr lang="ar-SA" sz="2400" b="1" dirty="0"/>
          </a:p>
        </p:txBody>
      </p:sp>
      <p:sp>
        <p:nvSpPr>
          <p:cNvPr id="8" name="سهم إلى اليمين 7"/>
          <p:cNvSpPr/>
          <p:nvPr/>
        </p:nvSpPr>
        <p:spPr>
          <a:xfrm rot="10800000">
            <a:off x="6482653" y="2370637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هم إلى اليمين 21"/>
          <p:cNvSpPr/>
          <p:nvPr/>
        </p:nvSpPr>
        <p:spPr>
          <a:xfrm rot="10800000">
            <a:off x="6482653" y="3636758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709892" y="1017625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" y="1017153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717964" y="1551709"/>
            <a:ext cx="7952506" cy="38792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2001982" y="2634665"/>
            <a:ext cx="738447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1982" y="1803607"/>
            <a:ext cx="7475199" cy="6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717964" y="1925781"/>
            <a:ext cx="7952506" cy="36437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995055" y="246611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1" y="1279857"/>
            <a:ext cx="3873211" cy="54399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7345" y="1942603"/>
            <a:ext cx="3540704" cy="5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192;p13"/>
          <p:cNvCxnSpPr/>
          <p:nvPr/>
        </p:nvCxnSpPr>
        <p:spPr>
          <a:xfrm>
            <a:off x="2195271" y="10116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10"/>
          <p:cNvSpPr/>
          <p:nvPr/>
        </p:nvSpPr>
        <p:spPr>
          <a:xfrm>
            <a:off x="3776647" y="240094"/>
            <a:ext cx="3613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مهارات التفكير العليا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1717964" y="1759532"/>
            <a:ext cx="7952506" cy="39485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2001982" y="2371607"/>
            <a:ext cx="738447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1982" y="1950342"/>
            <a:ext cx="7483198" cy="4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8"/>
          <p:cNvSpPr/>
          <p:nvPr/>
        </p:nvSpPr>
        <p:spPr>
          <a:xfrm>
            <a:off x="7121240" y="1801091"/>
            <a:ext cx="2854037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218222" y="1814945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بمنصة مدرستي</a:t>
            </a:r>
            <a:endParaRPr lang="ar-SA" sz="4000" dirty="0">
              <a:cs typeface="AGA Aladdin Regular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752115" y="3277862"/>
            <a:ext cx="2854037" cy="15989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849097" y="3131122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743205" y="4973790"/>
            <a:ext cx="2757055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743205" y="4987644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800" b="1" dirty="0" smtClean="0">
              <a:cs typeface="AGA Aladdin Regular" pitchFamily="2" charset="-78"/>
            </a:endParaRPr>
          </a:p>
        </p:txBody>
      </p:sp>
      <p:pic>
        <p:nvPicPr>
          <p:cNvPr id="18" name="صورة 17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454" y="5379220"/>
            <a:ext cx="836383" cy="836383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5666514" y="4445751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20" name="Picture 2" descr="تويتر - ويكيبيديا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02" y="4454561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3893127" y="912275"/>
            <a:ext cx="4260694" cy="119429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cs typeface="AGA Aladdin Regular" pitchFamily="2" charset="-78"/>
              </a:rPr>
              <a:t>جدول التعلم</a:t>
            </a:r>
            <a:endParaRPr dirty="0">
              <a:cs typeface="AGA Aladdin Regular" pitchFamily="2" charset="-78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19569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06227"/>
              </p:ext>
            </p:extLst>
          </p:nvPr>
        </p:nvGraphicFramePr>
        <p:xfrm>
          <a:off x="2059709" y="2123895"/>
          <a:ext cx="8127999" cy="22250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أريد أن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تعلمت ؟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sp>
        <p:nvSpPr>
          <p:cNvPr id="8" name="شكل بيضاوي 7"/>
          <p:cNvSpPr/>
          <p:nvPr/>
        </p:nvSpPr>
        <p:spPr>
          <a:xfrm>
            <a:off x="709853" y="1016030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" y="1017153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690256" y="1762604"/>
            <a:ext cx="7606144" cy="33358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9525471" y="1811419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257" y="2073029"/>
            <a:ext cx="7511143" cy="2692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604655" y="1557572"/>
            <a:ext cx="6691744" cy="42613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2757055" y="69275"/>
            <a:ext cx="5914652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ضرب وحيدة حد في كثيرة حدود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1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3685" y="1643216"/>
            <a:ext cx="5953372" cy="41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8377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32756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4764" y="1691473"/>
            <a:ext cx="2784761" cy="5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8377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32756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4327" y="1708719"/>
            <a:ext cx="3390683" cy="5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281658" y="1820818"/>
            <a:ext cx="8014741" cy="34300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46890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تبسيط العبارات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2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1658" y="2034457"/>
            <a:ext cx="79343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8377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32756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8546" y="1782906"/>
            <a:ext cx="4270979" cy="3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43AA8B"/>
      </a:accent1>
      <a:accent2>
        <a:srgbClr val="90BE6D"/>
      </a:accent2>
      <a:accent3>
        <a:srgbClr val="F9C74F"/>
      </a:accent3>
      <a:accent4>
        <a:srgbClr val="F3F3F3"/>
      </a:accent4>
      <a:accent5>
        <a:srgbClr val="FFE592"/>
      </a:accent5>
      <a:accent6>
        <a:srgbClr val="FFFFFF"/>
      </a:accent6>
      <a:hlink>
        <a:srgbClr val="43AA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5346</TotalTime>
  <Words>132</Words>
  <Application>Microsoft Office PowerPoint</Application>
  <PresentationFormat>شاشة عريضة</PresentationFormat>
  <Paragraphs>53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Abril Fatface</vt:lpstr>
      <vt:lpstr>Arial</vt:lpstr>
      <vt:lpstr>AGA Aladdin Regular</vt:lpstr>
      <vt:lpstr>Handlee</vt:lpstr>
      <vt:lpstr>Calibri</vt:lpstr>
      <vt:lpstr>Montserrat</vt:lpstr>
      <vt:lpstr>Barlow Condensed</vt:lpstr>
      <vt:lpstr>SlidesMania</vt:lpstr>
      <vt:lpstr>ضرب وحيدة حد في كثيرة حدود</vt:lpstr>
      <vt:lpstr>عرض تقديمي في PowerPoint</vt:lpstr>
      <vt:lpstr>جدول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تهيئة الفصل الخامس</dc:title>
  <dc:creator>HP</dc:creator>
  <cp:lastModifiedBy>Maher</cp:lastModifiedBy>
  <cp:revision>50</cp:revision>
  <dcterms:modified xsi:type="dcterms:W3CDTF">2023-01-06T12:12:26Z</dcterms:modified>
</cp:coreProperties>
</file>