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1" r:id="rId3"/>
    <p:sldId id="282" r:id="rId4"/>
    <p:sldId id="257" r:id="rId5"/>
    <p:sldId id="283" r:id="rId6"/>
    <p:sldId id="303" r:id="rId7"/>
    <p:sldId id="277" r:id="rId8"/>
    <p:sldId id="304" r:id="rId9"/>
    <p:sldId id="300" r:id="rId10"/>
    <p:sldId id="305" r:id="rId11"/>
    <p:sldId id="306" r:id="rId12"/>
    <p:sldId id="307" r:id="rId13"/>
    <p:sldId id="308" r:id="rId14"/>
    <p:sldId id="288" r:id="rId15"/>
    <p:sldId id="309" r:id="rId16"/>
    <p:sldId id="296" r:id="rId17"/>
    <p:sldId id="310" r:id="rId18"/>
    <p:sldId id="311" r:id="rId19"/>
    <p:sldId id="299" r:id="rId20"/>
    <p:sldId id="312" r:id="rId21"/>
    <p:sldId id="280" r:id="rId22"/>
  </p:sldIdLst>
  <p:sldSz cx="12192000" cy="6858000"/>
  <p:notesSz cx="6858000" cy="9144000"/>
  <p:embeddedFontLst>
    <p:embeddedFont>
      <p:font typeface="Abril Fatface" panose="020B0604020202020204" charset="0"/>
      <p:regular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Handlee" panose="020B0604020202020204" charset="0"/>
      <p:regular r:id="rId29"/>
    </p:embeddedFont>
    <p:embeddedFont>
      <p:font typeface="AGA Aladdin Regular" pitchFamily="2" charset="-78"/>
      <p:regular r:id="rId30"/>
    </p:embeddedFont>
    <p:embeddedFont>
      <p:font typeface="Calibri" panose="020F0502020204030204" pitchFamily="34" charset="0"/>
      <p:regular r:id="rId31"/>
      <p:bold r:id="rId32"/>
    </p:embeddedFont>
    <p:embeddedFont>
      <p:font typeface="Barlow Condense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3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4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98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01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3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66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4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43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5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2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99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1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جمع كثيرات الحدود وطرحها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شكل بيضاوي 5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73382" y="1557572"/>
            <a:ext cx="7523017" cy="4261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طرح كثيرات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388" y="1944104"/>
            <a:ext cx="7313003" cy="34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73382" y="1856506"/>
            <a:ext cx="7523017" cy="3200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طرح كثيرات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57" y="2097917"/>
            <a:ext cx="7254266" cy="27046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1897" y="2804243"/>
            <a:ext cx="2093384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8654" y="1775708"/>
            <a:ext cx="5143067" cy="4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765626"/>
            <a:ext cx="4197925" cy="4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p13"/>
          <p:cNvSpPr txBox="1">
            <a:spLocks/>
          </p:cNvSpPr>
          <p:nvPr/>
        </p:nvSpPr>
        <p:spPr>
          <a:xfrm>
            <a:off x="2729346" y="109286"/>
            <a:ext cx="57622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جمع كثيرات الحدود وطرحها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2195270" y="1470436"/>
            <a:ext cx="6775603" cy="440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9157855" y="1762605"/>
            <a:ext cx="1884220" cy="1146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6" name="مستطيل 15"/>
          <p:cNvSpPr/>
          <p:nvPr/>
        </p:nvSpPr>
        <p:spPr>
          <a:xfrm>
            <a:off x="9116290" y="1872219"/>
            <a:ext cx="19014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</a:t>
            </a:r>
            <a:endParaRPr lang="ar-SA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واقع الحياة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5382" y="1596091"/>
            <a:ext cx="5956216" cy="411062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728" y="3072080"/>
            <a:ext cx="2541109" cy="30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976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2144" y="1714893"/>
            <a:ext cx="7191055" cy="76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273" y="1275869"/>
            <a:ext cx="4043064" cy="57379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945" y="1961467"/>
            <a:ext cx="2880017" cy="4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273" y="1275869"/>
            <a:ext cx="4043064" cy="57379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273" y="1962987"/>
            <a:ext cx="3934257" cy="5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551709"/>
            <a:ext cx="7952506" cy="4308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2001982" y="2981038"/>
            <a:ext cx="73844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055" y="1551709"/>
            <a:ext cx="7530416" cy="13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48691" y="1467841"/>
            <a:ext cx="8298873" cy="422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1820" y="1678917"/>
            <a:ext cx="7797102" cy="26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22353" y="2208241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81920" y="2191503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560618" y="2017208"/>
            <a:ext cx="2878551" cy="88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</a:t>
            </a:r>
            <a:r>
              <a:rPr lang="ar-SA" sz="2400" b="1" dirty="0" smtClean="0"/>
              <a:t>كتابة كثيرات الحدود بالصورة القياسية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22353" y="3474362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86491" y="3457624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937162" y="3186485"/>
            <a:ext cx="3509013" cy="112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</a:t>
            </a:r>
            <a:r>
              <a:rPr lang="ar-SA" sz="2400" b="1" dirty="0" smtClean="0"/>
              <a:t>أجمع كثيرات حدود .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2 ) </a:t>
            </a:r>
            <a:r>
              <a:rPr lang="ar-SA" sz="2400" b="1" dirty="0" smtClean="0"/>
              <a:t>أطرح كثيرات حدود .</a:t>
            </a:r>
            <a:endParaRPr lang="ar-SA" sz="24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482653" y="2370637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482653" y="3636758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09892" y="1017625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1717964" y="1759532"/>
            <a:ext cx="7952506" cy="33805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2001982" y="2371607"/>
            <a:ext cx="73844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8109" y="1916964"/>
            <a:ext cx="5956589" cy="4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709853" y="101603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98072" y="1762604"/>
            <a:ext cx="7398327" cy="34744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9611" y="1990450"/>
            <a:ext cx="7317569" cy="283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73382" y="1557572"/>
            <a:ext cx="7523017" cy="4261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جمع كثيرات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0364" y="1707178"/>
            <a:ext cx="7204439" cy="40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73382" y="1557572"/>
            <a:ext cx="7523017" cy="4261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جمع كثيرات الحدود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0364" y="1803607"/>
            <a:ext cx="7232186" cy="37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704109"/>
            <a:ext cx="4197925" cy="5326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7417" y="1762042"/>
            <a:ext cx="4724398" cy="4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71587" y="2177690"/>
            <a:ext cx="8772961" cy="243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7668" y="2370668"/>
            <a:ext cx="8460798" cy="21191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8617" y="2913936"/>
            <a:ext cx="1614910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115</Words>
  <Application>Microsoft Office PowerPoint</Application>
  <PresentationFormat>شاشة عريضة</PresentationFormat>
  <Paragraphs>47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Abril Fatface</vt:lpstr>
      <vt:lpstr>Montserrat</vt:lpstr>
      <vt:lpstr>Handlee</vt:lpstr>
      <vt:lpstr>Arial</vt:lpstr>
      <vt:lpstr>AGA Aladdin Regular</vt:lpstr>
      <vt:lpstr>Calibri</vt:lpstr>
      <vt:lpstr>Barlow Condensed</vt:lpstr>
      <vt:lpstr>SlidesMania</vt:lpstr>
      <vt:lpstr>جمع كثيرات الحدود وطرحها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45</cp:revision>
  <dcterms:modified xsi:type="dcterms:W3CDTF">2023-01-06T11:16:26Z</dcterms:modified>
</cp:coreProperties>
</file>