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81" r:id="rId3"/>
    <p:sldId id="282" r:id="rId4"/>
    <p:sldId id="257" r:id="rId5"/>
    <p:sldId id="283" r:id="rId6"/>
    <p:sldId id="277" r:id="rId7"/>
    <p:sldId id="300" r:id="rId8"/>
    <p:sldId id="286" r:id="rId9"/>
    <p:sldId id="284" r:id="rId10"/>
    <p:sldId id="287" r:id="rId11"/>
    <p:sldId id="288" r:id="rId12"/>
    <p:sldId id="289" r:id="rId13"/>
    <p:sldId id="291" r:id="rId14"/>
    <p:sldId id="292" r:id="rId15"/>
    <p:sldId id="296" r:id="rId16"/>
    <p:sldId id="297" r:id="rId17"/>
    <p:sldId id="302" r:id="rId18"/>
    <p:sldId id="298" r:id="rId19"/>
    <p:sldId id="299" r:id="rId20"/>
    <p:sldId id="280" r:id="rId21"/>
  </p:sldIdLst>
  <p:sldSz cx="12192000" cy="6858000"/>
  <p:notesSz cx="6858000" cy="9144000"/>
  <p:embeddedFontLst>
    <p:embeddedFont>
      <p:font typeface="Handlee" panose="020B0604020202020204" charset="0"/>
      <p:regular r:id="rId23"/>
    </p:embeddedFont>
    <p:embeddedFont>
      <p:font typeface="Montserrat" panose="020B0604020202020204" charset="0"/>
      <p:regular r:id="rId24"/>
      <p:bold r:id="rId25"/>
      <p:italic r:id="rId26"/>
      <p:boldItalic r:id="rId27"/>
    </p:embeddedFont>
    <p:embeddedFont>
      <p:font typeface="Abril Fatface" panose="020B0604020202020204" charset="0"/>
      <p:regular r:id="rId28"/>
    </p:embeddedFont>
    <p:embeddedFont>
      <p:font typeface="AGA Aladdin Regular" pitchFamily="2" charset="-78"/>
      <p:regular r:id="rId29"/>
    </p:embeddedFont>
    <p:embeddedFont>
      <p:font typeface="Calibri" panose="020F0502020204030204" pitchFamily="34" charset="0"/>
      <p:regular r:id="rId30"/>
      <p:bold r:id="rId31"/>
    </p:embeddedFont>
    <p:embeddedFont>
      <p:font typeface="Barlow Condensed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707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7635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5569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3174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972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921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8592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9151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23305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6654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66534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8522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3475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8148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5274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8412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3724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756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438250" y="-1400750"/>
            <a:ext cx="2801400" cy="28014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10800000">
            <a:off x="1202325" y="5427175"/>
            <a:ext cx="2880600" cy="28806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rot="5400000">
            <a:off x="9715301" y="-2520801"/>
            <a:ext cx="5041500" cy="50415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0786200" y="-75"/>
            <a:ext cx="107400" cy="10569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0987633" y="-75"/>
            <a:ext cx="107400" cy="10569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1189063" y="-75"/>
            <a:ext cx="107400" cy="10569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 rot="-5400000">
            <a:off x="-1337300" y="1615999"/>
            <a:ext cx="2599500" cy="25995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 rot="5400000">
            <a:off x="9139650" y="-251575"/>
            <a:ext cx="1195200" cy="1195200"/>
          </a:xfrm>
          <a:prstGeom prst="pie">
            <a:avLst>
              <a:gd name="adj1" fmla="val 16185610"/>
              <a:gd name="adj2" fmla="val 535791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 flipH="1">
            <a:off x="9939059" y="4591825"/>
            <a:ext cx="2267416" cy="2267419"/>
          </a:xfrm>
          <a:custGeom>
            <a:avLst/>
            <a:gdLst/>
            <a:ahLst/>
            <a:cxnLst/>
            <a:rect l="l" t="t" r="r" b="b"/>
            <a:pathLst>
              <a:path w="1270261" h="1270263" extrusionOk="0">
                <a:moveTo>
                  <a:pt x="0" y="0"/>
                </a:moveTo>
                <a:lnTo>
                  <a:pt x="129876" y="6558"/>
                </a:lnTo>
                <a:cubicBezTo>
                  <a:pt x="770413" y="71609"/>
                  <a:pt x="1270261" y="612563"/>
                  <a:pt x="1270261" y="1270262"/>
                </a:cubicBezTo>
                <a:lnTo>
                  <a:pt x="1270261" y="1270263"/>
                </a:lnTo>
                <a:lnTo>
                  <a:pt x="635130" y="1270263"/>
                </a:lnTo>
                <a:lnTo>
                  <a:pt x="635130" y="1270262"/>
                </a:lnTo>
                <a:cubicBezTo>
                  <a:pt x="635130" y="963336"/>
                  <a:pt x="417419" y="707258"/>
                  <a:pt x="128000" y="648035"/>
                </a:cubicBezTo>
                <a:lnTo>
                  <a:pt x="0" y="6351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 rot="5400000">
            <a:off x="4723790" y="5673474"/>
            <a:ext cx="409823" cy="1498123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11948128" y="2296737"/>
            <a:ext cx="80163" cy="2125157"/>
          </a:xfrm>
          <a:custGeom>
            <a:avLst/>
            <a:gdLst/>
            <a:ahLst/>
            <a:cxnLst/>
            <a:rect l="l" t="t" r="r" b="b"/>
            <a:pathLst>
              <a:path w="56652" h="1501878" extrusionOk="0">
                <a:moveTo>
                  <a:pt x="33486" y="1455553"/>
                </a:move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ubicBezTo>
                  <a:pt x="10320" y="1465923"/>
                  <a:pt x="20692" y="1455553"/>
                  <a:pt x="33486" y="1455553"/>
                </a:cubicBezTo>
                <a:close/>
                <a:moveTo>
                  <a:pt x="27292" y="1263547"/>
                </a:move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ubicBezTo>
                  <a:pt x="4127" y="1273917"/>
                  <a:pt x="14499" y="1263547"/>
                  <a:pt x="27292" y="1263547"/>
                </a:cubicBezTo>
                <a:close/>
                <a:moveTo>
                  <a:pt x="29357" y="1092182"/>
                </a:move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ubicBezTo>
                  <a:pt x="6191" y="1102553"/>
                  <a:pt x="16563" y="1092182"/>
                  <a:pt x="29357" y="1092182"/>
                </a:cubicBezTo>
                <a:close/>
                <a:moveTo>
                  <a:pt x="29357" y="900174"/>
                </a:move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ubicBezTo>
                  <a:pt x="6192" y="910547"/>
                  <a:pt x="16564" y="900174"/>
                  <a:pt x="29357" y="900174"/>
                </a:cubicBezTo>
                <a:close/>
                <a:moveTo>
                  <a:pt x="31422" y="728810"/>
                </a:move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ubicBezTo>
                  <a:pt x="8256" y="739182"/>
                  <a:pt x="18628" y="728810"/>
                  <a:pt x="31422" y="728810"/>
                </a:cubicBezTo>
                <a:close/>
                <a:moveTo>
                  <a:pt x="23165" y="534738"/>
                </a:move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ubicBezTo>
                  <a:pt x="0" y="545110"/>
                  <a:pt x="10371" y="534738"/>
                  <a:pt x="23165" y="534738"/>
                </a:cubicBezTo>
                <a:close/>
                <a:moveTo>
                  <a:pt x="25230" y="363375"/>
                </a:move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ubicBezTo>
                  <a:pt x="2064" y="373746"/>
                  <a:pt x="12436" y="363375"/>
                  <a:pt x="25230" y="363375"/>
                </a:cubicBezTo>
                <a:close/>
                <a:moveTo>
                  <a:pt x="25230" y="171363"/>
                </a:move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ubicBezTo>
                  <a:pt x="2064" y="181735"/>
                  <a:pt x="12436" y="171363"/>
                  <a:pt x="25230" y="171363"/>
                </a:cubicBezTo>
                <a:close/>
                <a:moveTo>
                  <a:pt x="27296" y="0"/>
                </a:move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ubicBezTo>
                  <a:pt x="4130" y="10372"/>
                  <a:pt x="14502" y="0"/>
                  <a:pt x="27296" y="0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 rot="10800000">
            <a:off x="527329" y="4245651"/>
            <a:ext cx="578271" cy="2113893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1672185" y="1297575"/>
            <a:ext cx="91140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900"/>
              <a:buNone/>
              <a:defRPr sz="69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1672176" y="4083626"/>
            <a:ext cx="91140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 b="1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"/>
          <p:cNvSpPr/>
          <p:nvPr/>
        </p:nvSpPr>
        <p:spPr>
          <a:xfrm rot="5400000">
            <a:off x="7613906" y="4973911"/>
            <a:ext cx="1575346" cy="2113893"/>
          </a:xfrm>
          <a:custGeom>
            <a:avLst/>
            <a:gdLst/>
            <a:ahLst/>
            <a:cxnLst/>
            <a:rect l="l" t="t" r="r" b="b"/>
            <a:pathLst>
              <a:path w="1119251" h="1501878" extrusionOk="0">
                <a:moveTo>
                  <a:pt x="1096085" y="1455553"/>
                </a:moveTo>
                <a:cubicBezTo>
                  <a:pt x="1108880" y="1455553"/>
                  <a:pt x="1119251" y="1465923"/>
                  <a:pt x="1119251" y="1478716"/>
                </a:cubicBezTo>
                <a:cubicBezTo>
                  <a:pt x="1119251" y="1491508"/>
                  <a:pt x="1108880" y="1501878"/>
                  <a:pt x="1096085" y="1501878"/>
                </a:cubicBezTo>
                <a:cubicBezTo>
                  <a:pt x="1083289" y="1501878"/>
                  <a:pt x="1072914" y="1491508"/>
                  <a:pt x="1072914" y="1478716"/>
                </a:cubicBezTo>
                <a:cubicBezTo>
                  <a:pt x="1072914" y="1465923"/>
                  <a:pt x="1083289" y="1455553"/>
                  <a:pt x="1096085" y="1455553"/>
                </a:cubicBezTo>
                <a:close/>
                <a:moveTo>
                  <a:pt x="918982" y="1455553"/>
                </a:moveTo>
                <a:cubicBezTo>
                  <a:pt x="931774" y="1455553"/>
                  <a:pt x="942146" y="1465923"/>
                  <a:pt x="942146" y="1478716"/>
                </a:cubicBezTo>
                <a:cubicBezTo>
                  <a:pt x="942146" y="1491509"/>
                  <a:pt x="931774" y="1501878"/>
                  <a:pt x="918982" y="1501878"/>
                </a:cubicBezTo>
                <a:cubicBezTo>
                  <a:pt x="906186" y="1501878"/>
                  <a:pt x="895815" y="1491509"/>
                  <a:pt x="895815" y="1478716"/>
                </a:cubicBezTo>
                <a:cubicBezTo>
                  <a:pt x="895815" y="1465923"/>
                  <a:pt x="906186" y="1455553"/>
                  <a:pt x="918982" y="1455553"/>
                </a:cubicBezTo>
                <a:close/>
                <a:moveTo>
                  <a:pt x="741886" y="1455553"/>
                </a:moveTo>
                <a:cubicBezTo>
                  <a:pt x="754681" y="1455553"/>
                  <a:pt x="765052" y="1465923"/>
                  <a:pt x="765052" y="1478716"/>
                </a:cubicBezTo>
                <a:cubicBezTo>
                  <a:pt x="765052" y="1491509"/>
                  <a:pt x="754681" y="1501878"/>
                  <a:pt x="741886" y="1501878"/>
                </a:cubicBezTo>
                <a:cubicBezTo>
                  <a:pt x="729092" y="1501878"/>
                  <a:pt x="718720" y="1491509"/>
                  <a:pt x="718720" y="1478716"/>
                </a:cubicBezTo>
                <a:cubicBezTo>
                  <a:pt x="718720" y="1465923"/>
                  <a:pt x="729092" y="1455553"/>
                  <a:pt x="741886" y="1455553"/>
                </a:cubicBezTo>
                <a:close/>
                <a:moveTo>
                  <a:pt x="564784" y="1455553"/>
                </a:moveTo>
                <a:cubicBezTo>
                  <a:pt x="577578" y="1455553"/>
                  <a:pt x="587950" y="1465923"/>
                  <a:pt x="587950" y="1478716"/>
                </a:cubicBezTo>
                <a:cubicBezTo>
                  <a:pt x="587950" y="1491509"/>
                  <a:pt x="577578" y="1501878"/>
                  <a:pt x="564784" y="1501878"/>
                </a:cubicBezTo>
                <a:cubicBezTo>
                  <a:pt x="551990" y="1501878"/>
                  <a:pt x="541618" y="1491509"/>
                  <a:pt x="541618" y="1478716"/>
                </a:cubicBezTo>
                <a:cubicBezTo>
                  <a:pt x="541618" y="1465923"/>
                  <a:pt x="551990" y="1455553"/>
                  <a:pt x="564784" y="1455553"/>
                </a:cubicBezTo>
                <a:close/>
                <a:moveTo>
                  <a:pt x="387688" y="1455553"/>
                </a:move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ubicBezTo>
                  <a:pt x="364520" y="1465923"/>
                  <a:pt x="374892" y="1455553"/>
                  <a:pt x="387688" y="1455553"/>
                </a:cubicBezTo>
                <a:close/>
                <a:moveTo>
                  <a:pt x="210584" y="1455553"/>
                </a:move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ubicBezTo>
                  <a:pt x="187418" y="1465923"/>
                  <a:pt x="197790" y="1455553"/>
                  <a:pt x="210584" y="1455553"/>
                </a:cubicBezTo>
                <a:close/>
                <a:moveTo>
                  <a:pt x="33486" y="1455553"/>
                </a:move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ubicBezTo>
                  <a:pt x="10320" y="1465923"/>
                  <a:pt x="20692" y="1455553"/>
                  <a:pt x="33486" y="1455553"/>
                </a:cubicBezTo>
                <a:close/>
                <a:moveTo>
                  <a:pt x="1089891" y="1263547"/>
                </a:moveTo>
                <a:cubicBezTo>
                  <a:pt x="1102686" y="1263547"/>
                  <a:pt x="1113060" y="1273917"/>
                  <a:pt x="1113060" y="1286711"/>
                </a:cubicBezTo>
                <a:cubicBezTo>
                  <a:pt x="1113060" y="1299506"/>
                  <a:pt x="1102686" y="1309877"/>
                  <a:pt x="1089891" y="1309877"/>
                </a:cubicBezTo>
                <a:cubicBezTo>
                  <a:pt x="1077094" y="1309877"/>
                  <a:pt x="1066719" y="1299506"/>
                  <a:pt x="1066719" y="1286711"/>
                </a:cubicBezTo>
                <a:cubicBezTo>
                  <a:pt x="1066719" y="1273917"/>
                  <a:pt x="1077094" y="1263547"/>
                  <a:pt x="1089891" y="1263547"/>
                </a:cubicBezTo>
                <a:close/>
                <a:moveTo>
                  <a:pt x="912789" y="1263547"/>
                </a:moveTo>
                <a:cubicBezTo>
                  <a:pt x="925583" y="1263547"/>
                  <a:pt x="935953" y="1273917"/>
                  <a:pt x="935953" y="1286711"/>
                </a:cubicBezTo>
                <a:cubicBezTo>
                  <a:pt x="935953" y="1299506"/>
                  <a:pt x="925583" y="1309877"/>
                  <a:pt x="912789" y="1309877"/>
                </a:cubicBezTo>
                <a:cubicBezTo>
                  <a:pt x="899990" y="1309877"/>
                  <a:pt x="889623" y="1299506"/>
                  <a:pt x="889623" y="1286711"/>
                </a:cubicBezTo>
                <a:cubicBezTo>
                  <a:pt x="889623" y="1273917"/>
                  <a:pt x="899990" y="1263547"/>
                  <a:pt x="912789" y="1263547"/>
                </a:cubicBezTo>
                <a:close/>
                <a:moveTo>
                  <a:pt x="735692" y="1263547"/>
                </a:moveTo>
                <a:cubicBezTo>
                  <a:pt x="748486" y="1263547"/>
                  <a:pt x="758858" y="1273917"/>
                  <a:pt x="758858" y="1286711"/>
                </a:cubicBezTo>
                <a:cubicBezTo>
                  <a:pt x="758858" y="1299507"/>
                  <a:pt x="748486" y="1309877"/>
                  <a:pt x="735692" y="1309877"/>
                </a:cubicBezTo>
                <a:cubicBezTo>
                  <a:pt x="722898" y="1309877"/>
                  <a:pt x="712525" y="1299507"/>
                  <a:pt x="712525" y="1286711"/>
                </a:cubicBezTo>
                <a:cubicBezTo>
                  <a:pt x="712525" y="1273917"/>
                  <a:pt x="722898" y="1263547"/>
                  <a:pt x="735692" y="1263547"/>
                </a:cubicBezTo>
                <a:close/>
                <a:moveTo>
                  <a:pt x="558589" y="1263547"/>
                </a:moveTo>
                <a:cubicBezTo>
                  <a:pt x="571384" y="1263547"/>
                  <a:pt x="581756" y="1273917"/>
                  <a:pt x="581756" y="1286711"/>
                </a:cubicBezTo>
                <a:cubicBezTo>
                  <a:pt x="581756" y="1299507"/>
                  <a:pt x="571384" y="1309877"/>
                  <a:pt x="558589" y="1309877"/>
                </a:cubicBezTo>
                <a:cubicBezTo>
                  <a:pt x="545796" y="1309877"/>
                  <a:pt x="535423" y="1299507"/>
                  <a:pt x="535423" y="1286711"/>
                </a:cubicBezTo>
                <a:cubicBezTo>
                  <a:pt x="535423" y="1273917"/>
                  <a:pt x="545796" y="1263547"/>
                  <a:pt x="558589" y="1263547"/>
                </a:cubicBezTo>
                <a:close/>
                <a:moveTo>
                  <a:pt x="381492" y="1263547"/>
                </a:move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ubicBezTo>
                  <a:pt x="358325" y="1273917"/>
                  <a:pt x="368698" y="1263547"/>
                  <a:pt x="381492" y="1263547"/>
                </a:cubicBezTo>
                <a:close/>
                <a:moveTo>
                  <a:pt x="204391" y="1263547"/>
                </a:move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ubicBezTo>
                  <a:pt x="181225" y="1273917"/>
                  <a:pt x="191597" y="1263547"/>
                  <a:pt x="204391" y="1263547"/>
                </a:cubicBezTo>
                <a:close/>
                <a:moveTo>
                  <a:pt x="27292" y="1263547"/>
                </a:move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ubicBezTo>
                  <a:pt x="4127" y="1273917"/>
                  <a:pt x="14499" y="1263547"/>
                  <a:pt x="27292" y="1263547"/>
                </a:cubicBezTo>
                <a:close/>
                <a:moveTo>
                  <a:pt x="1091956" y="1092182"/>
                </a:moveTo>
                <a:cubicBezTo>
                  <a:pt x="1104753" y="1092182"/>
                  <a:pt x="1115123" y="1102553"/>
                  <a:pt x="1115123" y="1115347"/>
                </a:cubicBezTo>
                <a:cubicBezTo>
                  <a:pt x="1115123" y="1128143"/>
                  <a:pt x="1104753" y="1138515"/>
                  <a:pt x="1091956" y="1138515"/>
                </a:cubicBezTo>
                <a:cubicBezTo>
                  <a:pt x="1079159" y="1138515"/>
                  <a:pt x="1068786" y="1128143"/>
                  <a:pt x="1068786" y="1115347"/>
                </a:cubicBezTo>
                <a:cubicBezTo>
                  <a:pt x="1068786" y="1102553"/>
                  <a:pt x="1079159" y="1092182"/>
                  <a:pt x="1091956" y="1092182"/>
                </a:cubicBezTo>
                <a:close/>
                <a:moveTo>
                  <a:pt x="914854" y="1092182"/>
                </a:moveTo>
                <a:cubicBezTo>
                  <a:pt x="927647" y="1092182"/>
                  <a:pt x="938017" y="1102553"/>
                  <a:pt x="938017" y="1115347"/>
                </a:cubicBezTo>
                <a:cubicBezTo>
                  <a:pt x="938017" y="1128143"/>
                  <a:pt x="927647" y="1138515"/>
                  <a:pt x="914854" y="1138515"/>
                </a:cubicBezTo>
                <a:cubicBezTo>
                  <a:pt x="902054" y="1138515"/>
                  <a:pt x="891687" y="1128143"/>
                  <a:pt x="891687" y="1115347"/>
                </a:cubicBezTo>
                <a:cubicBezTo>
                  <a:pt x="891687" y="1102553"/>
                  <a:pt x="902054" y="1092182"/>
                  <a:pt x="914854" y="1092182"/>
                </a:cubicBezTo>
                <a:close/>
                <a:moveTo>
                  <a:pt x="737757" y="1092182"/>
                </a:moveTo>
                <a:cubicBezTo>
                  <a:pt x="750552" y="1092182"/>
                  <a:pt x="760924" y="1102553"/>
                  <a:pt x="760924" y="1115347"/>
                </a:cubicBezTo>
                <a:cubicBezTo>
                  <a:pt x="760924" y="1128143"/>
                  <a:pt x="750552" y="1138515"/>
                  <a:pt x="737757" y="1138515"/>
                </a:cubicBezTo>
                <a:cubicBezTo>
                  <a:pt x="724963" y="1138515"/>
                  <a:pt x="714591" y="1128143"/>
                  <a:pt x="714591" y="1115347"/>
                </a:cubicBezTo>
                <a:cubicBezTo>
                  <a:pt x="714591" y="1102553"/>
                  <a:pt x="724963" y="1092182"/>
                  <a:pt x="737757" y="1092182"/>
                </a:cubicBezTo>
                <a:close/>
                <a:moveTo>
                  <a:pt x="560655" y="1092182"/>
                </a:moveTo>
                <a:cubicBezTo>
                  <a:pt x="573449" y="1092182"/>
                  <a:pt x="583821" y="1102553"/>
                  <a:pt x="583821" y="1115348"/>
                </a:cubicBezTo>
                <a:cubicBezTo>
                  <a:pt x="583821" y="1128143"/>
                  <a:pt x="573449" y="1138515"/>
                  <a:pt x="560655" y="1138515"/>
                </a:cubicBezTo>
                <a:cubicBezTo>
                  <a:pt x="547861" y="1138515"/>
                  <a:pt x="537489" y="1128143"/>
                  <a:pt x="537489" y="1115348"/>
                </a:cubicBezTo>
                <a:cubicBezTo>
                  <a:pt x="537489" y="1102553"/>
                  <a:pt x="547861" y="1092182"/>
                  <a:pt x="560655" y="1092182"/>
                </a:cubicBezTo>
                <a:close/>
                <a:moveTo>
                  <a:pt x="383558" y="1092182"/>
                </a:move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ubicBezTo>
                  <a:pt x="360391" y="1102553"/>
                  <a:pt x="370763" y="1092182"/>
                  <a:pt x="383558" y="1092182"/>
                </a:cubicBezTo>
                <a:close/>
                <a:moveTo>
                  <a:pt x="206455" y="1092182"/>
                </a:move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ubicBezTo>
                  <a:pt x="183289" y="1102553"/>
                  <a:pt x="193661" y="1092182"/>
                  <a:pt x="206455" y="1092182"/>
                </a:cubicBezTo>
                <a:close/>
                <a:moveTo>
                  <a:pt x="29357" y="1092182"/>
                </a:move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ubicBezTo>
                  <a:pt x="6191" y="1102553"/>
                  <a:pt x="16563" y="1092182"/>
                  <a:pt x="29357" y="1092182"/>
                </a:cubicBezTo>
                <a:close/>
                <a:moveTo>
                  <a:pt x="1091956" y="900174"/>
                </a:moveTo>
                <a:cubicBezTo>
                  <a:pt x="1104753" y="900174"/>
                  <a:pt x="1115123" y="910547"/>
                  <a:pt x="1115123" y="923339"/>
                </a:cubicBezTo>
                <a:cubicBezTo>
                  <a:pt x="1115123" y="936133"/>
                  <a:pt x="1104753" y="946506"/>
                  <a:pt x="1091956" y="946506"/>
                </a:cubicBezTo>
                <a:cubicBezTo>
                  <a:pt x="1079160" y="946506"/>
                  <a:pt x="1068786" y="936133"/>
                  <a:pt x="1068786" y="923339"/>
                </a:cubicBezTo>
                <a:cubicBezTo>
                  <a:pt x="1068786" y="910547"/>
                  <a:pt x="1079160" y="900174"/>
                  <a:pt x="1091956" y="900174"/>
                </a:cubicBezTo>
                <a:close/>
                <a:moveTo>
                  <a:pt x="914854" y="900174"/>
                </a:moveTo>
                <a:cubicBezTo>
                  <a:pt x="927647" y="900174"/>
                  <a:pt x="938019" y="910547"/>
                  <a:pt x="938019" y="923339"/>
                </a:cubicBezTo>
                <a:cubicBezTo>
                  <a:pt x="938019" y="936133"/>
                  <a:pt x="927647" y="946506"/>
                  <a:pt x="914854" y="946506"/>
                </a:cubicBezTo>
                <a:cubicBezTo>
                  <a:pt x="902054" y="946506"/>
                  <a:pt x="891687" y="936133"/>
                  <a:pt x="891687" y="923339"/>
                </a:cubicBezTo>
                <a:cubicBezTo>
                  <a:pt x="891687" y="910547"/>
                  <a:pt x="902054" y="900174"/>
                  <a:pt x="914854" y="900174"/>
                </a:cubicBezTo>
                <a:close/>
                <a:moveTo>
                  <a:pt x="737758" y="900174"/>
                </a:moveTo>
                <a:cubicBezTo>
                  <a:pt x="750552" y="900174"/>
                  <a:pt x="760924" y="910547"/>
                  <a:pt x="760924" y="923339"/>
                </a:cubicBezTo>
                <a:cubicBezTo>
                  <a:pt x="760924" y="936134"/>
                  <a:pt x="750552" y="946506"/>
                  <a:pt x="737758" y="946506"/>
                </a:cubicBezTo>
                <a:cubicBezTo>
                  <a:pt x="724964" y="946506"/>
                  <a:pt x="714592" y="936134"/>
                  <a:pt x="714592" y="923339"/>
                </a:cubicBezTo>
                <a:cubicBezTo>
                  <a:pt x="714592" y="910547"/>
                  <a:pt x="724964" y="900174"/>
                  <a:pt x="737758" y="900174"/>
                </a:cubicBezTo>
                <a:close/>
                <a:moveTo>
                  <a:pt x="560655" y="900174"/>
                </a:moveTo>
                <a:cubicBezTo>
                  <a:pt x="573450" y="900174"/>
                  <a:pt x="583822" y="910547"/>
                  <a:pt x="583822" y="923339"/>
                </a:cubicBezTo>
                <a:cubicBezTo>
                  <a:pt x="583822" y="936134"/>
                  <a:pt x="573450" y="946506"/>
                  <a:pt x="560655" y="946506"/>
                </a:cubicBezTo>
                <a:cubicBezTo>
                  <a:pt x="547862" y="946506"/>
                  <a:pt x="537490" y="936134"/>
                  <a:pt x="537490" y="923339"/>
                </a:cubicBezTo>
                <a:cubicBezTo>
                  <a:pt x="537490" y="910547"/>
                  <a:pt x="547862" y="900174"/>
                  <a:pt x="560655" y="900174"/>
                </a:cubicBezTo>
                <a:close/>
                <a:moveTo>
                  <a:pt x="383559" y="900174"/>
                </a:move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ubicBezTo>
                  <a:pt x="360392" y="910547"/>
                  <a:pt x="370763" y="900174"/>
                  <a:pt x="383559" y="900174"/>
                </a:cubicBezTo>
                <a:close/>
                <a:moveTo>
                  <a:pt x="206456" y="900174"/>
                </a:move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ubicBezTo>
                  <a:pt x="183290" y="910547"/>
                  <a:pt x="193662" y="900174"/>
                  <a:pt x="206456" y="900174"/>
                </a:cubicBezTo>
                <a:close/>
                <a:moveTo>
                  <a:pt x="29357" y="900174"/>
                </a:move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ubicBezTo>
                  <a:pt x="6192" y="910547"/>
                  <a:pt x="16564" y="900174"/>
                  <a:pt x="29357" y="900174"/>
                </a:cubicBezTo>
                <a:close/>
                <a:moveTo>
                  <a:pt x="1094023" y="728810"/>
                </a:moveTo>
                <a:cubicBezTo>
                  <a:pt x="1106818" y="728810"/>
                  <a:pt x="1117189" y="739182"/>
                  <a:pt x="1117189" y="751977"/>
                </a:cubicBezTo>
                <a:cubicBezTo>
                  <a:pt x="1117189" y="764771"/>
                  <a:pt x="1106818" y="775143"/>
                  <a:pt x="1094023" y="775143"/>
                </a:cubicBezTo>
                <a:cubicBezTo>
                  <a:pt x="1081225" y="775143"/>
                  <a:pt x="1070851" y="764771"/>
                  <a:pt x="1070851" y="751977"/>
                </a:cubicBezTo>
                <a:cubicBezTo>
                  <a:pt x="1070851" y="739182"/>
                  <a:pt x="1081225" y="728810"/>
                  <a:pt x="1094023" y="728810"/>
                </a:cubicBezTo>
                <a:close/>
                <a:moveTo>
                  <a:pt x="916920" y="728810"/>
                </a:moveTo>
                <a:cubicBezTo>
                  <a:pt x="929710" y="728810"/>
                  <a:pt x="940083" y="739182"/>
                  <a:pt x="940083" y="751977"/>
                </a:cubicBezTo>
                <a:cubicBezTo>
                  <a:pt x="940083" y="764771"/>
                  <a:pt x="929710" y="775143"/>
                  <a:pt x="916920" y="775143"/>
                </a:cubicBezTo>
                <a:cubicBezTo>
                  <a:pt x="904121" y="775143"/>
                  <a:pt x="893752" y="764771"/>
                  <a:pt x="893752" y="751977"/>
                </a:cubicBezTo>
                <a:cubicBezTo>
                  <a:pt x="893752" y="739182"/>
                  <a:pt x="904121" y="728810"/>
                  <a:pt x="916920" y="728810"/>
                </a:cubicBezTo>
                <a:close/>
                <a:moveTo>
                  <a:pt x="739823" y="728810"/>
                </a:moveTo>
                <a:cubicBezTo>
                  <a:pt x="752617" y="728810"/>
                  <a:pt x="762989" y="739182"/>
                  <a:pt x="762989" y="751977"/>
                </a:cubicBezTo>
                <a:cubicBezTo>
                  <a:pt x="762989" y="764771"/>
                  <a:pt x="752617" y="775143"/>
                  <a:pt x="739823" y="775143"/>
                </a:cubicBezTo>
                <a:cubicBezTo>
                  <a:pt x="727029" y="775143"/>
                  <a:pt x="716656" y="764771"/>
                  <a:pt x="716656" y="751977"/>
                </a:cubicBezTo>
                <a:cubicBezTo>
                  <a:pt x="716656" y="739182"/>
                  <a:pt x="727029" y="728810"/>
                  <a:pt x="739823" y="728810"/>
                </a:cubicBezTo>
                <a:close/>
                <a:moveTo>
                  <a:pt x="562720" y="728810"/>
                </a:moveTo>
                <a:cubicBezTo>
                  <a:pt x="575514" y="728810"/>
                  <a:pt x="585887" y="739182"/>
                  <a:pt x="585887" y="751977"/>
                </a:cubicBezTo>
                <a:cubicBezTo>
                  <a:pt x="585887" y="764771"/>
                  <a:pt x="575514" y="775143"/>
                  <a:pt x="562720" y="775143"/>
                </a:cubicBezTo>
                <a:cubicBezTo>
                  <a:pt x="549926" y="775143"/>
                  <a:pt x="539554" y="764771"/>
                  <a:pt x="539554" y="751977"/>
                </a:cubicBezTo>
                <a:cubicBezTo>
                  <a:pt x="539554" y="739182"/>
                  <a:pt x="549926" y="728810"/>
                  <a:pt x="562720" y="728810"/>
                </a:cubicBezTo>
                <a:close/>
                <a:moveTo>
                  <a:pt x="385624" y="728810"/>
                </a:move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ubicBezTo>
                  <a:pt x="362457" y="739182"/>
                  <a:pt x="372828" y="728810"/>
                  <a:pt x="385624" y="728810"/>
                </a:cubicBezTo>
                <a:close/>
                <a:moveTo>
                  <a:pt x="208520" y="728810"/>
                </a:move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ubicBezTo>
                  <a:pt x="185354" y="739182"/>
                  <a:pt x="195726" y="728810"/>
                  <a:pt x="208520" y="728810"/>
                </a:cubicBezTo>
                <a:close/>
                <a:moveTo>
                  <a:pt x="31422" y="728810"/>
                </a:move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ubicBezTo>
                  <a:pt x="8256" y="739182"/>
                  <a:pt x="18628" y="728810"/>
                  <a:pt x="31422" y="728810"/>
                </a:cubicBezTo>
                <a:close/>
                <a:moveTo>
                  <a:pt x="1085764" y="534738"/>
                </a:moveTo>
                <a:cubicBezTo>
                  <a:pt x="1098561" y="534738"/>
                  <a:pt x="1108933" y="545110"/>
                  <a:pt x="1108933" y="557903"/>
                </a:cubicBezTo>
                <a:cubicBezTo>
                  <a:pt x="1108933" y="570697"/>
                  <a:pt x="1098561" y="581069"/>
                  <a:pt x="1085764" y="581069"/>
                </a:cubicBezTo>
                <a:cubicBezTo>
                  <a:pt x="1072968" y="581069"/>
                  <a:pt x="1062591" y="570697"/>
                  <a:pt x="1062591" y="557903"/>
                </a:cubicBezTo>
                <a:cubicBezTo>
                  <a:pt x="1062591" y="545110"/>
                  <a:pt x="1072968" y="534738"/>
                  <a:pt x="1085764" y="534738"/>
                </a:cubicBezTo>
                <a:close/>
                <a:moveTo>
                  <a:pt x="908662" y="534738"/>
                </a:moveTo>
                <a:cubicBezTo>
                  <a:pt x="921456" y="534738"/>
                  <a:pt x="931826" y="545110"/>
                  <a:pt x="931826" y="557903"/>
                </a:cubicBezTo>
                <a:cubicBezTo>
                  <a:pt x="931826" y="570697"/>
                  <a:pt x="921456" y="581069"/>
                  <a:pt x="908662" y="581069"/>
                </a:cubicBezTo>
                <a:cubicBezTo>
                  <a:pt x="895866" y="581069"/>
                  <a:pt x="885496" y="570697"/>
                  <a:pt x="885496" y="557903"/>
                </a:cubicBezTo>
                <a:cubicBezTo>
                  <a:pt x="885496" y="545110"/>
                  <a:pt x="895866" y="534738"/>
                  <a:pt x="908662" y="534738"/>
                </a:cubicBezTo>
                <a:close/>
                <a:moveTo>
                  <a:pt x="731565" y="534738"/>
                </a:moveTo>
                <a:cubicBezTo>
                  <a:pt x="744360" y="534738"/>
                  <a:pt x="754732" y="545110"/>
                  <a:pt x="754732" y="557904"/>
                </a:cubicBezTo>
                <a:cubicBezTo>
                  <a:pt x="754732" y="570697"/>
                  <a:pt x="744360" y="581069"/>
                  <a:pt x="731565" y="581069"/>
                </a:cubicBezTo>
                <a:cubicBezTo>
                  <a:pt x="718771" y="581069"/>
                  <a:pt x="708399" y="570697"/>
                  <a:pt x="708399" y="557904"/>
                </a:cubicBezTo>
                <a:cubicBezTo>
                  <a:pt x="708399" y="545110"/>
                  <a:pt x="718771" y="534738"/>
                  <a:pt x="731565" y="534738"/>
                </a:cubicBezTo>
                <a:close/>
                <a:moveTo>
                  <a:pt x="554463" y="534738"/>
                </a:moveTo>
                <a:cubicBezTo>
                  <a:pt x="567258" y="534738"/>
                  <a:pt x="577630" y="545110"/>
                  <a:pt x="577630" y="557904"/>
                </a:cubicBezTo>
                <a:cubicBezTo>
                  <a:pt x="577630" y="570697"/>
                  <a:pt x="567258" y="581069"/>
                  <a:pt x="554463" y="581069"/>
                </a:cubicBezTo>
                <a:cubicBezTo>
                  <a:pt x="541669" y="581069"/>
                  <a:pt x="531297" y="570697"/>
                  <a:pt x="531297" y="557904"/>
                </a:cubicBezTo>
                <a:cubicBezTo>
                  <a:pt x="531297" y="545110"/>
                  <a:pt x="541669" y="534738"/>
                  <a:pt x="554463" y="534738"/>
                </a:cubicBezTo>
                <a:close/>
                <a:moveTo>
                  <a:pt x="377366" y="534738"/>
                </a:move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ubicBezTo>
                  <a:pt x="354199" y="545110"/>
                  <a:pt x="364572" y="534738"/>
                  <a:pt x="377366" y="534738"/>
                </a:cubicBezTo>
                <a:close/>
                <a:moveTo>
                  <a:pt x="200263" y="534738"/>
                </a:move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ubicBezTo>
                  <a:pt x="177098" y="545110"/>
                  <a:pt x="187470" y="534738"/>
                  <a:pt x="200263" y="534738"/>
                </a:cubicBezTo>
                <a:close/>
                <a:moveTo>
                  <a:pt x="23165" y="534738"/>
                </a:move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ubicBezTo>
                  <a:pt x="0" y="545110"/>
                  <a:pt x="10371" y="534738"/>
                  <a:pt x="23165" y="534738"/>
                </a:cubicBezTo>
                <a:close/>
                <a:moveTo>
                  <a:pt x="1087829" y="363375"/>
                </a:moveTo>
                <a:cubicBezTo>
                  <a:pt x="1100626" y="363375"/>
                  <a:pt x="1110998" y="373746"/>
                  <a:pt x="1110998" y="386540"/>
                </a:cubicBezTo>
                <a:cubicBezTo>
                  <a:pt x="1110998" y="399334"/>
                  <a:pt x="1100626" y="409706"/>
                  <a:pt x="1087829" y="409706"/>
                </a:cubicBezTo>
                <a:cubicBezTo>
                  <a:pt x="1075032" y="409706"/>
                  <a:pt x="1064659" y="399334"/>
                  <a:pt x="1064659" y="386540"/>
                </a:cubicBezTo>
                <a:cubicBezTo>
                  <a:pt x="1064659" y="373746"/>
                  <a:pt x="1075032" y="363375"/>
                  <a:pt x="1087829" y="363375"/>
                </a:cubicBezTo>
                <a:close/>
                <a:moveTo>
                  <a:pt x="910729" y="363375"/>
                </a:moveTo>
                <a:cubicBezTo>
                  <a:pt x="923520" y="363375"/>
                  <a:pt x="933892" y="373746"/>
                  <a:pt x="933892" y="386540"/>
                </a:cubicBezTo>
                <a:cubicBezTo>
                  <a:pt x="933892" y="399334"/>
                  <a:pt x="923520" y="409706"/>
                  <a:pt x="910729" y="409706"/>
                </a:cubicBezTo>
                <a:cubicBezTo>
                  <a:pt x="897930" y="409706"/>
                  <a:pt x="887563" y="399334"/>
                  <a:pt x="887563" y="386540"/>
                </a:cubicBezTo>
                <a:cubicBezTo>
                  <a:pt x="887563" y="373746"/>
                  <a:pt x="897930" y="363375"/>
                  <a:pt x="910729" y="363375"/>
                </a:cubicBezTo>
                <a:close/>
                <a:moveTo>
                  <a:pt x="733631" y="363375"/>
                </a:moveTo>
                <a:cubicBezTo>
                  <a:pt x="746425" y="363375"/>
                  <a:pt x="756797" y="373746"/>
                  <a:pt x="756797" y="386540"/>
                </a:cubicBezTo>
                <a:cubicBezTo>
                  <a:pt x="756797" y="399334"/>
                  <a:pt x="746425" y="409706"/>
                  <a:pt x="733631" y="409706"/>
                </a:cubicBezTo>
                <a:cubicBezTo>
                  <a:pt x="720836" y="409706"/>
                  <a:pt x="710464" y="399334"/>
                  <a:pt x="710464" y="386540"/>
                </a:cubicBezTo>
                <a:cubicBezTo>
                  <a:pt x="710464" y="373746"/>
                  <a:pt x="720836" y="363375"/>
                  <a:pt x="733631" y="363375"/>
                </a:cubicBezTo>
                <a:close/>
                <a:moveTo>
                  <a:pt x="556528" y="363375"/>
                </a:moveTo>
                <a:cubicBezTo>
                  <a:pt x="569322" y="363375"/>
                  <a:pt x="579694" y="373746"/>
                  <a:pt x="579694" y="386541"/>
                </a:cubicBezTo>
                <a:cubicBezTo>
                  <a:pt x="579694" y="399334"/>
                  <a:pt x="569322" y="409706"/>
                  <a:pt x="556528" y="409706"/>
                </a:cubicBezTo>
                <a:cubicBezTo>
                  <a:pt x="543734" y="409706"/>
                  <a:pt x="533362" y="399334"/>
                  <a:pt x="533362" y="386541"/>
                </a:cubicBezTo>
                <a:cubicBezTo>
                  <a:pt x="533362" y="373746"/>
                  <a:pt x="543734" y="363375"/>
                  <a:pt x="556528" y="363375"/>
                </a:cubicBezTo>
                <a:close/>
                <a:moveTo>
                  <a:pt x="379431" y="363375"/>
                </a:move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ubicBezTo>
                  <a:pt x="356264" y="373746"/>
                  <a:pt x="366637" y="363375"/>
                  <a:pt x="379431" y="363375"/>
                </a:cubicBezTo>
                <a:close/>
                <a:moveTo>
                  <a:pt x="202328" y="363375"/>
                </a:move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ubicBezTo>
                  <a:pt x="179162" y="373746"/>
                  <a:pt x="189534" y="363375"/>
                  <a:pt x="202328" y="363375"/>
                </a:cubicBezTo>
                <a:close/>
                <a:moveTo>
                  <a:pt x="25230" y="363375"/>
                </a:move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ubicBezTo>
                  <a:pt x="2064" y="373746"/>
                  <a:pt x="12436" y="363375"/>
                  <a:pt x="25230" y="363375"/>
                </a:cubicBezTo>
                <a:close/>
                <a:moveTo>
                  <a:pt x="1087830" y="171363"/>
                </a:moveTo>
                <a:cubicBezTo>
                  <a:pt x="1100626" y="171363"/>
                  <a:pt x="1110998" y="181735"/>
                  <a:pt x="1110998" y="194529"/>
                </a:cubicBezTo>
                <a:cubicBezTo>
                  <a:pt x="1110998" y="207323"/>
                  <a:pt x="1100626" y="217695"/>
                  <a:pt x="1087830" y="217695"/>
                </a:cubicBezTo>
                <a:cubicBezTo>
                  <a:pt x="1075032" y="217695"/>
                  <a:pt x="1064659" y="207323"/>
                  <a:pt x="1064659" y="194529"/>
                </a:cubicBezTo>
                <a:cubicBezTo>
                  <a:pt x="1064659" y="181735"/>
                  <a:pt x="1075032" y="171363"/>
                  <a:pt x="1087830" y="171363"/>
                </a:cubicBezTo>
                <a:close/>
                <a:moveTo>
                  <a:pt x="910729" y="171363"/>
                </a:moveTo>
                <a:cubicBezTo>
                  <a:pt x="923523" y="171363"/>
                  <a:pt x="933892" y="181735"/>
                  <a:pt x="933892" y="194529"/>
                </a:cubicBezTo>
                <a:cubicBezTo>
                  <a:pt x="933892" y="207323"/>
                  <a:pt x="923523" y="217695"/>
                  <a:pt x="910729" y="217695"/>
                </a:cubicBezTo>
                <a:cubicBezTo>
                  <a:pt x="897930" y="217695"/>
                  <a:pt x="887563" y="207323"/>
                  <a:pt x="887563" y="194529"/>
                </a:cubicBezTo>
                <a:cubicBezTo>
                  <a:pt x="887563" y="181735"/>
                  <a:pt x="897930" y="171363"/>
                  <a:pt x="910729" y="171363"/>
                </a:cubicBezTo>
                <a:close/>
                <a:moveTo>
                  <a:pt x="733631" y="171363"/>
                </a:moveTo>
                <a:cubicBezTo>
                  <a:pt x="746426" y="171363"/>
                  <a:pt x="756798" y="181735"/>
                  <a:pt x="756798" y="194529"/>
                </a:cubicBezTo>
                <a:cubicBezTo>
                  <a:pt x="756798" y="207323"/>
                  <a:pt x="746426" y="217695"/>
                  <a:pt x="733631" y="217695"/>
                </a:cubicBezTo>
                <a:cubicBezTo>
                  <a:pt x="720837" y="217695"/>
                  <a:pt x="710465" y="207323"/>
                  <a:pt x="710465" y="194529"/>
                </a:cubicBezTo>
                <a:cubicBezTo>
                  <a:pt x="710465" y="181735"/>
                  <a:pt x="720837" y="171363"/>
                  <a:pt x="733631" y="171363"/>
                </a:cubicBezTo>
                <a:close/>
                <a:moveTo>
                  <a:pt x="556529" y="171363"/>
                </a:moveTo>
                <a:cubicBezTo>
                  <a:pt x="569323" y="171363"/>
                  <a:pt x="579695" y="181735"/>
                  <a:pt x="579695" y="194529"/>
                </a:cubicBezTo>
                <a:cubicBezTo>
                  <a:pt x="579695" y="207323"/>
                  <a:pt x="569323" y="217695"/>
                  <a:pt x="556529" y="217695"/>
                </a:cubicBezTo>
                <a:cubicBezTo>
                  <a:pt x="543734" y="217695"/>
                  <a:pt x="533362" y="207323"/>
                  <a:pt x="533362" y="194529"/>
                </a:cubicBezTo>
                <a:cubicBezTo>
                  <a:pt x="533362" y="181735"/>
                  <a:pt x="543734" y="171363"/>
                  <a:pt x="556529" y="171363"/>
                </a:cubicBezTo>
                <a:close/>
                <a:moveTo>
                  <a:pt x="379431" y="171363"/>
                </a:move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ubicBezTo>
                  <a:pt x="356265" y="181735"/>
                  <a:pt x="366637" y="171363"/>
                  <a:pt x="379431" y="171363"/>
                </a:cubicBezTo>
                <a:close/>
                <a:moveTo>
                  <a:pt x="202328" y="171363"/>
                </a:move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ubicBezTo>
                  <a:pt x="179162" y="181735"/>
                  <a:pt x="189534" y="171363"/>
                  <a:pt x="202328" y="171363"/>
                </a:cubicBezTo>
                <a:close/>
                <a:moveTo>
                  <a:pt x="25230" y="171363"/>
                </a:move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ubicBezTo>
                  <a:pt x="2064" y="181735"/>
                  <a:pt x="12436" y="171363"/>
                  <a:pt x="25230" y="171363"/>
                </a:cubicBezTo>
                <a:close/>
                <a:moveTo>
                  <a:pt x="1089895" y="0"/>
                </a:moveTo>
                <a:cubicBezTo>
                  <a:pt x="1102692" y="0"/>
                  <a:pt x="1113063" y="10372"/>
                  <a:pt x="1113063" y="23166"/>
                </a:cubicBezTo>
                <a:cubicBezTo>
                  <a:pt x="1113063" y="35960"/>
                  <a:pt x="1102692" y="46332"/>
                  <a:pt x="1089895" y="46332"/>
                </a:cubicBezTo>
                <a:cubicBezTo>
                  <a:pt x="1077098" y="46332"/>
                  <a:pt x="1066725" y="35960"/>
                  <a:pt x="1066725" y="23166"/>
                </a:cubicBezTo>
                <a:cubicBezTo>
                  <a:pt x="1066725" y="10372"/>
                  <a:pt x="1077098" y="0"/>
                  <a:pt x="1089895" y="0"/>
                </a:cubicBezTo>
                <a:close/>
                <a:moveTo>
                  <a:pt x="912794" y="0"/>
                </a:moveTo>
                <a:cubicBezTo>
                  <a:pt x="925585" y="0"/>
                  <a:pt x="935957" y="10372"/>
                  <a:pt x="935957" y="23166"/>
                </a:cubicBezTo>
                <a:cubicBezTo>
                  <a:pt x="935957" y="35960"/>
                  <a:pt x="925585" y="46332"/>
                  <a:pt x="912794" y="46332"/>
                </a:cubicBezTo>
                <a:cubicBezTo>
                  <a:pt x="899993" y="46332"/>
                  <a:pt x="889627" y="35960"/>
                  <a:pt x="889627" y="23166"/>
                </a:cubicBezTo>
                <a:cubicBezTo>
                  <a:pt x="889627" y="10372"/>
                  <a:pt x="899993" y="0"/>
                  <a:pt x="912794" y="0"/>
                </a:cubicBezTo>
                <a:close/>
                <a:moveTo>
                  <a:pt x="735696" y="0"/>
                </a:moveTo>
                <a:cubicBezTo>
                  <a:pt x="748490" y="0"/>
                  <a:pt x="758862" y="10372"/>
                  <a:pt x="758862" y="23166"/>
                </a:cubicBezTo>
                <a:cubicBezTo>
                  <a:pt x="758862" y="35960"/>
                  <a:pt x="748490" y="46332"/>
                  <a:pt x="735696" y="46332"/>
                </a:cubicBezTo>
                <a:cubicBezTo>
                  <a:pt x="722902" y="46332"/>
                  <a:pt x="712529" y="35960"/>
                  <a:pt x="712529" y="23166"/>
                </a:cubicBezTo>
                <a:cubicBezTo>
                  <a:pt x="712529" y="10372"/>
                  <a:pt x="722902" y="0"/>
                  <a:pt x="735696" y="0"/>
                </a:cubicBezTo>
                <a:close/>
                <a:moveTo>
                  <a:pt x="558593" y="0"/>
                </a:moveTo>
                <a:cubicBezTo>
                  <a:pt x="571387" y="0"/>
                  <a:pt x="581760" y="10372"/>
                  <a:pt x="581760" y="23166"/>
                </a:cubicBezTo>
                <a:cubicBezTo>
                  <a:pt x="581760" y="35960"/>
                  <a:pt x="571387" y="46332"/>
                  <a:pt x="558593" y="46332"/>
                </a:cubicBezTo>
                <a:cubicBezTo>
                  <a:pt x="545799" y="46332"/>
                  <a:pt x="535428" y="35960"/>
                  <a:pt x="535428" y="23166"/>
                </a:cubicBezTo>
                <a:cubicBezTo>
                  <a:pt x="535428" y="10372"/>
                  <a:pt x="545799" y="0"/>
                  <a:pt x="558593" y="0"/>
                </a:cubicBezTo>
                <a:close/>
                <a:moveTo>
                  <a:pt x="381496" y="0"/>
                </a:move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ubicBezTo>
                  <a:pt x="358329" y="10372"/>
                  <a:pt x="368702" y="0"/>
                  <a:pt x="381496" y="0"/>
                </a:cubicBezTo>
                <a:close/>
                <a:moveTo>
                  <a:pt x="204394" y="0"/>
                </a:move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ubicBezTo>
                  <a:pt x="181228" y="10372"/>
                  <a:pt x="191600" y="0"/>
                  <a:pt x="204394" y="0"/>
                </a:cubicBezTo>
                <a:close/>
                <a:moveTo>
                  <a:pt x="27296" y="0"/>
                </a:move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ubicBezTo>
                  <a:pt x="4130" y="10372"/>
                  <a:pt x="14502" y="0"/>
                  <a:pt x="27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 rot="5400000">
            <a:off x="3099079" y="-528561"/>
            <a:ext cx="578271" cy="2113893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 txBox="1"/>
          <p:nvPr/>
        </p:nvSpPr>
        <p:spPr>
          <a:xfrm rot="5400000">
            <a:off x="-679350" y="609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CUSTOM_5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3137450" y="59312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body" idx="1"/>
          </p:nvPr>
        </p:nvSpPr>
        <p:spPr>
          <a:xfrm>
            <a:off x="3137450" y="307272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2"/>
          </p:nvPr>
        </p:nvSpPr>
        <p:spPr>
          <a:xfrm>
            <a:off x="3137450" y="172882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/>
          <p:nvPr/>
        </p:nvSpPr>
        <p:spPr>
          <a:xfrm flipH="1">
            <a:off x="11144842" y="-1214008"/>
            <a:ext cx="2244900" cy="2244900"/>
          </a:xfrm>
          <a:prstGeom prst="pie">
            <a:avLst>
              <a:gd name="adj1" fmla="val 0"/>
              <a:gd name="adj2" fmla="val 53646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 rot="10800000" flipH="1">
            <a:off x="737897" y="5788347"/>
            <a:ext cx="2189700" cy="21897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 rot="-5400000" flipH="1">
            <a:off x="-2187258" y="-2126868"/>
            <a:ext cx="4253700" cy="42537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 flipH="1">
            <a:off x="1278194" y="-50"/>
            <a:ext cx="80100" cy="7200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 flipH="1">
            <a:off x="1128149" y="-50"/>
            <a:ext cx="80100" cy="7200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 flipH="1">
            <a:off x="978106" y="-50"/>
            <a:ext cx="80100" cy="7200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 rot="5400000" flipH="1">
            <a:off x="11144842" y="1356634"/>
            <a:ext cx="2244900" cy="22449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 rot="-5400000" flipH="1">
            <a:off x="1657233" y="-50"/>
            <a:ext cx="758100" cy="758100"/>
          </a:xfrm>
          <a:prstGeom prst="pie">
            <a:avLst>
              <a:gd name="adj1" fmla="val 16185610"/>
              <a:gd name="adj2" fmla="val 535791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-61991" y="5587762"/>
            <a:ext cx="1270261" cy="1270263"/>
          </a:xfrm>
          <a:custGeom>
            <a:avLst/>
            <a:gdLst/>
            <a:ahLst/>
            <a:cxnLst/>
            <a:rect l="l" t="t" r="r" b="b"/>
            <a:pathLst>
              <a:path w="1270261" h="1270263" extrusionOk="0">
                <a:moveTo>
                  <a:pt x="0" y="0"/>
                </a:moveTo>
                <a:lnTo>
                  <a:pt x="129876" y="6558"/>
                </a:lnTo>
                <a:cubicBezTo>
                  <a:pt x="770413" y="71609"/>
                  <a:pt x="1270261" y="612563"/>
                  <a:pt x="1270261" y="1270262"/>
                </a:cubicBezTo>
                <a:lnTo>
                  <a:pt x="1270261" y="1270263"/>
                </a:lnTo>
                <a:lnTo>
                  <a:pt x="635130" y="1270263"/>
                </a:lnTo>
                <a:lnTo>
                  <a:pt x="635130" y="1270262"/>
                </a:lnTo>
                <a:cubicBezTo>
                  <a:pt x="635130" y="963336"/>
                  <a:pt x="417419" y="707258"/>
                  <a:pt x="128000" y="648035"/>
                </a:cubicBezTo>
                <a:lnTo>
                  <a:pt x="0" y="6351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 flipH="1">
            <a:off x="9681537" y="30"/>
            <a:ext cx="1119251" cy="1501878"/>
          </a:xfrm>
          <a:custGeom>
            <a:avLst/>
            <a:gdLst/>
            <a:ahLst/>
            <a:cxnLst/>
            <a:rect l="l" t="t" r="r" b="b"/>
            <a:pathLst>
              <a:path w="1119251" h="1501878" extrusionOk="0">
                <a:moveTo>
                  <a:pt x="1096085" y="1455553"/>
                </a:moveTo>
                <a:cubicBezTo>
                  <a:pt x="1108880" y="1455553"/>
                  <a:pt x="1119251" y="1465923"/>
                  <a:pt x="1119251" y="1478716"/>
                </a:cubicBezTo>
                <a:cubicBezTo>
                  <a:pt x="1119251" y="1491508"/>
                  <a:pt x="1108880" y="1501878"/>
                  <a:pt x="1096085" y="1501878"/>
                </a:cubicBezTo>
                <a:cubicBezTo>
                  <a:pt x="1083289" y="1501878"/>
                  <a:pt x="1072914" y="1491508"/>
                  <a:pt x="1072914" y="1478716"/>
                </a:cubicBezTo>
                <a:cubicBezTo>
                  <a:pt x="1072914" y="1465923"/>
                  <a:pt x="1083289" y="1455553"/>
                  <a:pt x="1096085" y="1455553"/>
                </a:cubicBezTo>
                <a:close/>
                <a:moveTo>
                  <a:pt x="918982" y="1455553"/>
                </a:moveTo>
                <a:cubicBezTo>
                  <a:pt x="931774" y="1455553"/>
                  <a:pt x="942146" y="1465923"/>
                  <a:pt x="942146" y="1478716"/>
                </a:cubicBezTo>
                <a:cubicBezTo>
                  <a:pt x="942146" y="1491509"/>
                  <a:pt x="931774" y="1501878"/>
                  <a:pt x="918982" y="1501878"/>
                </a:cubicBezTo>
                <a:cubicBezTo>
                  <a:pt x="906186" y="1501878"/>
                  <a:pt x="895815" y="1491509"/>
                  <a:pt x="895815" y="1478716"/>
                </a:cubicBezTo>
                <a:cubicBezTo>
                  <a:pt x="895815" y="1465923"/>
                  <a:pt x="906186" y="1455553"/>
                  <a:pt x="918982" y="1455553"/>
                </a:cubicBezTo>
                <a:close/>
                <a:moveTo>
                  <a:pt x="741886" y="1455553"/>
                </a:moveTo>
                <a:cubicBezTo>
                  <a:pt x="754681" y="1455553"/>
                  <a:pt x="765052" y="1465923"/>
                  <a:pt x="765052" y="1478716"/>
                </a:cubicBezTo>
                <a:cubicBezTo>
                  <a:pt x="765052" y="1491509"/>
                  <a:pt x="754681" y="1501878"/>
                  <a:pt x="741886" y="1501878"/>
                </a:cubicBezTo>
                <a:cubicBezTo>
                  <a:pt x="729092" y="1501878"/>
                  <a:pt x="718720" y="1491509"/>
                  <a:pt x="718720" y="1478716"/>
                </a:cubicBezTo>
                <a:cubicBezTo>
                  <a:pt x="718720" y="1465923"/>
                  <a:pt x="729092" y="1455553"/>
                  <a:pt x="741886" y="1455553"/>
                </a:cubicBezTo>
                <a:close/>
                <a:moveTo>
                  <a:pt x="564784" y="1455553"/>
                </a:moveTo>
                <a:cubicBezTo>
                  <a:pt x="577578" y="1455553"/>
                  <a:pt x="587950" y="1465923"/>
                  <a:pt x="587950" y="1478716"/>
                </a:cubicBezTo>
                <a:cubicBezTo>
                  <a:pt x="587950" y="1491509"/>
                  <a:pt x="577578" y="1501878"/>
                  <a:pt x="564784" y="1501878"/>
                </a:cubicBezTo>
                <a:cubicBezTo>
                  <a:pt x="551990" y="1501878"/>
                  <a:pt x="541618" y="1491509"/>
                  <a:pt x="541618" y="1478716"/>
                </a:cubicBezTo>
                <a:cubicBezTo>
                  <a:pt x="541618" y="1465923"/>
                  <a:pt x="551990" y="1455553"/>
                  <a:pt x="564784" y="1455553"/>
                </a:cubicBezTo>
                <a:close/>
                <a:moveTo>
                  <a:pt x="387688" y="1455553"/>
                </a:move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ubicBezTo>
                  <a:pt x="364520" y="1465923"/>
                  <a:pt x="374892" y="1455553"/>
                  <a:pt x="387688" y="1455553"/>
                </a:cubicBezTo>
                <a:close/>
                <a:moveTo>
                  <a:pt x="210584" y="1455553"/>
                </a:move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ubicBezTo>
                  <a:pt x="187418" y="1465923"/>
                  <a:pt x="197790" y="1455553"/>
                  <a:pt x="210584" y="1455553"/>
                </a:cubicBezTo>
                <a:close/>
                <a:moveTo>
                  <a:pt x="33486" y="1455553"/>
                </a:move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ubicBezTo>
                  <a:pt x="10320" y="1465923"/>
                  <a:pt x="20692" y="1455553"/>
                  <a:pt x="33486" y="1455553"/>
                </a:cubicBezTo>
                <a:close/>
                <a:moveTo>
                  <a:pt x="1089891" y="1263547"/>
                </a:moveTo>
                <a:cubicBezTo>
                  <a:pt x="1102686" y="1263547"/>
                  <a:pt x="1113060" y="1273917"/>
                  <a:pt x="1113060" y="1286711"/>
                </a:cubicBezTo>
                <a:cubicBezTo>
                  <a:pt x="1113060" y="1299506"/>
                  <a:pt x="1102686" y="1309877"/>
                  <a:pt x="1089891" y="1309877"/>
                </a:cubicBezTo>
                <a:cubicBezTo>
                  <a:pt x="1077094" y="1309877"/>
                  <a:pt x="1066719" y="1299506"/>
                  <a:pt x="1066719" y="1286711"/>
                </a:cubicBezTo>
                <a:cubicBezTo>
                  <a:pt x="1066719" y="1273917"/>
                  <a:pt x="1077094" y="1263547"/>
                  <a:pt x="1089891" y="1263547"/>
                </a:cubicBezTo>
                <a:close/>
                <a:moveTo>
                  <a:pt x="912789" y="1263547"/>
                </a:moveTo>
                <a:cubicBezTo>
                  <a:pt x="925583" y="1263547"/>
                  <a:pt x="935953" y="1273917"/>
                  <a:pt x="935953" y="1286711"/>
                </a:cubicBezTo>
                <a:cubicBezTo>
                  <a:pt x="935953" y="1299506"/>
                  <a:pt x="925583" y="1309877"/>
                  <a:pt x="912789" y="1309877"/>
                </a:cubicBezTo>
                <a:cubicBezTo>
                  <a:pt x="899990" y="1309877"/>
                  <a:pt x="889623" y="1299506"/>
                  <a:pt x="889623" y="1286711"/>
                </a:cubicBezTo>
                <a:cubicBezTo>
                  <a:pt x="889623" y="1273917"/>
                  <a:pt x="899990" y="1263547"/>
                  <a:pt x="912789" y="1263547"/>
                </a:cubicBezTo>
                <a:close/>
                <a:moveTo>
                  <a:pt x="735692" y="1263547"/>
                </a:moveTo>
                <a:cubicBezTo>
                  <a:pt x="748486" y="1263547"/>
                  <a:pt x="758858" y="1273917"/>
                  <a:pt x="758858" y="1286711"/>
                </a:cubicBezTo>
                <a:cubicBezTo>
                  <a:pt x="758858" y="1299507"/>
                  <a:pt x="748486" y="1309877"/>
                  <a:pt x="735692" y="1309877"/>
                </a:cubicBezTo>
                <a:cubicBezTo>
                  <a:pt x="722898" y="1309877"/>
                  <a:pt x="712525" y="1299507"/>
                  <a:pt x="712525" y="1286711"/>
                </a:cubicBezTo>
                <a:cubicBezTo>
                  <a:pt x="712525" y="1273917"/>
                  <a:pt x="722898" y="1263547"/>
                  <a:pt x="735692" y="1263547"/>
                </a:cubicBezTo>
                <a:close/>
                <a:moveTo>
                  <a:pt x="558589" y="1263547"/>
                </a:moveTo>
                <a:cubicBezTo>
                  <a:pt x="571384" y="1263547"/>
                  <a:pt x="581756" y="1273917"/>
                  <a:pt x="581756" y="1286711"/>
                </a:cubicBezTo>
                <a:cubicBezTo>
                  <a:pt x="581756" y="1299507"/>
                  <a:pt x="571384" y="1309877"/>
                  <a:pt x="558589" y="1309877"/>
                </a:cubicBezTo>
                <a:cubicBezTo>
                  <a:pt x="545796" y="1309877"/>
                  <a:pt x="535423" y="1299507"/>
                  <a:pt x="535423" y="1286711"/>
                </a:cubicBezTo>
                <a:cubicBezTo>
                  <a:pt x="535423" y="1273917"/>
                  <a:pt x="545796" y="1263547"/>
                  <a:pt x="558589" y="1263547"/>
                </a:cubicBezTo>
                <a:close/>
                <a:moveTo>
                  <a:pt x="381492" y="1263547"/>
                </a:move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ubicBezTo>
                  <a:pt x="358325" y="1273917"/>
                  <a:pt x="368698" y="1263547"/>
                  <a:pt x="381492" y="1263547"/>
                </a:cubicBezTo>
                <a:close/>
                <a:moveTo>
                  <a:pt x="204391" y="1263547"/>
                </a:move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ubicBezTo>
                  <a:pt x="181225" y="1273917"/>
                  <a:pt x="191597" y="1263547"/>
                  <a:pt x="204391" y="1263547"/>
                </a:cubicBezTo>
                <a:close/>
                <a:moveTo>
                  <a:pt x="27292" y="1263547"/>
                </a:move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ubicBezTo>
                  <a:pt x="4127" y="1273917"/>
                  <a:pt x="14499" y="1263547"/>
                  <a:pt x="27292" y="1263547"/>
                </a:cubicBezTo>
                <a:close/>
                <a:moveTo>
                  <a:pt x="1091956" y="1092182"/>
                </a:moveTo>
                <a:cubicBezTo>
                  <a:pt x="1104753" y="1092182"/>
                  <a:pt x="1115123" y="1102553"/>
                  <a:pt x="1115123" y="1115347"/>
                </a:cubicBezTo>
                <a:cubicBezTo>
                  <a:pt x="1115123" y="1128143"/>
                  <a:pt x="1104753" y="1138515"/>
                  <a:pt x="1091956" y="1138515"/>
                </a:cubicBezTo>
                <a:cubicBezTo>
                  <a:pt x="1079159" y="1138515"/>
                  <a:pt x="1068786" y="1128143"/>
                  <a:pt x="1068786" y="1115347"/>
                </a:cubicBezTo>
                <a:cubicBezTo>
                  <a:pt x="1068786" y="1102553"/>
                  <a:pt x="1079159" y="1092182"/>
                  <a:pt x="1091956" y="1092182"/>
                </a:cubicBezTo>
                <a:close/>
                <a:moveTo>
                  <a:pt x="914854" y="1092182"/>
                </a:moveTo>
                <a:cubicBezTo>
                  <a:pt x="927647" y="1092182"/>
                  <a:pt x="938017" y="1102553"/>
                  <a:pt x="938017" y="1115347"/>
                </a:cubicBezTo>
                <a:cubicBezTo>
                  <a:pt x="938017" y="1128143"/>
                  <a:pt x="927647" y="1138515"/>
                  <a:pt x="914854" y="1138515"/>
                </a:cubicBezTo>
                <a:cubicBezTo>
                  <a:pt x="902054" y="1138515"/>
                  <a:pt x="891687" y="1128143"/>
                  <a:pt x="891687" y="1115347"/>
                </a:cubicBezTo>
                <a:cubicBezTo>
                  <a:pt x="891687" y="1102553"/>
                  <a:pt x="902054" y="1092182"/>
                  <a:pt x="914854" y="1092182"/>
                </a:cubicBezTo>
                <a:close/>
                <a:moveTo>
                  <a:pt x="737757" y="1092182"/>
                </a:moveTo>
                <a:cubicBezTo>
                  <a:pt x="750552" y="1092182"/>
                  <a:pt x="760924" y="1102553"/>
                  <a:pt x="760924" y="1115347"/>
                </a:cubicBezTo>
                <a:cubicBezTo>
                  <a:pt x="760924" y="1128143"/>
                  <a:pt x="750552" y="1138515"/>
                  <a:pt x="737757" y="1138515"/>
                </a:cubicBezTo>
                <a:cubicBezTo>
                  <a:pt x="724963" y="1138515"/>
                  <a:pt x="714591" y="1128143"/>
                  <a:pt x="714591" y="1115347"/>
                </a:cubicBezTo>
                <a:cubicBezTo>
                  <a:pt x="714591" y="1102553"/>
                  <a:pt x="724963" y="1092182"/>
                  <a:pt x="737757" y="1092182"/>
                </a:cubicBezTo>
                <a:close/>
                <a:moveTo>
                  <a:pt x="560655" y="1092182"/>
                </a:moveTo>
                <a:cubicBezTo>
                  <a:pt x="573449" y="1092182"/>
                  <a:pt x="583821" y="1102553"/>
                  <a:pt x="583821" y="1115348"/>
                </a:cubicBezTo>
                <a:cubicBezTo>
                  <a:pt x="583821" y="1128143"/>
                  <a:pt x="573449" y="1138515"/>
                  <a:pt x="560655" y="1138515"/>
                </a:cubicBezTo>
                <a:cubicBezTo>
                  <a:pt x="547861" y="1138515"/>
                  <a:pt x="537489" y="1128143"/>
                  <a:pt x="537489" y="1115348"/>
                </a:cubicBezTo>
                <a:cubicBezTo>
                  <a:pt x="537489" y="1102553"/>
                  <a:pt x="547861" y="1092182"/>
                  <a:pt x="560655" y="1092182"/>
                </a:cubicBezTo>
                <a:close/>
                <a:moveTo>
                  <a:pt x="383558" y="1092182"/>
                </a:move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ubicBezTo>
                  <a:pt x="360391" y="1102553"/>
                  <a:pt x="370763" y="1092182"/>
                  <a:pt x="383558" y="1092182"/>
                </a:cubicBezTo>
                <a:close/>
                <a:moveTo>
                  <a:pt x="206455" y="1092182"/>
                </a:move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ubicBezTo>
                  <a:pt x="183289" y="1102553"/>
                  <a:pt x="193661" y="1092182"/>
                  <a:pt x="206455" y="1092182"/>
                </a:cubicBezTo>
                <a:close/>
                <a:moveTo>
                  <a:pt x="29357" y="1092182"/>
                </a:move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ubicBezTo>
                  <a:pt x="6191" y="1102553"/>
                  <a:pt x="16563" y="1092182"/>
                  <a:pt x="29357" y="1092182"/>
                </a:cubicBezTo>
                <a:close/>
                <a:moveTo>
                  <a:pt x="1091956" y="900174"/>
                </a:moveTo>
                <a:cubicBezTo>
                  <a:pt x="1104753" y="900174"/>
                  <a:pt x="1115123" y="910547"/>
                  <a:pt x="1115123" y="923339"/>
                </a:cubicBezTo>
                <a:cubicBezTo>
                  <a:pt x="1115123" y="936133"/>
                  <a:pt x="1104753" y="946506"/>
                  <a:pt x="1091956" y="946506"/>
                </a:cubicBezTo>
                <a:cubicBezTo>
                  <a:pt x="1079160" y="946506"/>
                  <a:pt x="1068786" y="936133"/>
                  <a:pt x="1068786" y="923339"/>
                </a:cubicBezTo>
                <a:cubicBezTo>
                  <a:pt x="1068786" y="910547"/>
                  <a:pt x="1079160" y="900174"/>
                  <a:pt x="1091956" y="900174"/>
                </a:cubicBezTo>
                <a:close/>
                <a:moveTo>
                  <a:pt x="914854" y="900174"/>
                </a:moveTo>
                <a:cubicBezTo>
                  <a:pt x="927647" y="900174"/>
                  <a:pt x="938019" y="910547"/>
                  <a:pt x="938019" y="923339"/>
                </a:cubicBezTo>
                <a:cubicBezTo>
                  <a:pt x="938019" y="936133"/>
                  <a:pt x="927647" y="946506"/>
                  <a:pt x="914854" y="946506"/>
                </a:cubicBezTo>
                <a:cubicBezTo>
                  <a:pt x="902054" y="946506"/>
                  <a:pt x="891687" y="936133"/>
                  <a:pt x="891687" y="923339"/>
                </a:cubicBezTo>
                <a:cubicBezTo>
                  <a:pt x="891687" y="910547"/>
                  <a:pt x="902054" y="900174"/>
                  <a:pt x="914854" y="900174"/>
                </a:cubicBezTo>
                <a:close/>
                <a:moveTo>
                  <a:pt x="737758" y="900174"/>
                </a:moveTo>
                <a:cubicBezTo>
                  <a:pt x="750552" y="900174"/>
                  <a:pt x="760924" y="910547"/>
                  <a:pt x="760924" y="923339"/>
                </a:cubicBezTo>
                <a:cubicBezTo>
                  <a:pt x="760924" y="936134"/>
                  <a:pt x="750552" y="946506"/>
                  <a:pt x="737758" y="946506"/>
                </a:cubicBezTo>
                <a:cubicBezTo>
                  <a:pt x="724964" y="946506"/>
                  <a:pt x="714592" y="936134"/>
                  <a:pt x="714592" y="923339"/>
                </a:cubicBezTo>
                <a:cubicBezTo>
                  <a:pt x="714592" y="910547"/>
                  <a:pt x="724964" y="900174"/>
                  <a:pt x="737758" y="900174"/>
                </a:cubicBezTo>
                <a:close/>
                <a:moveTo>
                  <a:pt x="560655" y="900174"/>
                </a:moveTo>
                <a:cubicBezTo>
                  <a:pt x="573450" y="900174"/>
                  <a:pt x="583822" y="910547"/>
                  <a:pt x="583822" y="923339"/>
                </a:cubicBezTo>
                <a:cubicBezTo>
                  <a:pt x="583822" y="936134"/>
                  <a:pt x="573450" y="946506"/>
                  <a:pt x="560655" y="946506"/>
                </a:cubicBezTo>
                <a:cubicBezTo>
                  <a:pt x="547862" y="946506"/>
                  <a:pt x="537490" y="936134"/>
                  <a:pt x="537490" y="923339"/>
                </a:cubicBezTo>
                <a:cubicBezTo>
                  <a:pt x="537490" y="910547"/>
                  <a:pt x="547862" y="900174"/>
                  <a:pt x="560655" y="900174"/>
                </a:cubicBezTo>
                <a:close/>
                <a:moveTo>
                  <a:pt x="383559" y="900174"/>
                </a:move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ubicBezTo>
                  <a:pt x="360392" y="910547"/>
                  <a:pt x="370763" y="900174"/>
                  <a:pt x="383559" y="900174"/>
                </a:cubicBezTo>
                <a:close/>
                <a:moveTo>
                  <a:pt x="206456" y="900174"/>
                </a:move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ubicBezTo>
                  <a:pt x="183290" y="910547"/>
                  <a:pt x="193662" y="900174"/>
                  <a:pt x="206456" y="900174"/>
                </a:cubicBezTo>
                <a:close/>
                <a:moveTo>
                  <a:pt x="29357" y="900174"/>
                </a:move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ubicBezTo>
                  <a:pt x="6192" y="910547"/>
                  <a:pt x="16564" y="900174"/>
                  <a:pt x="29357" y="900174"/>
                </a:cubicBezTo>
                <a:close/>
                <a:moveTo>
                  <a:pt x="1094023" y="728810"/>
                </a:moveTo>
                <a:cubicBezTo>
                  <a:pt x="1106818" y="728810"/>
                  <a:pt x="1117189" y="739182"/>
                  <a:pt x="1117189" y="751977"/>
                </a:cubicBezTo>
                <a:cubicBezTo>
                  <a:pt x="1117189" y="764771"/>
                  <a:pt x="1106818" y="775143"/>
                  <a:pt x="1094023" y="775143"/>
                </a:cubicBezTo>
                <a:cubicBezTo>
                  <a:pt x="1081225" y="775143"/>
                  <a:pt x="1070851" y="764771"/>
                  <a:pt x="1070851" y="751977"/>
                </a:cubicBezTo>
                <a:cubicBezTo>
                  <a:pt x="1070851" y="739182"/>
                  <a:pt x="1081225" y="728810"/>
                  <a:pt x="1094023" y="728810"/>
                </a:cubicBezTo>
                <a:close/>
                <a:moveTo>
                  <a:pt x="916920" y="728810"/>
                </a:moveTo>
                <a:cubicBezTo>
                  <a:pt x="929710" y="728810"/>
                  <a:pt x="940083" y="739182"/>
                  <a:pt x="940083" y="751977"/>
                </a:cubicBezTo>
                <a:cubicBezTo>
                  <a:pt x="940083" y="764771"/>
                  <a:pt x="929710" y="775143"/>
                  <a:pt x="916920" y="775143"/>
                </a:cubicBezTo>
                <a:cubicBezTo>
                  <a:pt x="904121" y="775143"/>
                  <a:pt x="893752" y="764771"/>
                  <a:pt x="893752" y="751977"/>
                </a:cubicBezTo>
                <a:cubicBezTo>
                  <a:pt x="893752" y="739182"/>
                  <a:pt x="904121" y="728810"/>
                  <a:pt x="916920" y="728810"/>
                </a:cubicBezTo>
                <a:close/>
                <a:moveTo>
                  <a:pt x="739823" y="728810"/>
                </a:moveTo>
                <a:cubicBezTo>
                  <a:pt x="752617" y="728810"/>
                  <a:pt x="762989" y="739182"/>
                  <a:pt x="762989" y="751977"/>
                </a:cubicBezTo>
                <a:cubicBezTo>
                  <a:pt x="762989" y="764771"/>
                  <a:pt x="752617" y="775143"/>
                  <a:pt x="739823" y="775143"/>
                </a:cubicBezTo>
                <a:cubicBezTo>
                  <a:pt x="727029" y="775143"/>
                  <a:pt x="716656" y="764771"/>
                  <a:pt x="716656" y="751977"/>
                </a:cubicBezTo>
                <a:cubicBezTo>
                  <a:pt x="716656" y="739182"/>
                  <a:pt x="727029" y="728810"/>
                  <a:pt x="739823" y="728810"/>
                </a:cubicBezTo>
                <a:close/>
                <a:moveTo>
                  <a:pt x="562720" y="728810"/>
                </a:moveTo>
                <a:cubicBezTo>
                  <a:pt x="575514" y="728810"/>
                  <a:pt x="585887" y="739182"/>
                  <a:pt x="585887" y="751977"/>
                </a:cubicBezTo>
                <a:cubicBezTo>
                  <a:pt x="585887" y="764771"/>
                  <a:pt x="575514" y="775143"/>
                  <a:pt x="562720" y="775143"/>
                </a:cubicBezTo>
                <a:cubicBezTo>
                  <a:pt x="549926" y="775143"/>
                  <a:pt x="539554" y="764771"/>
                  <a:pt x="539554" y="751977"/>
                </a:cubicBezTo>
                <a:cubicBezTo>
                  <a:pt x="539554" y="739182"/>
                  <a:pt x="549926" y="728810"/>
                  <a:pt x="562720" y="728810"/>
                </a:cubicBezTo>
                <a:close/>
                <a:moveTo>
                  <a:pt x="385624" y="728810"/>
                </a:move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ubicBezTo>
                  <a:pt x="362457" y="739182"/>
                  <a:pt x="372828" y="728810"/>
                  <a:pt x="385624" y="728810"/>
                </a:cubicBezTo>
                <a:close/>
                <a:moveTo>
                  <a:pt x="208520" y="728810"/>
                </a:move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ubicBezTo>
                  <a:pt x="185354" y="739182"/>
                  <a:pt x="195726" y="728810"/>
                  <a:pt x="208520" y="728810"/>
                </a:cubicBezTo>
                <a:close/>
                <a:moveTo>
                  <a:pt x="31422" y="728810"/>
                </a:move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ubicBezTo>
                  <a:pt x="8256" y="739182"/>
                  <a:pt x="18628" y="728810"/>
                  <a:pt x="31422" y="728810"/>
                </a:cubicBezTo>
                <a:close/>
                <a:moveTo>
                  <a:pt x="1085764" y="534738"/>
                </a:moveTo>
                <a:cubicBezTo>
                  <a:pt x="1098561" y="534738"/>
                  <a:pt x="1108933" y="545110"/>
                  <a:pt x="1108933" y="557903"/>
                </a:cubicBezTo>
                <a:cubicBezTo>
                  <a:pt x="1108933" y="570697"/>
                  <a:pt x="1098561" y="581069"/>
                  <a:pt x="1085764" y="581069"/>
                </a:cubicBezTo>
                <a:cubicBezTo>
                  <a:pt x="1072968" y="581069"/>
                  <a:pt x="1062591" y="570697"/>
                  <a:pt x="1062591" y="557903"/>
                </a:cubicBezTo>
                <a:cubicBezTo>
                  <a:pt x="1062591" y="545110"/>
                  <a:pt x="1072968" y="534738"/>
                  <a:pt x="1085764" y="534738"/>
                </a:cubicBezTo>
                <a:close/>
                <a:moveTo>
                  <a:pt x="908662" y="534738"/>
                </a:moveTo>
                <a:cubicBezTo>
                  <a:pt x="921456" y="534738"/>
                  <a:pt x="931826" y="545110"/>
                  <a:pt x="931826" y="557903"/>
                </a:cubicBezTo>
                <a:cubicBezTo>
                  <a:pt x="931826" y="570697"/>
                  <a:pt x="921456" y="581069"/>
                  <a:pt x="908662" y="581069"/>
                </a:cubicBezTo>
                <a:cubicBezTo>
                  <a:pt x="895866" y="581069"/>
                  <a:pt x="885496" y="570697"/>
                  <a:pt x="885496" y="557903"/>
                </a:cubicBezTo>
                <a:cubicBezTo>
                  <a:pt x="885496" y="545110"/>
                  <a:pt x="895866" y="534738"/>
                  <a:pt x="908662" y="534738"/>
                </a:cubicBezTo>
                <a:close/>
                <a:moveTo>
                  <a:pt x="731565" y="534738"/>
                </a:moveTo>
                <a:cubicBezTo>
                  <a:pt x="744360" y="534738"/>
                  <a:pt x="754732" y="545110"/>
                  <a:pt x="754732" y="557904"/>
                </a:cubicBezTo>
                <a:cubicBezTo>
                  <a:pt x="754732" y="570697"/>
                  <a:pt x="744360" y="581069"/>
                  <a:pt x="731565" y="581069"/>
                </a:cubicBezTo>
                <a:cubicBezTo>
                  <a:pt x="718771" y="581069"/>
                  <a:pt x="708399" y="570697"/>
                  <a:pt x="708399" y="557904"/>
                </a:cubicBezTo>
                <a:cubicBezTo>
                  <a:pt x="708399" y="545110"/>
                  <a:pt x="718771" y="534738"/>
                  <a:pt x="731565" y="534738"/>
                </a:cubicBezTo>
                <a:close/>
                <a:moveTo>
                  <a:pt x="554463" y="534738"/>
                </a:moveTo>
                <a:cubicBezTo>
                  <a:pt x="567258" y="534738"/>
                  <a:pt x="577630" y="545110"/>
                  <a:pt x="577630" y="557904"/>
                </a:cubicBezTo>
                <a:cubicBezTo>
                  <a:pt x="577630" y="570697"/>
                  <a:pt x="567258" y="581069"/>
                  <a:pt x="554463" y="581069"/>
                </a:cubicBezTo>
                <a:cubicBezTo>
                  <a:pt x="541669" y="581069"/>
                  <a:pt x="531297" y="570697"/>
                  <a:pt x="531297" y="557904"/>
                </a:cubicBezTo>
                <a:cubicBezTo>
                  <a:pt x="531297" y="545110"/>
                  <a:pt x="541669" y="534738"/>
                  <a:pt x="554463" y="534738"/>
                </a:cubicBezTo>
                <a:close/>
                <a:moveTo>
                  <a:pt x="377366" y="534738"/>
                </a:move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ubicBezTo>
                  <a:pt x="354199" y="545110"/>
                  <a:pt x="364572" y="534738"/>
                  <a:pt x="377366" y="534738"/>
                </a:cubicBezTo>
                <a:close/>
                <a:moveTo>
                  <a:pt x="200263" y="534738"/>
                </a:move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ubicBezTo>
                  <a:pt x="177098" y="545110"/>
                  <a:pt x="187470" y="534738"/>
                  <a:pt x="200263" y="534738"/>
                </a:cubicBezTo>
                <a:close/>
                <a:moveTo>
                  <a:pt x="23165" y="534738"/>
                </a:move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ubicBezTo>
                  <a:pt x="0" y="545110"/>
                  <a:pt x="10371" y="534738"/>
                  <a:pt x="23165" y="534738"/>
                </a:cubicBezTo>
                <a:close/>
                <a:moveTo>
                  <a:pt x="1087829" y="363375"/>
                </a:moveTo>
                <a:cubicBezTo>
                  <a:pt x="1100626" y="363375"/>
                  <a:pt x="1110998" y="373746"/>
                  <a:pt x="1110998" y="386540"/>
                </a:cubicBezTo>
                <a:cubicBezTo>
                  <a:pt x="1110998" y="399334"/>
                  <a:pt x="1100626" y="409706"/>
                  <a:pt x="1087829" y="409706"/>
                </a:cubicBezTo>
                <a:cubicBezTo>
                  <a:pt x="1075032" y="409706"/>
                  <a:pt x="1064659" y="399334"/>
                  <a:pt x="1064659" y="386540"/>
                </a:cubicBezTo>
                <a:cubicBezTo>
                  <a:pt x="1064659" y="373746"/>
                  <a:pt x="1075032" y="363375"/>
                  <a:pt x="1087829" y="363375"/>
                </a:cubicBezTo>
                <a:close/>
                <a:moveTo>
                  <a:pt x="910729" y="363375"/>
                </a:moveTo>
                <a:cubicBezTo>
                  <a:pt x="923520" y="363375"/>
                  <a:pt x="933892" y="373746"/>
                  <a:pt x="933892" y="386540"/>
                </a:cubicBezTo>
                <a:cubicBezTo>
                  <a:pt x="933892" y="399334"/>
                  <a:pt x="923520" y="409706"/>
                  <a:pt x="910729" y="409706"/>
                </a:cubicBezTo>
                <a:cubicBezTo>
                  <a:pt x="897930" y="409706"/>
                  <a:pt x="887563" y="399334"/>
                  <a:pt x="887563" y="386540"/>
                </a:cubicBezTo>
                <a:cubicBezTo>
                  <a:pt x="887563" y="373746"/>
                  <a:pt x="897930" y="363375"/>
                  <a:pt x="910729" y="363375"/>
                </a:cubicBezTo>
                <a:close/>
                <a:moveTo>
                  <a:pt x="733631" y="363375"/>
                </a:moveTo>
                <a:cubicBezTo>
                  <a:pt x="746425" y="363375"/>
                  <a:pt x="756797" y="373746"/>
                  <a:pt x="756797" y="386540"/>
                </a:cubicBezTo>
                <a:cubicBezTo>
                  <a:pt x="756797" y="399334"/>
                  <a:pt x="746425" y="409706"/>
                  <a:pt x="733631" y="409706"/>
                </a:cubicBezTo>
                <a:cubicBezTo>
                  <a:pt x="720836" y="409706"/>
                  <a:pt x="710464" y="399334"/>
                  <a:pt x="710464" y="386540"/>
                </a:cubicBezTo>
                <a:cubicBezTo>
                  <a:pt x="710464" y="373746"/>
                  <a:pt x="720836" y="363375"/>
                  <a:pt x="733631" y="363375"/>
                </a:cubicBezTo>
                <a:close/>
                <a:moveTo>
                  <a:pt x="556528" y="363375"/>
                </a:moveTo>
                <a:cubicBezTo>
                  <a:pt x="569322" y="363375"/>
                  <a:pt x="579694" y="373746"/>
                  <a:pt x="579694" y="386541"/>
                </a:cubicBezTo>
                <a:cubicBezTo>
                  <a:pt x="579694" y="399334"/>
                  <a:pt x="569322" y="409706"/>
                  <a:pt x="556528" y="409706"/>
                </a:cubicBezTo>
                <a:cubicBezTo>
                  <a:pt x="543734" y="409706"/>
                  <a:pt x="533362" y="399334"/>
                  <a:pt x="533362" y="386541"/>
                </a:cubicBezTo>
                <a:cubicBezTo>
                  <a:pt x="533362" y="373746"/>
                  <a:pt x="543734" y="363375"/>
                  <a:pt x="556528" y="363375"/>
                </a:cubicBezTo>
                <a:close/>
                <a:moveTo>
                  <a:pt x="379431" y="363375"/>
                </a:move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ubicBezTo>
                  <a:pt x="356264" y="373746"/>
                  <a:pt x="366637" y="363375"/>
                  <a:pt x="379431" y="363375"/>
                </a:cubicBezTo>
                <a:close/>
                <a:moveTo>
                  <a:pt x="202328" y="363375"/>
                </a:move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ubicBezTo>
                  <a:pt x="179162" y="373746"/>
                  <a:pt x="189534" y="363375"/>
                  <a:pt x="202328" y="363375"/>
                </a:cubicBezTo>
                <a:close/>
                <a:moveTo>
                  <a:pt x="25230" y="363375"/>
                </a:move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ubicBezTo>
                  <a:pt x="2064" y="373746"/>
                  <a:pt x="12436" y="363375"/>
                  <a:pt x="25230" y="363375"/>
                </a:cubicBezTo>
                <a:close/>
                <a:moveTo>
                  <a:pt x="1087830" y="171363"/>
                </a:moveTo>
                <a:cubicBezTo>
                  <a:pt x="1100626" y="171363"/>
                  <a:pt x="1110998" y="181735"/>
                  <a:pt x="1110998" y="194529"/>
                </a:cubicBezTo>
                <a:cubicBezTo>
                  <a:pt x="1110998" y="207323"/>
                  <a:pt x="1100626" y="217695"/>
                  <a:pt x="1087830" y="217695"/>
                </a:cubicBezTo>
                <a:cubicBezTo>
                  <a:pt x="1075032" y="217695"/>
                  <a:pt x="1064659" y="207323"/>
                  <a:pt x="1064659" y="194529"/>
                </a:cubicBezTo>
                <a:cubicBezTo>
                  <a:pt x="1064659" y="181735"/>
                  <a:pt x="1075032" y="171363"/>
                  <a:pt x="1087830" y="171363"/>
                </a:cubicBezTo>
                <a:close/>
                <a:moveTo>
                  <a:pt x="910729" y="171363"/>
                </a:moveTo>
                <a:cubicBezTo>
                  <a:pt x="923523" y="171363"/>
                  <a:pt x="933892" y="181735"/>
                  <a:pt x="933892" y="194529"/>
                </a:cubicBezTo>
                <a:cubicBezTo>
                  <a:pt x="933892" y="207323"/>
                  <a:pt x="923523" y="217695"/>
                  <a:pt x="910729" y="217695"/>
                </a:cubicBezTo>
                <a:cubicBezTo>
                  <a:pt x="897930" y="217695"/>
                  <a:pt x="887563" y="207323"/>
                  <a:pt x="887563" y="194529"/>
                </a:cubicBezTo>
                <a:cubicBezTo>
                  <a:pt x="887563" y="181735"/>
                  <a:pt x="897930" y="171363"/>
                  <a:pt x="910729" y="171363"/>
                </a:cubicBezTo>
                <a:close/>
                <a:moveTo>
                  <a:pt x="733631" y="171363"/>
                </a:moveTo>
                <a:cubicBezTo>
                  <a:pt x="746426" y="171363"/>
                  <a:pt x="756798" y="181735"/>
                  <a:pt x="756798" y="194529"/>
                </a:cubicBezTo>
                <a:cubicBezTo>
                  <a:pt x="756798" y="207323"/>
                  <a:pt x="746426" y="217695"/>
                  <a:pt x="733631" y="217695"/>
                </a:cubicBezTo>
                <a:cubicBezTo>
                  <a:pt x="720837" y="217695"/>
                  <a:pt x="710465" y="207323"/>
                  <a:pt x="710465" y="194529"/>
                </a:cubicBezTo>
                <a:cubicBezTo>
                  <a:pt x="710465" y="181735"/>
                  <a:pt x="720837" y="171363"/>
                  <a:pt x="733631" y="171363"/>
                </a:cubicBezTo>
                <a:close/>
                <a:moveTo>
                  <a:pt x="556529" y="171363"/>
                </a:moveTo>
                <a:cubicBezTo>
                  <a:pt x="569323" y="171363"/>
                  <a:pt x="579695" y="181735"/>
                  <a:pt x="579695" y="194529"/>
                </a:cubicBezTo>
                <a:cubicBezTo>
                  <a:pt x="579695" y="207323"/>
                  <a:pt x="569323" y="217695"/>
                  <a:pt x="556529" y="217695"/>
                </a:cubicBezTo>
                <a:cubicBezTo>
                  <a:pt x="543734" y="217695"/>
                  <a:pt x="533362" y="207323"/>
                  <a:pt x="533362" y="194529"/>
                </a:cubicBezTo>
                <a:cubicBezTo>
                  <a:pt x="533362" y="181735"/>
                  <a:pt x="543734" y="171363"/>
                  <a:pt x="556529" y="171363"/>
                </a:cubicBezTo>
                <a:close/>
                <a:moveTo>
                  <a:pt x="379431" y="171363"/>
                </a:move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ubicBezTo>
                  <a:pt x="356265" y="181735"/>
                  <a:pt x="366637" y="171363"/>
                  <a:pt x="379431" y="171363"/>
                </a:cubicBezTo>
                <a:close/>
                <a:moveTo>
                  <a:pt x="202328" y="171363"/>
                </a:move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ubicBezTo>
                  <a:pt x="179162" y="181735"/>
                  <a:pt x="189534" y="171363"/>
                  <a:pt x="202328" y="171363"/>
                </a:cubicBezTo>
                <a:close/>
                <a:moveTo>
                  <a:pt x="25230" y="171363"/>
                </a:move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ubicBezTo>
                  <a:pt x="2064" y="181735"/>
                  <a:pt x="12436" y="171363"/>
                  <a:pt x="25230" y="171363"/>
                </a:cubicBezTo>
                <a:close/>
                <a:moveTo>
                  <a:pt x="1089895" y="0"/>
                </a:moveTo>
                <a:cubicBezTo>
                  <a:pt x="1102692" y="0"/>
                  <a:pt x="1113063" y="10372"/>
                  <a:pt x="1113063" y="23166"/>
                </a:cubicBezTo>
                <a:cubicBezTo>
                  <a:pt x="1113063" y="35960"/>
                  <a:pt x="1102692" y="46332"/>
                  <a:pt x="1089895" y="46332"/>
                </a:cubicBezTo>
                <a:cubicBezTo>
                  <a:pt x="1077098" y="46332"/>
                  <a:pt x="1066725" y="35960"/>
                  <a:pt x="1066725" y="23166"/>
                </a:cubicBezTo>
                <a:cubicBezTo>
                  <a:pt x="1066725" y="10372"/>
                  <a:pt x="1077098" y="0"/>
                  <a:pt x="1089895" y="0"/>
                </a:cubicBezTo>
                <a:close/>
                <a:moveTo>
                  <a:pt x="912794" y="0"/>
                </a:moveTo>
                <a:cubicBezTo>
                  <a:pt x="925585" y="0"/>
                  <a:pt x="935957" y="10372"/>
                  <a:pt x="935957" y="23166"/>
                </a:cubicBezTo>
                <a:cubicBezTo>
                  <a:pt x="935957" y="35960"/>
                  <a:pt x="925585" y="46332"/>
                  <a:pt x="912794" y="46332"/>
                </a:cubicBezTo>
                <a:cubicBezTo>
                  <a:pt x="899993" y="46332"/>
                  <a:pt x="889627" y="35960"/>
                  <a:pt x="889627" y="23166"/>
                </a:cubicBezTo>
                <a:cubicBezTo>
                  <a:pt x="889627" y="10372"/>
                  <a:pt x="899993" y="0"/>
                  <a:pt x="912794" y="0"/>
                </a:cubicBezTo>
                <a:close/>
                <a:moveTo>
                  <a:pt x="735696" y="0"/>
                </a:moveTo>
                <a:cubicBezTo>
                  <a:pt x="748490" y="0"/>
                  <a:pt x="758862" y="10372"/>
                  <a:pt x="758862" y="23166"/>
                </a:cubicBezTo>
                <a:cubicBezTo>
                  <a:pt x="758862" y="35960"/>
                  <a:pt x="748490" y="46332"/>
                  <a:pt x="735696" y="46332"/>
                </a:cubicBezTo>
                <a:cubicBezTo>
                  <a:pt x="722902" y="46332"/>
                  <a:pt x="712529" y="35960"/>
                  <a:pt x="712529" y="23166"/>
                </a:cubicBezTo>
                <a:cubicBezTo>
                  <a:pt x="712529" y="10372"/>
                  <a:pt x="722902" y="0"/>
                  <a:pt x="735696" y="0"/>
                </a:cubicBezTo>
                <a:close/>
                <a:moveTo>
                  <a:pt x="558593" y="0"/>
                </a:moveTo>
                <a:cubicBezTo>
                  <a:pt x="571387" y="0"/>
                  <a:pt x="581760" y="10372"/>
                  <a:pt x="581760" y="23166"/>
                </a:cubicBezTo>
                <a:cubicBezTo>
                  <a:pt x="581760" y="35960"/>
                  <a:pt x="571387" y="46332"/>
                  <a:pt x="558593" y="46332"/>
                </a:cubicBezTo>
                <a:cubicBezTo>
                  <a:pt x="545799" y="46332"/>
                  <a:pt x="535428" y="35960"/>
                  <a:pt x="535428" y="23166"/>
                </a:cubicBezTo>
                <a:cubicBezTo>
                  <a:pt x="535428" y="10372"/>
                  <a:pt x="545799" y="0"/>
                  <a:pt x="558593" y="0"/>
                </a:cubicBezTo>
                <a:close/>
                <a:moveTo>
                  <a:pt x="381496" y="0"/>
                </a:move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ubicBezTo>
                  <a:pt x="358329" y="10372"/>
                  <a:pt x="368702" y="0"/>
                  <a:pt x="381496" y="0"/>
                </a:cubicBezTo>
                <a:close/>
                <a:moveTo>
                  <a:pt x="204394" y="0"/>
                </a:move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ubicBezTo>
                  <a:pt x="181228" y="10372"/>
                  <a:pt x="191600" y="0"/>
                  <a:pt x="204394" y="0"/>
                </a:cubicBezTo>
                <a:close/>
                <a:moveTo>
                  <a:pt x="27296" y="0"/>
                </a:move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ubicBezTo>
                  <a:pt x="4130" y="10372"/>
                  <a:pt x="14502" y="0"/>
                  <a:pt x="272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3"/>
          <p:cNvSpPr/>
          <p:nvPr/>
        </p:nvSpPr>
        <p:spPr>
          <a:xfrm rot="-5400000" flipH="1">
            <a:off x="9843391" y="5999915"/>
            <a:ext cx="291703" cy="1066333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3"/>
          <p:cNvSpPr/>
          <p:nvPr/>
        </p:nvSpPr>
        <p:spPr>
          <a:xfrm rot="10800000" flipH="1">
            <a:off x="11621013" y="3509251"/>
            <a:ext cx="410850" cy="1501878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3"/>
          <p:cNvSpPr txBox="1"/>
          <p:nvPr/>
        </p:nvSpPr>
        <p:spPr>
          <a:xfrm rot="5400000">
            <a:off x="-679350" y="609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○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■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●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○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■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●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○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Montserrat"/>
              <a:buChar char="■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09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efaheducation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"/>
          <p:cNvSpPr txBox="1">
            <a:spLocks noGrp="1"/>
          </p:cNvSpPr>
          <p:nvPr>
            <p:ph type="ctrTitle"/>
          </p:nvPr>
        </p:nvSpPr>
        <p:spPr>
          <a:xfrm>
            <a:off x="1672185" y="1297575"/>
            <a:ext cx="91140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 smtClean="0">
                <a:cs typeface="AGA Aladdin Regular" pitchFamily="2" charset="-78"/>
              </a:rPr>
              <a:t>كثيرات الحدود</a:t>
            </a:r>
            <a:endParaRPr dirty="0">
              <a:cs typeface="AGA Aladdin Regular" pitchFamily="2" charset="-78"/>
            </a:endParaRPr>
          </a:p>
        </p:txBody>
      </p:sp>
      <p:sp>
        <p:nvSpPr>
          <p:cNvPr id="191" name="Google Shape;191;p13"/>
          <p:cNvSpPr txBox="1"/>
          <p:nvPr/>
        </p:nvSpPr>
        <p:spPr>
          <a:xfrm>
            <a:off x="1398375" y="524375"/>
            <a:ext cx="18681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cxnSp>
        <p:nvCxnSpPr>
          <p:cNvPr id="192" name="Google Shape;192;p13"/>
          <p:cNvCxnSpPr/>
          <p:nvPr/>
        </p:nvCxnSpPr>
        <p:spPr>
          <a:xfrm>
            <a:off x="2564076" y="4007436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شكل بيضاوي 5"/>
          <p:cNvSpPr/>
          <p:nvPr/>
        </p:nvSpPr>
        <p:spPr>
          <a:xfrm>
            <a:off x="710912" y="1015450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53" y="1017153"/>
            <a:ext cx="1036530" cy="1000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953490" y="1803607"/>
            <a:ext cx="7573241" cy="28376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7231" y="2184281"/>
            <a:ext cx="7401790" cy="210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1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281658" y="1803607"/>
            <a:ext cx="7843520" cy="30064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Google Shape;189;p13"/>
          <p:cNvSpPr txBox="1">
            <a:spLocks/>
          </p:cNvSpPr>
          <p:nvPr/>
        </p:nvSpPr>
        <p:spPr>
          <a:xfrm>
            <a:off x="2729346" y="109286"/>
            <a:ext cx="5762252" cy="119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dirty="0" smtClean="0">
                <a:cs typeface="AGA Aladdin Regular" pitchFamily="2" charset="-78"/>
              </a:rPr>
              <a:t>الصورة القياسية لكثيرة الحدود</a:t>
            </a:r>
            <a:endParaRPr lang="ar-SA" dirty="0">
              <a:cs typeface="AGA Aladdin Regular" pitchFamily="2" charset="-78"/>
            </a:endParaRPr>
          </a:p>
        </p:txBody>
      </p:sp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مستطيل مستدير الزوايا 10"/>
          <p:cNvSpPr/>
          <p:nvPr/>
        </p:nvSpPr>
        <p:spPr>
          <a:xfrm>
            <a:off x="9421091" y="1762604"/>
            <a:ext cx="957498" cy="6788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/>
          </a:p>
        </p:txBody>
      </p:sp>
      <p:sp>
        <p:nvSpPr>
          <p:cNvPr id="12" name="مستطيل 11"/>
          <p:cNvSpPr/>
          <p:nvPr/>
        </p:nvSpPr>
        <p:spPr>
          <a:xfrm>
            <a:off x="9388414" y="1811419"/>
            <a:ext cx="9797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مثال 3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4669" y="2107467"/>
            <a:ext cx="7697498" cy="254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8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7384473" y="679265"/>
            <a:ext cx="2151233" cy="7342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6297509" y="1803893"/>
            <a:ext cx="2998891" cy="33112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6428507" y="2632092"/>
            <a:ext cx="2840183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 smtClean="0"/>
          </a:p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</a:t>
            </a:r>
            <a:endParaRPr lang="ar-SA" sz="2000" b="1" dirty="0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2612200" y="1803893"/>
            <a:ext cx="2998891" cy="33112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2691553" y="2632091"/>
            <a:ext cx="2840183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 smtClean="0"/>
          </a:p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</a:t>
            </a:r>
            <a:endParaRPr lang="ar-SA" sz="20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8507" y="1989145"/>
            <a:ext cx="2787902" cy="552481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0907" y="2028613"/>
            <a:ext cx="2784764" cy="44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7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468638" y="1470436"/>
            <a:ext cx="7502236" cy="42653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Google Shape;189;p13"/>
          <p:cNvSpPr txBox="1">
            <a:spLocks/>
          </p:cNvSpPr>
          <p:nvPr/>
        </p:nvSpPr>
        <p:spPr>
          <a:xfrm>
            <a:off x="3425617" y="109286"/>
            <a:ext cx="4598471" cy="119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dirty="0" smtClean="0">
                <a:cs typeface="AGA Aladdin Regular" pitchFamily="2" charset="-78"/>
              </a:rPr>
              <a:t>استعمال كثيرات الحدود</a:t>
            </a:r>
            <a:endParaRPr lang="ar-SA" dirty="0">
              <a:cs typeface="AGA Aladdin Regular" pitchFamily="2" charset="-78"/>
            </a:endParaRPr>
          </a:p>
        </p:txBody>
      </p:sp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شكل بيضاوي 12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sp>
        <p:nvSpPr>
          <p:cNvPr id="14" name="مستطيل مستدير الزوايا 13"/>
          <p:cNvSpPr/>
          <p:nvPr/>
        </p:nvSpPr>
        <p:spPr>
          <a:xfrm>
            <a:off x="9157855" y="1762605"/>
            <a:ext cx="1884220" cy="11468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/>
          </a:p>
        </p:txBody>
      </p:sp>
      <p:sp>
        <p:nvSpPr>
          <p:cNvPr id="16" name="مستطيل 15"/>
          <p:cNvSpPr/>
          <p:nvPr/>
        </p:nvSpPr>
        <p:spPr>
          <a:xfrm>
            <a:off x="9116290" y="1872219"/>
            <a:ext cx="190148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مثال </a:t>
            </a:r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 </a:t>
            </a:r>
            <a:endParaRPr lang="ar-SA" sz="28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من واقع الحياة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4541" y="1609946"/>
            <a:ext cx="7230430" cy="213357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3933" y="3405703"/>
            <a:ext cx="5151645" cy="221747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84728" y="3019071"/>
            <a:ext cx="2164811" cy="332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9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7384473" y="679265"/>
            <a:ext cx="2151233" cy="7342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454721" y="1602058"/>
            <a:ext cx="8787189" cy="424455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1759521" y="2837883"/>
            <a:ext cx="8191442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..................................................................................................................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..................................................................................................................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..................................................................................................................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..................................................................................................................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..................................................................................................................</a:t>
            </a:r>
            <a:endParaRPr lang="ar-SA" sz="2000" b="1" dirty="0" smtClean="0"/>
          </a:p>
        </p:txBody>
      </p:sp>
      <p:sp>
        <p:nvSpPr>
          <p:cNvPr id="23" name="شكل بيضاوي 22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6146" y="1624446"/>
            <a:ext cx="6021964" cy="121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مستطيل 11"/>
          <p:cNvSpPr/>
          <p:nvPr/>
        </p:nvSpPr>
        <p:spPr>
          <a:xfrm>
            <a:off x="5083887" y="406354"/>
            <a:ext cx="8050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تأكد</a:t>
            </a:r>
            <a:endParaRPr lang="ar-S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" name="شكل بيضاوي 24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3491" y="1526516"/>
            <a:ext cx="8123620" cy="812362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6318" y="2338878"/>
            <a:ext cx="7939153" cy="322559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7382" y="3148496"/>
            <a:ext cx="2170833" cy="41699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6474" y="3734834"/>
            <a:ext cx="1119254" cy="420529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2560" y="4099356"/>
            <a:ext cx="2037220" cy="603076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39890" y="4694141"/>
            <a:ext cx="1852180" cy="56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7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مستطيل 11"/>
          <p:cNvSpPr/>
          <p:nvPr/>
        </p:nvSpPr>
        <p:spPr>
          <a:xfrm>
            <a:off x="5083887" y="406354"/>
            <a:ext cx="8050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تأكد</a:t>
            </a:r>
            <a:endParaRPr lang="ar-S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6103546" y="2094839"/>
            <a:ext cx="2998891" cy="33112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2418237" y="2094839"/>
            <a:ext cx="2998891" cy="33112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ربع نص 20"/>
          <p:cNvSpPr txBox="1"/>
          <p:nvPr/>
        </p:nvSpPr>
        <p:spPr>
          <a:xfrm>
            <a:off x="2549235" y="2923038"/>
            <a:ext cx="2840183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 smtClean="0"/>
          </a:p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</a:t>
            </a:r>
            <a:endParaRPr lang="ar-SA" sz="2000" b="1" dirty="0"/>
          </a:p>
        </p:txBody>
      </p:sp>
      <p:sp>
        <p:nvSpPr>
          <p:cNvPr id="14" name="شكل بيضاوي 13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0326" y="1316171"/>
            <a:ext cx="5036599" cy="572637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6182899" y="2923038"/>
            <a:ext cx="2840183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 smtClean="0"/>
          </a:p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</a:t>
            </a:r>
            <a:endParaRPr lang="ar-SA" sz="2000" b="1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38000" y="2243355"/>
            <a:ext cx="1040599" cy="47365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4443" y="2283369"/>
            <a:ext cx="1591876" cy="45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1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مستطيل 11"/>
          <p:cNvSpPr/>
          <p:nvPr/>
        </p:nvSpPr>
        <p:spPr>
          <a:xfrm>
            <a:off x="5083887" y="406354"/>
            <a:ext cx="8050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تأكد</a:t>
            </a:r>
            <a:endParaRPr lang="ar-S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6103546" y="2094839"/>
            <a:ext cx="2998891" cy="33112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2418237" y="2094839"/>
            <a:ext cx="2998891" cy="33112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ربع نص 20"/>
          <p:cNvSpPr txBox="1"/>
          <p:nvPr/>
        </p:nvSpPr>
        <p:spPr>
          <a:xfrm>
            <a:off x="2549235" y="2923038"/>
            <a:ext cx="2840183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 smtClean="0"/>
          </a:p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</a:t>
            </a:r>
            <a:endParaRPr lang="ar-SA" sz="2000" b="1" dirty="0"/>
          </a:p>
        </p:txBody>
      </p:sp>
      <p:sp>
        <p:nvSpPr>
          <p:cNvPr id="14" name="شكل بيضاوي 13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6182899" y="2923038"/>
            <a:ext cx="2840183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 smtClean="0"/>
          </a:p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</a:t>
            </a:r>
            <a:endParaRPr lang="ar-SA" sz="20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3714" y="1372158"/>
            <a:ext cx="7861757" cy="51212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49156" y="2337007"/>
            <a:ext cx="2673926" cy="44976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6260" y="2207518"/>
            <a:ext cx="2397654" cy="70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745673" y="1273871"/>
            <a:ext cx="8132619" cy="46558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1925781" y="2878327"/>
            <a:ext cx="7751242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............................................................................................................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............................................................................................................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............................................................................................................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............................................................................................................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............................................................................................................</a:t>
            </a:r>
            <a:endParaRPr lang="ar-SA" sz="2000" b="1" dirty="0"/>
          </a:p>
        </p:txBody>
      </p:sp>
      <p:cxnSp>
        <p:nvCxnSpPr>
          <p:cNvPr id="9" name="Google Shape;192;p13"/>
          <p:cNvCxnSpPr/>
          <p:nvPr/>
        </p:nvCxnSpPr>
        <p:spPr>
          <a:xfrm>
            <a:off x="2195271" y="101166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مستطيل 10"/>
          <p:cNvSpPr/>
          <p:nvPr/>
        </p:nvSpPr>
        <p:spPr>
          <a:xfrm>
            <a:off x="5083887" y="240094"/>
            <a:ext cx="8050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تأكد</a:t>
            </a:r>
            <a:endParaRPr lang="ar-S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477" y="1406670"/>
            <a:ext cx="7242878" cy="15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5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745673" y="1467841"/>
            <a:ext cx="8132619" cy="42263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1843361" y="2372575"/>
            <a:ext cx="7751242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............................................................................................................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............................................................................................................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............................................................................................................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............................................................................................................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............................................................................................................</a:t>
            </a:r>
            <a:endParaRPr lang="ar-SA" sz="2000" b="1" dirty="0"/>
          </a:p>
        </p:txBody>
      </p:sp>
      <p:cxnSp>
        <p:nvCxnSpPr>
          <p:cNvPr id="9" name="Google Shape;192;p13"/>
          <p:cNvCxnSpPr/>
          <p:nvPr/>
        </p:nvCxnSpPr>
        <p:spPr>
          <a:xfrm>
            <a:off x="2195271" y="101166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مستطيل 10"/>
          <p:cNvSpPr/>
          <p:nvPr/>
        </p:nvSpPr>
        <p:spPr>
          <a:xfrm>
            <a:off x="3776647" y="240094"/>
            <a:ext cx="36134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مهارات التفكير العليا</a:t>
            </a:r>
            <a:endParaRPr lang="ar-S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6901" y="1803607"/>
            <a:ext cx="7790161" cy="44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9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"/>
          <p:cNvSpPr txBox="1"/>
          <p:nvPr/>
        </p:nvSpPr>
        <p:spPr>
          <a:xfrm>
            <a:off x="1398375" y="524375"/>
            <a:ext cx="18681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6808499" y="1491208"/>
            <a:ext cx="1607127" cy="5541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6968066" y="1474470"/>
            <a:ext cx="12602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فيما سبق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3616036" y="1300175"/>
            <a:ext cx="2809279" cy="8808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درست تمييز وحيدات الحد وخصائصها</a:t>
            </a:r>
            <a:endParaRPr lang="ar-SA" sz="2400" b="1" dirty="0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6808499" y="2757329"/>
            <a:ext cx="1607127" cy="5541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/>
          <p:cNvSpPr/>
          <p:nvPr/>
        </p:nvSpPr>
        <p:spPr>
          <a:xfrm>
            <a:off x="7272637" y="2740591"/>
            <a:ext cx="6511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الآن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2923308" y="2469452"/>
            <a:ext cx="3509013" cy="11299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2400" b="1" dirty="0" smtClean="0"/>
              <a:t>1 ) أجد </a:t>
            </a:r>
            <a:r>
              <a:rPr lang="ar-SA" sz="2400" b="1" dirty="0" smtClean="0"/>
              <a:t>درجة كثيرة الحدود .</a:t>
            </a:r>
            <a:endParaRPr lang="ar-SA" sz="2400" b="1" dirty="0" smtClean="0"/>
          </a:p>
          <a:p>
            <a:pPr algn="r"/>
            <a:r>
              <a:rPr lang="ar-SA" sz="2400" b="1" dirty="0" smtClean="0"/>
              <a:t>2 ) </a:t>
            </a:r>
            <a:r>
              <a:rPr lang="ar-SA" sz="2400" b="1" dirty="0" smtClean="0"/>
              <a:t>أكتب كثيرة الحدود بالصورة القياسية</a:t>
            </a:r>
            <a:endParaRPr lang="ar-SA" sz="2400" b="1" dirty="0"/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6780445" y="4158927"/>
            <a:ext cx="1607127" cy="5541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9" name="مستطيل 18"/>
          <p:cNvSpPr/>
          <p:nvPr/>
        </p:nvSpPr>
        <p:spPr>
          <a:xfrm>
            <a:off x="6968066" y="4142189"/>
            <a:ext cx="12041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المفردات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3034145" y="3723299"/>
            <a:ext cx="3391170" cy="19884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2000" b="1" dirty="0" smtClean="0"/>
              <a:t>1 ) </a:t>
            </a:r>
            <a:r>
              <a:rPr lang="ar-SA" sz="2000" b="1" dirty="0" smtClean="0"/>
              <a:t>كثيرة حدود</a:t>
            </a:r>
            <a:endParaRPr lang="ar-SA" sz="2000" b="1" dirty="0" smtClean="0"/>
          </a:p>
          <a:p>
            <a:pPr algn="r"/>
            <a:r>
              <a:rPr lang="ar-SA" sz="2000" b="1" dirty="0" smtClean="0"/>
              <a:t>2 ) </a:t>
            </a:r>
            <a:r>
              <a:rPr lang="ar-SA" sz="2000" b="1" dirty="0" smtClean="0"/>
              <a:t>ثنائية وثلاثية حد</a:t>
            </a:r>
            <a:endParaRPr lang="ar-SA" sz="2000" b="1" dirty="0" smtClean="0"/>
          </a:p>
          <a:p>
            <a:pPr algn="r"/>
            <a:r>
              <a:rPr lang="ar-SA" sz="2000" b="1" dirty="0" smtClean="0"/>
              <a:t>3 ) </a:t>
            </a:r>
            <a:r>
              <a:rPr lang="ar-SA" sz="2000" b="1" dirty="0" smtClean="0"/>
              <a:t>درجة وحيدة الحد</a:t>
            </a:r>
          </a:p>
          <a:p>
            <a:pPr algn="r"/>
            <a:r>
              <a:rPr lang="ar-SA" sz="2000" b="1" dirty="0" smtClean="0"/>
              <a:t>4 ) درجة كثيرة الحدود</a:t>
            </a:r>
          </a:p>
          <a:p>
            <a:pPr algn="r"/>
            <a:r>
              <a:rPr lang="ar-SA" sz="2000" b="1" dirty="0" smtClean="0"/>
              <a:t>5 ) الصورة القياسية لكثيرة الحدود </a:t>
            </a:r>
          </a:p>
          <a:p>
            <a:pPr algn="r"/>
            <a:r>
              <a:rPr lang="ar-SA" sz="2000" b="1" dirty="0" smtClean="0"/>
              <a:t>6 ) المعامل الرئيس</a:t>
            </a:r>
            <a:endParaRPr lang="ar-SA" sz="2000" b="1" dirty="0"/>
          </a:p>
        </p:txBody>
      </p:sp>
      <p:sp>
        <p:nvSpPr>
          <p:cNvPr id="8" name="سهم إلى اليمين 7"/>
          <p:cNvSpPr/>
          <p:nvPr/>
        </p:nvSpPr>
        <p:spPr>
          <a:xfrm rot="10800000">
            <a:off x="6468799" y="1653604"/>
            <a:ext cx="332552" cy="229390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سهم إلى اليمين 21"/>
          <p:cNvSpPr/>
          <p:nvPr/>
        </p:nvSpPr>
        <p:spPr>
          <a:xfrm rot="10800000">
            <a:off x="6468799" y="2919725"/>
            <a:ext cx="332552" cy="229390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سهم إلى اليمين 22"/>
          <p:cNvSpPr/>
          <p:nvPr/>
        </p:nvSpPr>
        <p:spPr>
          <a:xfrm rot="10800000">
            <a:off x="6440693" y="4321323"/>
            <a:ext cx="332552" cy="229390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/>
          <p:cNvSpPr/>
          <p:nvPr/>
        </p:nvSpPr>
        <p:spPr>
          <a:xfrm>
            <a:off x="709892" y="1017625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53" y="1017153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5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مستدير الزوايا 8"/>
          <p:cNvSpPr/>
          <p:nvPr/>
        </p:nvSpPr>
        <p:spPr>
          <a:xfrm>
            <a:off x="7121240" y="1801091"/>
            <a:ext cx="2854037" cy="1371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7218222" y="1814945"/>
            <a:ext cx="27432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cs typeface="AGA Aladdin Regular" pitchFamily="2" charset="-78"/>
              </a:rPr>
              <a:t>الواجب </a:t>
            </a:r>
          </a:p>
          <a:p>
            <a:pPr algn="ctr"/>
            <a:r>
              <a:rPr lang="ar-SA" sz="4000" dirty="0" smtClean="0">
                <a:cs typeface="AGA Aladdin Regular" pitchFamily="2" charset="-78"/>
              </a:rPr>
              <a:t>بمنصة مدرستي</a:t>
            </a:r>
            <a:endParaRPr lang="ar-SA" sz="4000" dirty="0">
              <a:cs typeface="AGA Aladdin Regular" pitchFamily="2" charset="-78"/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4752115" y="3277862"/>
            <a:ext cx="2854037" cy="159894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4849097" y="3131122"/>
            <a:ext cx="27432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cs typeface="AGA Aladdin Regular" pitchFamily="2" charset="-78"/>
              </a:rPr>
              <a:t>تصميم </a:t>
            </a:r>
          </a:p>
          <a:p>
            <a:pPr algn="ctr"/>
            <a:r>
              <a:rPr lang="ar-SA" sz="4000" dirty="0" smtClean="0">
                <a:cs typeface="AGA Aladdin Regular" pitchFamily="2" charset="-78"/>
              </a:rPr>
              <a:t>أ. عثمان الربيعي</a:t>
            </a: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2743205" y="4973790"/>
            <a:ext cx="2757055" cy="1371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2743205" y="4987644"/>
            <a:ext cx="27432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cs typeface="AGA Aladdin Regular" pitchFamily="2" charset="-78"/>
              </a:rPr>
              <a:t>موقع رفعة التعليمية</a:t>
            </a:r>
          </a:p>
          <a:p>
            <a:pPr algn="ctr"/>
            <a:endParaRPr lang="ar-SA" sz="2800" b="1" dirty="0" smtClean="0">
              <a:cs typeface="AGA Aladdin Regular" pitchFamily="2" charset="-78"/>
            </a:endParaRPr>
          </a:p>
        </p:txBody>
      </p:sp>
      <p:pic>
        <p:nvPicPr>
          <p:cNvPr id="18" name="صورة 17">
            <a:hlinkClick r:id="rId3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1454" y="5379220"/>
            <a:ext cx="836383" cy="836383"/>
          </a:xfrm>
          <a:prstGeom prst="rect">
            <a:avLst/>
          </a:prstGeom>
        </p:spPr>
      </p:pic>
      <p:sp>
        <p:nvSpPr>
          <p:cNvPr id="19" name="مربع نص 18"/>
          <p:cNvSpPr txBox="1"/>
          <p:nvPr/>
        </p:nvSpPr>
        <p:spPr>
          <a:xfrm>
            <a:off x="5666514" y="4445751"/>
            <a:ext cx="19812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@</a:t>
            </a:r>
            <a:r>
              <a:rPr lang="en-US" b="1" dirty="0" smtClean="0">
                <a:solidFill>
                  <a:srgbClr val="0000CC"/>
                </a:solidFill>
              </a:rPr>
              <a:t>uthman20191</a:t>
            </a:r>
            <a:endParaRPr lang="ar-SA" sz="1100" b="1" dirty="0"/>
          </a:p>
        </p:txBody>
      </p:sp>
      <p:pic>
        <p:nvPicPr>
          <p:cNvPr id="20" name="Picture 2" descr="تويتر - ويكيبيديا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302" y="4454561"/>
            <a:ext cx="426536" cy="34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شكل بيضاوي 13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5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"/>
          <p:cNvSpPr txBox="1">
            <a:spLocks noGrp="1"/>
          </p:cNvSpPr>
          <p:nvPr>
            <p:ph type="ctrTitle"/>
          </p:nvPr>
        </p:nvSpPr>
        <p:spPr>
          <a:xfrm>
            <a:off x="3893127" y="912275"/>
            <a:ext cx="4260694" cy="119429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 smtClean="0">
                <a:cs typeface="AGA Aladdin Regular" pitchFamily="2" charset="-78"/>
              </a:rPr>
              <a:t>جدول التعلم</a:t>
            </a:r>
            <a:endParaRPr dirty="0">
              <a:cs typeface="AGA Aladdin Regular" pitchFamily="2" charset="-78"/>
            </a:endParaRPr>
          </a:p>
        </p:txBody>
      </p:sp>
      <p:sp>
        <p:nvSpPr>
          <p:cNvPr id="191" name="Google Shape;191;p13"/>
          <p:cNvSpPr txBox="1"/>
          <p:nvPr/>
        </p:nvSpPr>
        <p:spPr>
          <a:xfrm>
            <a:off x="1398375" y="524375"/>
            <a:ext cx="18681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cxnSp>
        <p:nvCxnSpPr>
          <p:cNvPr id="192" name="Google Shape;192;p13"/>
          <p:cNvCxnSpPr/>
          <p:nvPr/>
        </p:nvCxnSpPr>
        <p:spPr>
          <a:xfrm>
            <a:off x="2564076" y="195696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506227"/>
              </p:ext>
            </p:extLst>
          </p:nvPr>
        </p:nvGraphicFramePr>
        <p:xfrm>
          <a:off x="2059709" y="2123895"/>
          <a:ext cx="8127999" cy="222504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612120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3245956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67761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solidFill>
                            <a:schemeClr val="tx1"/>
                          </a:solidFill>
                        </a:rPr>
                        <a:t>ماذا أعرف ؟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solidFill>
                            <a:schemeClr val="tx1"/>
                          </a:solidFill>
                        </a:rPr>
                        <a:t>ماذا أريد أن أعرف ؟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solidFill>
                            <a:schemeClr val="tx1"/>
                          </a:solidFill>
                        </a:rPr>
                        <a:t>ماذا تعلمت ؟ 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67958"/>
                  </a:ext>
                </a:extLst>
              </a:tr>
              <a:tr h="185420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760285"/>
                  </a:ext>
                </a:extLst>
              </a:tr>
            </a:tbl>
          </a:graphicData>
        </a:graphic>
      </p:graphicFrame>
      <p:sp>
        <p:nvSpPr>
          <p:cNvPr id="8" name="شكل بيضاوي 7"/>
          <p:cNvSpPr/>
          <p:nvPr/>
        </p:nvSpPr>
        <p:spPr>
          <a:xfrm>
            <a:off x="709853" y="1016030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53" y="1017153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3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9421091" y="1762604"/>
            <a:ext cx="957498" cy="6788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898072" y="1136072"/>
            <a:ext cx="7398327" cy="47105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9525471" y="1811419"/>
            <a:ext cx="7056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لماذا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6286" y="1483062"/>
            <a:ext cx="7041897" cy="4016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507673" y="1668413"/>
            <a:ext cx="6788726" cy="34053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Google Shape;189;p13"/>
          <p:cNvSpPr txBox="1">
            <a:spLocks/>
          </p:cNvSpPr>
          <p:nvPr/>
        </p:nvSpPr>
        <p:spPr>
          <a:xfrm>
            <a:off x="3524322" y="133235"/>
            <a:ext cx="4260694" cy="119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dirty="0" smtClean="0">
                <a:cs typeface="AGA Aladdin Regular" pitchFamily="2" charset="-78"/>
              </a:rPr>
              <a:t>تمييز كثيرات الحدود</a:t>
            </a:r>
            <a:endParaRPr lang="ar-SA" dirty="0">
              <a:cs typeface="AGA Aladdin Regular" pitchFamily="2" charset="-78"/>
            </a:endParaRPr>
          </a:p>
        </p:txBody>
      </p:sp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مستطيل مستدير الزوايا 10"/>
          <p:cNvSpPr/>
          <p:nvPr/>
        </p:nvSpPr>
        <p:spPr>
          <a:xfrm>
            <a:off x="9421091" y="1762604"/>
            <a:ext cx="957498" cy="6788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/>
          </a:p>
        </p:txBody>
      </p:sp>
      <p:sp>
        <p:nvSpPr>
          <p:cNvPr id="12" name="مستطيل 11"/>
          <p:cNvSpPr/>
          <p:nvPr/>
        </p:nvSpPr>
        <p:spPr>
          <a:xfrm>
            <a:off x="9388414" y="1811419"/>
            <a:ext cx="9797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مثال 1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6192" y="1866256"/>
            <a:ext cx="6011688" cy="300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7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7384473" y="679265"/>
            <a:ext cx="2151233" cy="7342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468580" y="1593273"/>
            <a:ext cx="8201890" cy="38377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1317" y="1899330"/>
            <a:ext cx="7939153" cy="322559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72945" y="2690527"/>
            <a:ext cx="748146" cy="51733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4473" y="3287732"/>
            <a:ext cx="2036618" cy="38763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4473" y="3722471"/>
            <a:ext cx="2036618" cy="387189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4473" y="4289377"/>
            <a:ext cx="2036618" cy="51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0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281658" y="2341419"/>
            <a:ext cx="9126136" cy="2133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4788" y="2579977"/>
            <a:ext cx="9010269" cy="165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3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195271" y="1757278"/>
            <a:ext cx="6962584" cy="272578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Google Shape;189;p13"/>
          <p:cNvSpPr txBox="1">
            <a:spLocks/>
          </p:cNvSpPr>
          <p:nvPr/>
        </p:nvSpPr>
        <p:spPr>
          <a:xfrm>
            <a:off x="3524322" y="133235"/>
            <a:ext cx="4260694" cy="119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dirty="0" smtClean="0">
                <a:cs typeface="AGA Aladdin Regular" pitchFamily="2" charset="-78"/>
              </a:rPr>
              <a:t>درجة كثيرة الحدود</a:t>
            </a:r>
            <a:endParaRPr lang="ar-SA" dirty="0">
              <a:cs typeface="AGA Aladdin Regular" pitchFamily="2" charset="-78"/>
            </a:endParaRPr>
          </a:p>
        </p:txBody>
      </p:sp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مستطيل مستدير الزوايا 10"/>
          <p:cNvSpPr/>
          <p:nvPr/>
        </p:nvSpPr>
        <p:spPr>
          <a:xfrm>
            <a:off x="9421091" y="1762604"/>
            <a:ext cx="957498" cy="6788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/>
          </a:p>
        </p:txBody>
      </p:sp>
      <p:sp>
        <p:nvSpPr>
          <p:cNvPr id="12" name="مستطيل 11"/>
          <p:cNvSpPr/>
          <p:nvPr/>
        </p:nvSpPr>
        <p:spPr>
          <a:xfrm>
            <a:off x="9388414" y="1811419"/>
            <a:ext cx="9797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مثال 2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1437" y="2070119"/>
            <a:ext cx="6866417" cy="216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5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7384473" y="679265"/>
            <a:ext cx="2151233" cy="7342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6089691" y="1803607"/>
            <a:ext cx="2998891" cy="33112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6220689" y="2631806"/>
            <a:ext cx="2840183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 smtClean="0"/>
          </a:p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</a:t>
            </a:r>
            <a:endParaRPr lang="ar-SA" sz="2000" b="1" dirty="0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2708197" y="1847232"/>
            <a:ext cx="2998891" cy="33112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/>
          <p:cNvSpPr txBox="1"/>
          <p:nvPr/>
        </p:nvSpPr>
        <p:spPr>
          <a:xfrm>
            <a:off x="2839195" y="2675431"/>
            <a:ext cx="2840183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 smtClean="0"/>
          </a:p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</a:t>
            </a:r>
            <a:endParaRPr lang="ar-SA" sz="2000" b="1" dirty="0"/>
          </a:p>
        </p:txBody>
      </p:sp>
      <p:sp>
        <p:nvSpPr>
          <p:cNvPr id="20" name="شكل بيضاوي 19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4255" y="1971177"/>
            <a:ext cx="1824469" cy="541156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0290" y="2113370"/>
            <a:ext cx="2418757" cy="32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1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43AA8B"/>
      </a:accent1>
      <a:accent2>
        <a:srgbClr val="90BE6D"/>
      </a:accent2>
      <a:accent3>
        <a:srgbClr val="F9C74F"/>
      </a:accent3>
      <a:accent4>
        <a:srgbClr val="F3F3F3"/>
      </a:accent4>
      <a:accent5>
        <a:srgbClr val="FFE592"/>
      </a:accent5>
      <a:accent6>
        <a:srgbClr val="FFFFFF"/>
      </a:accent6>
      <a:hlink>
        <a:srgbClr val="43AA8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5258</TotalTime>
  <Words>171</Words>
  <Application>Microsoft Office PowerPoint</Application>
  <PresentationFormat>شاشة عريضة</PresentationFormat>
  <Paragraphs>125</Paragraphs>
  <Slides>20</Slides>
  <Notes>20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8" baseType="lpstr">
      <vt:lpstr>Handlee</vt:lpstr>
      <vt:lpstr>Montserrat</vt:lpstr>
      <vt:lpstr>Abril Fatface</vt:lpstr>
      <vt:lpstr>Arial</vt:lpstr>
      <vt:lpstr>AGA Aladdin Regular</vt:lpstr>
      <vt:lpstr>Calibri</vt:lpstr>
      <vt:lpstr>Barlow Condensed</vt:lpstr>
      <vt:lpstr>SlidesMania</vt:lpstr>
      <vt:lpstr>كثيرات الحدود</vt:lpstr>
      <vt:lpstr>عرض تقديمي في PowerPoint</vt:lpstr>
      <vt:lpstr>جدول التعلم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تهيئة الفصل الخامس</dc:title>
  <dc:creator>HP</dc:creator>
  <cp:lastModifiedBy>Maher</cp:lastModifiedBy>
  <cp:revision>38</cp:revision>
  <dcterms:modified xsi:type="dcterms:W3CDTF">2023-01-01T16:34:11Z</dcterms:modified>
</cp:coreProperties>
</file>