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B6YV46osoZ6w23wWA8BncW7_RW1c5kXQ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qMr5PPUWAaxlAQ29oNSF7KkIf5ZNV1Nv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qMr5PPUWAaxlAQ29oNSF7KkIf5ZNV1Nv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qMr5PPUWAaxlAQ29oNSF7KkIf5ZNV1Nv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qMr5PPUWAaxlAQ29oNSF7KkIf5ZNV1Nv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7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منتصف الفصل السابع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804416" rtl="0">
              <a:defRPr sz="8288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اختبارمنتصف الفصل السابع 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٧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589" name="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٦٥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٦٥ </a:t>
              </a:r>
            </a:p>
          </p:txBody>
        </p:sp>
      </p:grpSp>
      <p:sp>
        <p:nvSpPr>
          <p:cNvPr id="601" name="الطرح"/>
          <p:cNvSpPr txBox="1"/>
          <p:nvPr/>
        </p:nvSpPr>
        <p:spPr>
          <a:xfrm>
            <a:off x="8580297" y="6363325"/>
            <a:ext cx="3194630" cy="27977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66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2574619" y="5010103"/>
            <a:ext cx="8958255" cy="5653509"/>
            <a:chOff x="0" y="0"/>
            <a:chExt cx="8958253" cy="5653508"/>
          </a:xfrm>
        </p:grpSpPr>
        <p:sp>
          <p:nvSpPr>
            <p:cNvPr id="603" name="Google Shape;1031;p35"/>
            <p:cNvSpPr/>
            <p:nvPr/>
          </p:nvSpPr>
          <p:spPr>
            <a:xfrm>
              <a:off x="3756086" y="1863307"/>
              <a:ext cx="1264955" cy="13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8958256" cy="565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1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81871" y="4616348"/>
              <a:ext cx="8823369" cy="2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680086" y="1813705"/>
              <a:ext cx="1418234" cy="147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1005026" y="4684260"/>
              <a:ext cx="140898" cy="79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415304" y="4862289"/>
              <a:ext cx="378687" cy="36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946270" y="4730696"/>
              <a:ext cx="131502" cy="7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283514" y="4878311"/>
              <a:ext cx="219123" cy="42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532397" y="4893142"/>
              <a:ext cx="219154" cy="4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7786040" y="4729066"/>
              <a:ext cx="134764" cy="82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6610361" y="4792745"/>
              <a:ext cx="183599" cy="83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8473854" y="4791429"/>
              <a:ext cx="225654" cy="18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7976365" y="4841595"/>
              <a:ext cx="243894" cy="2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8457298" y="5133094"/>
              <a:ext cx="233592" cy="2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7987720" y="5230636"/>
              <a:ext cx="260467" cy="1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941814" y="4968046"/>
              <a:ext cx="407832" cy="47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7307083" y="4934936"/>
              <a:ext cx="246553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7330682" y="5145980"/>
              <a:ext cx="264927" cy="5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7342993" y="5269860"/>
              <a:ext cx="271156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3" name="Google Shape;894;p32"/>
          <p:cNvSpPr/>
          <p:nvPr/>
        </p:nvSpPr>
        <p:spPr>
          <a:xfrm>
            <a:off x="10317243" y="2109193"/>
            <a:ext cx="3445885" cy="195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9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4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7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5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8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3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4059411" y="12417693"/>
            <a:ext cx="1905001" cy="1016001"/>
            <a:chOff x="0" y="0"/>
            <a:chExt cx="1905000" cy="1016000"/>
          </a:xfrm>
        </p:grpSpPr>
        <p:sp>
          <p:nvSpPr>
            <p:cNvPr id="630" name="ال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1" name="IMG_4020.jpeg" descr="IMG_4020.jpeg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37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246528" y="12392174"/>
            <a:ext cx="1905001" cy="1016001"/>
            <a:chOff x="0" y="0"/>
            <a:chExt cx="1905000" cy="1016000"/>
          </a:xfrm>
        </p:grpSpPr>
        <p:sp>
          <p:nvSpPr>
            <p:cNvPr id="633" name="ال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634" name="IMG_4015.jpeg" descr="IMG_4015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grpSp>
        <p:nvGrpSpPr>
          <p:cNvPr id="640" name="تجميع">
            <a:hlinkClick r:id="rId7" invalidUrl="" action="" tgtFrame="" tooltip="" history="1" highlightClick="0" endSnd="0"/>
          </p:cNvPr>
          <p:cNvGrpSpPr/>
          <p:nvPr/>
        </p:nvGrpSpPr>
        <p:grpSpPr>
          <a:xfrm>
            <a:off x="16262630" y="12392174"/>
            <a:ext cx="1905001" cy="1016001"/>
            <a:chOff x="0" y="0"/>
            <a:chExt cx="1905000" cy="1016000"/>
          </a:xfrm>
        </p:grpSpPr>
        <p:sp>
          <p:nvSpPr>
            <p:cNvPr id="638" name="ال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9" name="IMG_0291.jpeg" descr="IMG_02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3" name="تجميع">
            <a:hlinkClick r:id="rId9" invalidUrl="" action="" tgtFrame="" tooltip="" history="1" highlightClick="0" endSnd="0"/>
          </p:cNvPr>
          <p:cNvGrpSpPr/>
          <p:nvPr/>
        </p:nvGrpSpPr>
        <p:grpSpPr>
          <a:xfrm>
            <a:off x="7449749" y="12392174"/>
            <a:ext cx="1905001" cy="1016001"/>
            <a:chOff x="0" y="0"/>
            <a:chExt cx="1905000" cy="1016000"/>
          </a:xfrm>
        </p:grpSpPr>
        <p:sp>
          <p:nvSpPr>
            <p:cNvPr id="641" name="ال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2" name="IMG_4023.png" descr="IMG_4023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6" name="تجميع"/>
          <p:cNvGrpSpPr/>
          <p:nvPr/>
        </p:nvGrpSpPr>
        <p:grpSpPr>
          <a:xfrm>
            <a:off x="11856189" y="12170815"/>
            <a:ext cx="1905001" cy="1262879"/>
            <a:chOff x="0" y="0"/>
            <a:chExt cx="1905000" cy="1262878"/>
          </a:xfrm>
        </p:grpSpPr>
        <p:sp>
          <p:nvSpPr>
            <p:cNvPr id="644" name="ال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5" name="IMG_4995.jpeg" descr="IMG_4995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9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9652969" y="12392174"/>
            <a:ext cx="1905001" cy="1016001"/>
            <a:chOff x="0" y="0"/>
            <a:chExt cx="1905000" cy="1016000"/>
          </a:xfrm>
        </p:grpSpPr>
        <p:sp>
          <p:nvSpPr>
            <p:cNvPr id="647" name="ال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48" name="IMG_4017.jpeg" descr="IMG_4017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652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18465852" y="12417693"/>
            <a:ext cx="1905001" cy="1016001"/>
            <a:chOff x="0" y="0"/>
            <a:chExt cx="1905000" cy="1016000"/>
          </a:xfrm>
        </p:grpSpPr>
        <p:sp>
          <p:nvSpPr>
            <p:cNvPr id="650" name="ال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51" name="صورة 20" descr="صورة 20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7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4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5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0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5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8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61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6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0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2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8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3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9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9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6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7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8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803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782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8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81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87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8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8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84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8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90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8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89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3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9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2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6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9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5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9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9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98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802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80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01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804" name="IMG_4646.png" descr="IMG_4646.png"/>
          <p:cNvPicPr>
            <a:picLocks noChangeAspect="1"/>
          </p:cNvPicPr>
          <p:nvPr/>
        </p:nvPicPr>
        <p:blipFill>
          <a:blip r:embed="rId16">
            <a:extLst/>
          </a:blip>
          <a:srcRect l="46222" t="7099" r="4714" b="55568"/>
          <a:stretch>
            <a:fillRect/>
          </a:stretch>
        </p:blipFill>
        <p:spPr>
          <a:xfrm>
            <a:off x="12897257" y="4160965"/>
            <a:ext cx="10149373" cy="5394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IMG_4646.png" descr="IMG_4646.png"/>
          <p:cNvPicPr>
            <a:picLocks noChangeAspect="1"/>
          </p:cNvPicPr>
          <p:nvPr/>
        </p:nvPicPr>
        <p:blipFill>
          <a:blip r:embed="rId16">
            <a:extLst/>
          </a:blip>
          <a:srcRect l="3805" t="2704" r="47130" b="55768"/>
          <a:stretch>
            <a:fillRect/>
          </a:stretch>
        </p:blipFill>
        <p:spPr>
          <a:xfrm>
            <a:off x="1742256" y="3710979"/>
            <a:ext cx="10646137" cy="629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10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7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8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3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8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11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4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9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2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3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5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1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6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9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0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2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32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9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30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31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956" name="تجميع"/>
          <p:cNvGrpSpPr/>
          <p:nvPr/>
        </p:nvGrpSpPr>
        <p:grpSpPr>
          <a:xfrm>
            <a:off x="4356916" y="12072274"/>
            <a:ext cx="15124324" cy="1262880"/>
            <a:chOff x="0" y="0"/>
            <a:chExt cx="15124323" cy="1262878"/>
          </a:xfrm>
        </p:grpSpPr>
        <p:grpSp>
          <p:nvGrpSpPr>
            <p:cNvPr id="935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3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34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0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3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3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37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3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43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4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2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6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4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5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9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4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8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52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5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51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55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5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54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957" name="IMG_4646.png" descr="IMG_4646.png"/>
          <p:cNvPicPr>
            <a:picLocks noChangeAspect="1"/>
          </p:cNvPicPr>
          <p:nvPr/>
        </p:nvPicPr>
        <p:blipFill>
          <a:blip r:embed="rId16">
            <a:extLst/>
          </a:blip>
          <a:srcRect l="13285" t="45839" r="4101" b="17967"/>
          <a:stretch>
            <a:fillRect/>
          </a:stretch>
        </p:blipFill>
        <p:spPr>
          <a:xfrm>
            <a:off x="2802393" y="4004224"/>
            <a:ext cx="20005470" cy="6121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62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59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60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5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60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63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3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4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7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8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9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66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61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2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3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4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5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67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3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68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0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1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2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4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84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81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7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8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7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82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83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108" name="تجميع"/>
          <p:cNvGrpSpPr/>
          <p:nvPr/>
        </p:nvGrpSpPr>
        <p:grpSpPr>
          <a:xfrm>
            <a:off x="4629838" y="12072274"/>
            <a:ext cx="15124325" cy="1262880"/>
            <a:chOff x="0" y="0"/>
            <a:chExt cx="15124323" cy="1262878"/>
          </a:xfrm>
        </p:grpSpPr>
        <p:grpSp>
          <p:nvGrpSpPr>
            <p:cNvPr id="1087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8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6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2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88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91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89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90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95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93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4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8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96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7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1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99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0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4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102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103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107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10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6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109" name="IMG_4647.png" descr="IMG_4647.png"/>
          <p:cNvPicPr>
            <a:picLocks noChangeAspect="1"/>
          </p:cNvPicPr>
          <p:nvPr/>
        </p:nvPicPr>
        <p:blipFill>
          <a:blip r:embed="rId16">
            <a:extLst/>
          </a:blip>
          <a:srcRect l="30365" t="38389" r="2754" b="30589"/>
          <a:stretch>
            <a:fillRect/>
          </a:stretch>
        </p:blipFill>
        <p:spPr>
          <a:xfrm>
            <a:off x="2553379" y="4204355"/>
            <a:ext cx="19689541" cy="6379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114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111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112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7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212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115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6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7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8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9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1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2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3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4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5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6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7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8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9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0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1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218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213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4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5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6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7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19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5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220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1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2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3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4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26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36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233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229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32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230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1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34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235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260" name="تجميع"/>
          <p:cNvGrpSpPr/>
          <p:nvPr/>
        </p:nvGrpSpPr>
        <p:grpSpPr>
          <a:xfrm>
            <a:off x="4629838" y="12072274"/>
            <a:ext cx="15124325" cy="1262880"/>
            <a:chOff x="0" y="0"/>
            <a:chExt cx="15124323" cy="1262878"/>
          </a:xfrm>
        </p:grpSpPr>
        <p:grpSp>
          <p:nvGrpSpPr>
            <p:cNvPr id="1239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3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38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44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4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4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41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4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4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4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46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5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4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49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53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5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52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56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5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55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5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5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58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261" name="IMG_4647.png" descr="IMG_4647.png"/>
          <p:cNvPicPr>
            <a:picLocks noChangeAspect="1"/>
          </p:cNvPicPr>
          <p:nvPr/>
        </p:nvPicPr>
        <p:blipFill>
          <a:blip r:embed="rId16">
            <a:extLst/>
          </a:blip>
          <a:srcRect l="30028" t="71091" r="3092" b="2714"/>
          <a:stretch>
            <a:fillRect/>
          </a:stretch>
        </p:blipFill>
        <p:spPr>
          <a:xfrm>
            <a:off x="2205624" y="5464049"/>
            <a:ext cx="19077972" cy="521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2" name="IMG_4647.png" descr="IMG_4647.png"/>
          <p:cNvPicPr>
            <a:picLocks noChangeAspect="1"/>
          </p:cNvPicPr>
          <p:nvPr/>
        </p:nvPicPr>
        <p:blipFill>
          <a:blip r:embed="rId16">
            <a:extLst/>
          </a:blip>
          <a:srcRect l="71730" t="39149" r="6430" b="53856"/>
          <a:stretch>
            <a:fillRect/>
          </a:stretch>
        </p:blipFill>
        <p:spPr>
          <a:xfrm>
            <a:off x="11744515" y="2913650"/>
            <a:ext cx="6429529" cy="1438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67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64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65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0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65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68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0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7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9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0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3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4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5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6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7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8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9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0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1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2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3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4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71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66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7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8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9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0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72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78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73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4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5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6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7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79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89" name="تجميع"/>
          <p:cNvGrpSpPr/>
          <p:nvPr/>
        </p:nvGrpSpPr>
        <p:grpSpPr>
          <a:xfrm>
            <a:off x="1860189" y="2665010"/>
            <a:ext cx="21593223" cy="7482668"/>
            <a:chOff x="0" y="0"/>
            <a:chExt cx="21593220" cy="7482667"/>
          </a:xfrm>
        </p:grpSpPr>
        <p:grpSp>
          <p:nvGrpSpPr>
            <p:cNvPr id="1386" name="تجميع"/>
            <p:cNvGrpSpPr/>
            <p:nvPr/>
          </p:nvGrpSpPr>
          <p:grpSpPr>
            <a:xfrm>
              <a:off x="17155304" y="70953"/>
              <a:ext cx="4437917" cy="1199359"/>
              <a:chOff x="0" y="0"/>
              <a:chExt cx="4437916" cy="1199358"/>
            </a:xfrm>
          </p:grpSpPr>
          <p:sp>
            <p:nvSpPr>
              <p:cNvPr id="138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8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8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87" name="Google Shape;711;p27"/>
            <p:cNvSpPr txBox="1"/>
            <p:nvPr/>
          </p:nvSpPr>
          <p:spPr>
            <a:xfrm>
              <a:off x="18769148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  <p:pic>
          <p:nvPicPr>
            <p:cNvPr id="1388" name="IMG_4649.png" descr="IMG_464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9080" t="64684" r="10530" b="10648"/>
            <a:stretch>
              <a:fillRect/>
            </a:stretch>
          </p:blipFill>
          <p:spPr>
            <a:xfrm>
              <a:off x="0" y="1720791"/>
              <a:ext cx="20194769" cy="57618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3" name="تجميع"/>
          <p:cNvGrpSpPr/>
          <p:nvPr/>
        </p:nvGrpSpPr>
        <p:grpSpPr>
          <a:xfrm>
            <a:off x="4629838" y="12072274"/>
            <a:ext cx="15124325" cy="1262880"/>
            <a:chOff x="0" y="0"/>
            <a:chExt cx="15124323" cy="1262878"/>
          </a:xfrm>
        </p:grpSpPr>
        <p:grpSp>
          <p:nvGrpSpPr>
            <p:cNvPr id="1392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9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91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7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9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9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94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9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400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9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99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03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40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02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06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40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05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09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40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408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412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41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11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414" name="IMG_4647.png" descr="IMG_4647.png"/>
          <p:cNvPicPr>
            <a:picLocks noChangeAspect="1"/>
          </p:cNvPicPr>
          <p:nvPr/>
        </p:nvPicPr>
        <p:blipFill>
          <a:blip r:embed="rId17">
            <a:extLst/>
          </a:blip>
          <a:srcRect l="71730" t="39149" r="6430" b="53856"/>
          <a:stretch>
            <a:fillRect/>
          </a:stretch>
        </p:blipFill>
        <p:spPr>
          <a:xfrm>
            <a:off x="10975122" y="2665010"/>
            <a:ext cx="6429528" cy="1438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