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WgAohk4jLxJpVHtXhW5CULUYsZlHKPtS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7.png"/><Relationship Id="rId13" Type="http://schemas.openxmlformats.org/officeDocument/2006/relationships/slide" Target="slide10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dojawnPCvTw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٧-٤)طرح الصفر والكل"/>
          <p:cNvSpPr txBox="1"/>
          <p:nvPr/>
        </p:nvSpPr>
        <p:spPr>
          <a:xfrm>
            <a:off x="6768579" y="5735520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414272" rtl="0">
              <a:defRPr sz="6496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(٧-٤)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طرح الصفر والكل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٧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589" name="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 ٦٢"/>
            <p:cNvSpPr txBox="1"/>
            <p:nvPr/>
          </p:nvSpPr>
          <p:spPr>
            <a:xfrm>
              <a:off x="412251" y="27671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 ٦٢ </a:t>
              </a:r>
            </a:p>
          </p:txBody>
        </p:sp>
      </p:grpSp>
      <p:sp>
        <p:nvSpPr>
          <p:cNvPr id="601" name="الطرح"/>
          <p:cNvSpPr txBox="1"/>
          <p:nvPr/>
        </p:nvSpPr>
        <p:spPr>
          <a:xfrm>
            <a:off x="2971011" y="6498487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689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0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1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2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3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4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5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6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7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751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726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698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1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3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4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6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7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9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0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2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3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4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5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6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7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8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9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0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1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2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3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4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5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50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727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8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9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0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1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2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3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4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5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6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7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8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9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0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1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2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3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4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5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6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7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8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9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755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752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753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90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75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757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762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760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765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763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789" name="تجميع"/>
          <p:cNvGrpSpPr/>
          <p:nvPr/>
        </p:nvGrpSpPr>
        <p:grpSpPr>
          <a:xfrm>
            <a:off x="5433356" y="12147986"/>
            <a:ext cx="15124324" cy="1262880"/>
            <a:chOff x="0" y="0"/>
            <a:chExt cx="15124323" cy="1262878"/>
          </a:xfrm>
        </p:grpSpPr>
        <p:grpSp>
          <p:nvGrpSpPr>
            <p:cNvPr id="1768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76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67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73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76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77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770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7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776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77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75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79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77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78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82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78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81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85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78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784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788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78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87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2601815" y="6162764"/>
            <a:ext cx="8326726" cy="5685345"/>
            <a:chOff x="0" y="0"/>
            <a:chExt cx="8326725" cy="5685343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8326726" cy="568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328355" y="120291"/>
              <a:ext cx="7480582" cy="110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9" name="IMG_4650.png" descr="IMG_4650.png"/>
          <p:cNvPicPr>
            <a:picLocks noChangeAspect="1"/>
          </p:cNvPicPr>
          <p:nvPr/>
        </p:nvPicPr>
        <p:blipFill>
          <a:blip r:embed="rId3">
            <a:extLst/>
          </a:blip>
          <a:srcRect l="489" t="18318" r="2571" b="21386"/>
          <a:stretch>
            <a:fillRect/>
          </a:stretch>
        </p:blipFill>
        <p:spPr>
          <a:xfrm>
            <a:off x="3607441" y="7860244"/>
            <a:ext cx="6315290" cy="27437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3" name="تجميع"/>
          <p:cNvGrpSpPr/>
          <p:nvPr/>
        </p:nvGrpSpPr>
        <p:grpSpPr>
          <a:xfrm>
            <a:off x="5246528" y="12147987"/>
            <a:ext cx="15124324" cy="1262879"/>
            <a:chOff x="0" y="0"/>
            <a:chExt cx="15124323" cy="1262878"/>
          </a:xfrm>
        </p:grpSpPr>
        <p:grpSp>
          <p:nvGrpSpPr>
            <p:cNvPr id="64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4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1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4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5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9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3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2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6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5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8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2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6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1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8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5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6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40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9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6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1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7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0" name="IMG_4650.png" descr="IMG_4650.png"/>
          <p:cNvPicPr>
            <a:picLocks noChangeAspect="1"/>
          </p:cNvPicPr>
          <p:nvPr/>
        </p:nvPicPr>
        <p:blipFill>
          <a:blip r:embed="rId2">
            <a:extLst/>
          </a:blip>
          <a:srcRect l="4938" t="18318" r="2571" b="21386"/>
          <a:stretch>
            <a:fillRect/>
          </a:stretch>
        </p:blipFill>
        <p:spPr>
          <a:xfrm>
            <a:off x="2588100" y="2690834"/>
            <a:ext cx="19519806" cy="88884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5323256" y="12147986"/>
            <a:ext cx="15124324" cy="1262880"/>
            <a:chOff x="0" y="0"/>
            <a:chExt cx="15124323" cy="1262878"/>
          </a:xfrm>
        </p:grpSpPr>
        <p:grpSp>
          <p:nvGrpSpPr>
            <p:cNvPr id="753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2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8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5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1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0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4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3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6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9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3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2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9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0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8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1" name="IMG_4651.png" descr="IMG_4651.png"/>
          <p:cNvPicPr>
            <a:picLocks noChangeAspect="1"/>
          </p:cNvPicPr>
          <p:nvPr/>
        </p:nvPicPr>
        <p:blipFill>
          <a:blip r:embed="rId2">
            <a:extLst/>
          </a:blip>
          <a:srcRect l="979" t="13801" r="3673" b="51273"/>
          <a:stretch>
            <a:fillRect/>
          </a:stretch>
        </p:blipFill>
        <p:spPr>
          <a:xfrm>
            <a:off x="1203756" y="4756941"/>
            <a:ext cx="22336391" cy="5714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MG_4643.png" descr="IMG_4643.png"/>
          <p:cNvPicPr>
            <a:picLocks noChangeAspect="1"/>
          </p:cNvPicPr>
          <p:nvPr/>
        </p:nvPicPr>
        <p:blipFill>
          <a:blip r:embed="rId3">
            <a:extLst/>
          </a:blip>
          <a:srcRect l="69845" t="1214" r="3750" b="88996"/>
          <a:stretch>
            <a:fillRect/>
          </a:stretch>
        </p:blipFill>
        <p:spPr>
          <a:xfrm>
            <a:off x="11805171" y="2361039"/>
            <a:ext cx="6262900" cy="162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6" name="تجميع"/>
          <p:cNvGrpSpPr/>
          <p:nvPr/>
        </p:nvGrpSpPr>
        <p:grpSpPr>
          <a:xfrm>
            <a:off x="4629838" y="12072274"/>
            <a:ext cx="15124324" cy="1262880"/>
            <a:chOff x="0" y="0"/>
            <a:chExt cx="15124323" cy="1262878"/>
          </a:xfrm>
        </p:grpSpPr>
        <p:grpSp>
          <p:nvGrpSpPr>
            <p:cNvPr id="905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4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7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2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6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5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9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8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1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5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4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1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8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9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4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9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2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5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30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6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2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7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3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2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50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1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3" name="IMG_4643.png" descr="IMG_4643.png"/>
          <p:cNvPicPr>
            <a:picLocks noChangeAspect="1"/>
          </p:cNvPicPr>
          <p:nvPr/>
        </p:nvPicPr>
        <p:blipFill>
          <a:blip r:embed="rId2">
            <a:extLst/>
          </a:blip>
          <a:srcRect l="69845" t="1214" r="3750" b="88996"/>
          <a:stretch>
            <a:fillRect/>
          </a:stretch>
        </p:blipFill>
        <p:spPr>
          <a:xfrm>
            <a:off x="11805171" y="2793686"/>
            <a:ext cx="6262900" cy="162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4" name="IMG_4651.png" descr="IMG_4651.png"/>
          <p:cNvPicPr>
            <a:picLocks noChangeAspect="1"/>
          </p:cNvPicPr>
          <p:nvPr/>
        </p:nvPicPr>
        <p:blipFill>
          <a:blip r:embed="rId3">
            <a:extLst/>
          </a:blip>
          <a:srcRect l="0" t="51932" r="3602" b="11453"/>
          <a:stretch>
            <a:fillRect/>
          </a:stretch>
        </p:blipFill>
        <p:spPr>
          <a:xfrm>
            <a:off x="1203621" y="4846367"/>
            <a:ext cx="22582526" cy="59911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8" name="تجميع"/>
          <p:cNvGrpSpPr/>
          <p:nvPr/>
        </p:nvGrpSpPr>
        <p:grpSpPr>
          <a:xfrm>
            <a:off x="4865478" y="12057038"/>
            <a:ext cx="15124324" cy="1262880"/>
            <a:chOff x="0" y="0"/>
            <a:chExt cx="15124323" cy="1262878"/>
          </a:xfrm>
        </p:grpSpPr>
        <p:grpSp>
          <p:nvGrpSpPr>
            <p:cNvPr id="1057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6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2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59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5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4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8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7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1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6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0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4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3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7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6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8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8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8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4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20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9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5" name="IMG_4643.png" descr="IMG_4643.png"/>
          <p:cNvPicPr>
            <a:picLocks noChangeAspect="1"/>
          </p:cNvPicPr>
          <p:nvPr/>
        </p:nvPicPr>
        <p:blipFill>
          <a:blip r:embed="rId2">
            <a:extLst/>
          </a:blip>
          <a:srcRect l="69845" t="1214" r="3750" b="88996"/>
          <a:stretch>
            <a:fillRect/>
          </a:stretch>
        </p:blipFill>
        <p:spPr>
          <a:xfrm>
            <a:off x="12092269" y="2665010"/>
            <a:ext cx="6262900" cy="162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IMG_4652.png" descr="IMG_4652.png"/>
          <p:cNvPicPr>
            <a:picLocks noChangeAspect="1"/>
          </p:cNvPicPr>
          <p:nvPr/>
        </p:nvPicPr>
        <p:blipFill>
          <a:blip r:embed="rId3">
            <a:extLst/>
          </a:blip>
          <a:srcRect l="3061" t="11744" r="4958" b="56357"/>
          <a:stretch>
            <a:fillRect/>
          </a:stretch>
        </p:blipFill>
        <p:spPr>
          <a:xfrm>
            <a:off x="1520165" y="4785843"/>
            <a:ext cx="21343517" cy="51700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0" name="تجميع"/>
          <p:cNvGrpSpPr/>
          <p:nvPr/>
        </p:nvGrpSpPr>
        <p:grpSpPr>
          <a:xfrm>
            <a:off x="4629838" y="12057037"/>
            <a:ext cx="15124325" cy="1262880"/>
            <a:chOff x="0" y="0"/>
            <a:chExt cx="15124323" cy="1262878"/>
          </a:xfrm>
        </p:grpSpPr>
        <p:grpSp>
          <p:nvGrpSpPr>
            <p:cNvPr id="1209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8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1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6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0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9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3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2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5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9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8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5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32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3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8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33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6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9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34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0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6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41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7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6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54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5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5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57" name="IMG_4643.png" descr="IMG_4643.png"/>
          <p:cNvPicPr>
            <a:picLocks noChangeAspect="1"/>
          </p:cNvPicPr>
          <p:nvPr/>
        </p:nvPicPr>
        <p:blipFill>
          <a:blip r:embed="rId2">
            <a:extLst/>
          </a:blip>
          <a:srcRect l="69845" t="1214" r="3750" b="88996"/>
          <a:stretch>
            <a:fillRect/>
          </a:stretch>
        </p:blipFill>
        <p:spPr>
          <a:xfrm>
            <a:off x="12092269" y="2665010"/>
            <a:ext cx="6262900" cy="162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IMG_4652.png" descr="IMG_4652.png"/>
          <p:cNvPicPr>
            <a:picLocks noChangeAspect="1"/>
          </p:cNvPicPr>
          <p:nvPr/>
        </p:nvPicPr>
        <p:blipFill>
          <a:blip r:embed="rId3">
            <a:extLst/>
          </a:blip>
          <a:srcRect l="2646" t="48978" r="5373" b="19123"/>
          <a:stretch>
            <a:fillRect/>
          </a:stretch>
        </p:blipFill>
        <p:spPr>
          <a:xfrm>
            <a:off x="1520165" y="4785843"/>
            <a:ext cx="21343517" cy="51700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2" name="تجميع"/>
          <p:cNvGrpSpPr/>
          <p:nvPr/>
        </p:nvGrpSpPr>
        <p:grpSpPr>
          <a:xfrm>
            <a:off x="4629838" y="12057038"/>
            <a:ext cx="15124325" cy="1262880"/>
            <a:chOff x="0" y="0"/>
            <a:chExt cx="15124323" cy="1262878"/>
          </a:xfrm>
        </p:grpSpPr>
        <p:grpSp>
          <p:nvGrpSpPr>
            <p:cNvPr id="136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7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8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8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1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387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384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5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0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485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388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1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486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2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8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493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9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8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506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50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7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09" name="IMG_4653.png" descr="IMG_4653.png"/>
          <p:cNvPicPr>
            <a:picLocks noChangeAspect="1"/>
          </p:cNvPicPr>
          <p:nvPr/>
        </p:nvPicPr>
        <p:blipFill>
          <a:blip r:embed="rId2">
            <a:extLst/>
          </a:blip>
          <a:srcRect l="46160" t="1840" r="1959" b="85583"/>
          <a:stretch>
            <a:fillRect/>
          </a:stretch>
        </p:blipFill>
        <p:spPr>
          <a:xfrm>
            <a:off x="7632721" y="2913650"/>
            <a:ext cx="10187462" cy="1724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IMG_4653.png" descr="IMG_4653.png"/>
          <p:cNvPicPr>
            <a:picLocks noChangeAspect="1"/>
          </p:cNvPicPr>
          <p:nvPr/>
        </p:nvPicPr>
        <p:blipFill>
          <a:blip r:embed="rId2">
            <a:extLst/>
          </a:blip>
          <a:srcRect l="10591" t="12183" r="0" b="60165"/>
          <a:stretch>
            <a:fillRect/>
          </a:stretch>
        </p:blipFill>
        <p:spPr>
          <a:xfrm>
            <a:off x="1770135" y="4916651"/>
            <a:ext cx="21448663" cy="46333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4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513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2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8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5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1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1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0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4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3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7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6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0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29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3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2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539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536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7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8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2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637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540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3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638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2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4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0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645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8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9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51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60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658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65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9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661" name="IMG_4653.png" descr="IMG_4653.png"/>
          <p:cNvPicPr>
            <a:picLocks noChangeAspect="1"/>
          </p:cNvPicPr>
          <p:nvPr/>
        </p:nvPicPr>
        <p:blipFill>
          <a:blip r:embed="rId2">
            <a:extLst/>
          </a:blip>
          <a:srcRect l="41468" t="42535" r="3602" b="10062"/>
          <a:stretch>
            <a:fillRect/>
          </a:stretch>
        </p:blipFill>
        <p:spPr>
          <a:xfrm>
            <a:off x="11659486" y="3919558"/>
            <a:ext cx="11831085" cy="7131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2" name="IMG_4653.png" descr="IMG_4653.png"/>
          <p:cNvPicPr>
            <a:picLocks noChangeAspect="1"/>
          </p:cNvPicPr>
          <p:nvPr/>
        </p:nvPicPr>
        <p:blipFill>
          <a:blip r:embed="rId2">
            <a:extLst/>
          </a:blip>
          <a:srcRect l="3087" t="63519" r="60580" b="10809"/>
          <a:stretch>
            <a:fillRect/>
          </a:stretch>
        </p:blipFill>
        <p:spPr>
          <a:xfrm>
            <a:off x="2037631" y="4807026"/>
            <a:ext cx="7539313" cy="37209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6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665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6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64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0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6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6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67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6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73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7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2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6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7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5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9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7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8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2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8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81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85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8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4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