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kx2pEaklrnI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6.png"/><Relationship Id="rId12" Type="http://schemas.openxmlformats.org/officeDocument/2006/relationships/slide" Target="slide7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WgAohk4jLxJpVHtXhW5CULUYsZlHKPtS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6.png"/><Relationship Id="rId13" Type="http://schemas.openxmlformats.org/officeDocument/2006/relationships/slide" Target="slide7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تهيئة الفصل السابع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55648" rtl="0">
              <a:defRPr sz="8064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تهيئة الفصل السابع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55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55 </a:t>
              </a:r>
            </a:p>
          </p:txBody>
        </p:sp>
      </p:grpSp>
      <p:sp>
        <p:nvSpPr>
          <p:cNvPr id="601" name="الطرح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62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641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663" name="IMG_4617.png" descr="IMG_4617.png"/>
          <p:cNvPicPr>
            <a:picLocks noChangeAspect="1"/>
          </p:cNvPicPr>
          <p:nvPr/>
        </p:nvPicPr>
        <p:blipFill>
          <a:blip r:embed="rId17">
            <a:extLst/>
          </a:blip>
          <a:srcRect l="6305" t="13760" r="6856" b="8414"/>
          <a:stretch>
            <a:fillRect/>
          </a:stretch>
        </p:blipFill>
        <p:spPr>
          <a:xfrm>
            <a:off x="5460314" y="7768566"/>
            <a:ext cx="4675522" cy="2926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4621.png" descr="IMG_462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41701" y="938494"/>
            <a:ext cx="5923939" cy="1122459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75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2081" t="6266" r="3427" b="32736"/>
          <a:stretch>
            <a:fillRect/>
          </a:stretch>
        </p:blipFill>
        <p:spPr>
          <a:xfrm>
            <a:off x="606978" y="5197049"/>
            <a:ext cx="14184313" cy="6395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84" y="0"/>
                </a:moveTo>
                <a:lnTo>
                  <a:pt x="14666" y="137"/>
                </a:lnTo>
                <a:lnTo>
                  <a:pt x="17896" y="137"/>
                </a:lnTo>
                <a:cubicBezTo>
                  <a:pt x="21011" y="137"/>
                  <a:pt x="21131" y="133"/>
                  <a:pt x="21231" y="20"/>
                </a:cubicBezTo>
                <a:cubicBezTo>
                  <a:pt x="21236" y="14"/>
                  <a:pt x="21241" y="7"/>
                  <a:pt x="21246" y="0"/>
                </a:cubicBezTo>
                <a:lnTo>
                  <a:pt x="14584" y="0"/>
                </a:lnTo>
                <a:close/>
                <a:moveTo>
                  <a:pt x="1084" y="701"/>
                </a:moveTo>
                <a:cubicBezTo>
                  <a:pt x="1073" y="707"/>
                  <a:pt x="1072" y="735"/>
                  <a:pt x="1081" y="785"/>
                </a:cubicBezTo>
                <a:cubicBezTo>
                  <a:pt x="1089" y="834"/>
                  <a:pt x="1115" y="857"/>
                  <a:pt x="1138" y="838"/>
                </a:cubicBezTo>
                <a:cubicBezTo>
                  <a:pt x="1172" y="809"/>
                  <a:pt x="1173" y="792"/>
                  <a:pt x="1142" y="749"/>
                </a:cubicBezTo>
                <a:cubicBezTo>
                  <a:pt x="1114" y="710"/>
                  <a:pt x="1094" y="695"/>
                  <a:pt x="1084" y="701"/>
                </a:cubicBezTo>
                <a:close/>
                <a:moveTo>
                  <a:pt x="1955" y="890"/>
                </a:moveTo>
                <a:cubicBezTo>
                  <a:pt x="1940" y="890"/>
                  <a:pt x="1923" y="893"/>
                  <a:pt x="1910" y="901"/>
                </a:cubicBezTo>
                <a:cubicBezTo>
                  <a:pt x="1883" y="916"/>
                  <a:pt x="1899" y="930"/>
                  <a:pt x="1945" y="932"/>
                </a:cubicBezTo>
                <a:cubicBezTo>
                  <a:pt x="1991" y="933"/>
                  <a:pt x="2013" y="920"/>
                  <a:pt x="1994" y="903"/>
                </a:cubicBezTo>
                <a:cubicBezTo>
                  <a:pt x="1984" y="895"/>
                  <a:pt x="1970" y="890"/>
                  <a:pt x="1955" y="890"/>
                </a:cubicBezTo>
                <a:close/>
                <a:moveTo>
                  <a:pt x="6576" y="1174"/>
                </a:moveTo>
                <a:cubicBezTo>
                  <a:pt x="6565" y="1147"/>
                  <a:pt x="6224" y="1237"/>
                  <a:pt x="5817" y="1373"/>
                </a:cubicBezTo>
                <a:cubicBezTo>
                  <a:pt x="5410" y="1508"/>
                  <a:pt x="4686" y="1747"/>
                  <a:pt x="4207" y="1905"/>
                </a:cubicBezTo>
                <a:lnTo>
                  <a:pt x="3336" y="2190"/>
                </a:lnTo>
                <a:lnTo>
                  <a:pt x="3322" y="2169"/>
                </a:lnTo>
                <a:cubicBezTo>
                  <a:pt x="2726" y="2375"/>
                  <a:pt x="1801" y="2672"/>
                  <a:pt x="1623" y="2710"/>
                </a:cubicBezTo>
                <a:cubicBezTo>
                  <a:pt x="1553" y="2725"/>
                  <a:pt x="1314" y="2808"/>
                  <a:pt x="1091" y="2894"/>
                </a:cubicBezTo>
                <a:cubicBezTo>
                  <a:pt x="868" y="2979"/>
                  <a:pt x="528" y="3094"/>
                  <a:pt x="335" y="3149"/>
                </a:cubicBezTo>
                <a:cubicBezTo>
                  <a:pt x="174" y="3195"/>
                  <a:pt x="51" y="3247"/>
                  <a:pt x="0" y="3281"/>
                </a:cubicBezTo>
                <a:lnTo>
                  <a:pt x="0" y="4303"/>
                </a:lnTo>
                <a:cubicBezTo>
                  <a:pt x="64" y="5236"/>
                  <a:pt x="126" y="6194"/>
                  <a:pt x="309" y="9161"/>
                </a:cubicBezTo>
                <a:cubicBezTo>
                  <a:pt x="402" y="10662"/>
                  <a:pt x="504" y="12295"/>
                  <a:pt x="534" y="12790"/>
                </a:cubicBezTo>
                <a:cubicBezTo>
                  <a:pt x="640" y="14488"/>
                  <a:pt x="694" y="15364"/>
                  <a:pt x="758" y="16405"/>
                </a:cubicBezTo>
                <a:lnTo>
                  <a:pt x="822" y="17448"/>
                </a:lnTo>
                <a:lnTo>
                  <a:pt x="893" y="17409"/>
                </a:lnTo>
                <a:cubicBezTo>
                  <a:pt x="931" y="17387"/>
                  <a:pt x="1140" y="17318"/>
                  <a:pt x="1356" y="17255"/>
                </a:cubicBezTo>
                <a:cubicBezTo>
                  <a:pt x="1572" y="17191"/>
                  <a:pt x="3037" y="16717"/>
                  <a:pt x="4613" y="16200"/>
                </a:cubicBezTo>
                <a:cubicBezTo>
                  <a:pt x="6531" y="15569"/>
                  <a:pt x="7486" y="15279"/>
                  <a:pt x="7505" y="15320"/>
                </a:cubicBezTo>
                <a:cubicBezTo>
                  <a:pt x="7524" y="15362"/>
                  <a:pt x="7506" y="15415"/>
                  <a:pt x="7451" y="15477"/>
                </a:cubicBezTo>
                <a:cubicBezTo>
                  <a:pt x="7403" y="15532"/>
                  <a:pt x="6319" y="15915"/>
                  <a:pt x="4797" y="16414"/>
                </a:cubicBezTo>
                <a:cubicBezTo>
                  <a:pt x="2248" y="17251"/>
                  <a:pt x="1411" y="17541"/>
                  <a:pt x="1366" y="17602"/>
                </a:cubicBezTo>
                <a:cubicBezTo>
                  <a:pt x="1353" y="17619"/>
                  <a:pt x="1343" y="18539"/>
                  <a:pt x="1343" y="19646"/>
                </a:cubicBezTo>
                <a:lnTo>
                  <a:pt x="1343" y="21600"/>
                </a:lnTo>
                <a:lnTo>
                  <a:pt x="21600" y="21600"/>
                </a:lnTo>
                <a:lnTo>
                  <a:pt x="21600" y="15642"/>
                </a:lnTo>
                <a:lnTo>
                  <a:pt x="21600" y="9627"/>
                </a:lnTo>
                <a:lnTo>
                  <a:pt x="21165" y="9627"/>
                </a:lnTo>
                <a:cubicBezTo>
                  <a:pt x="20807" y="9627"/>
                  <a:pt x="20728" y="9610"/>
                  <a:pt x="20715" y="9534"/>
                </a:cubicBezTo>
                <a:cubicBezTo>
                  <a:pt x="20694" y="9410"/>
                  <a:pt x="20809" y="8991"/>
                  <a:pt x="20982" y="8562"/>
                </a:cubicBezTo>
                <a:cubicBezTo>
                  <a:pt x="21096" y="8282"/>
                  <a:pt x="21124" y="8167"/>
                  <a:pt x="21124" y="7995"/>
                </a:cubicBezTo>
                <a:cubicBezTo>
                  <a:pt x="21124" y="7739"/>
                  <a:pt x="21081" y="7684"/>
                  <a:pt x="20917" y="7734"/>
                </a:cubicBezTo>
                <a:cubicBezTo>
                  <a:pt x="20854" y="7753"/>
                  <a:pt x="20647" y="7793"/>
                  <a:pt x="20456" y="7822"/>
                </a:cubicBezTo>
                <a:lnTo>
                  <a:pt x="20110" y="7877"/>
                </a:lnTo>
                <a:lnTo>
                  <a:pt x="19980" y="7672"/>
                </a:lnTo>
                <a:cubicBezTo>
                  <a:pt x="19744" y="7299"/>
                  <a:pt x="19381" y="7119"/>
                  <a:pt x="19158" y="7266"/>
                </a:cubicBezTo>
                <a:cubicBezTo>
                  <a:pt x="18888" y="7444"/>
                  <a:pt x="18793" y="7542"/>
                  <a:pt x="18654" y="7786"/>
                </a:cubicBezTo>
                <a:lnTo>
                  <a:pt x="18509" y="8045"/>
                </a:lnTo>
                <a:lnTo>
                  <a:pt x="17592" y="8038"/>
                </a:lnTo>
                <a:cubicBezTo>
                  <a:pt x="17486" y="8040"/>
                  <a:pt x="17399" y="8045"/>
                  <a:pt x="17282" y="8045"/>
                </a:cubicBezTo>
                <a:cubicBezTo>
                  <a:pt x="16752" y="8045"/>
                  <a:pt x="16525" y="8042"/>
                  <a:pt x="16421" y="8014"/>
                </a:cubicBezTo>
                <a:cubicBezTo>
                  <a:pt x="16329" y="8010"/>
                  <a:pt x="16242" y="8003"/>
                  <a:pt x="16152" y="7998"/>
                </a:cubicBezTo>
                <a:cubicBezTo>
                  <a:pt x="16145" y="7999"/>
                  <a:pt x="16139" y="8001"/>
                  <a:pt x="16130" y="8002"/>
                </a:cubicBezTo>
                <a:cubicBezTo>
                  <a:pt x="16028" y="8016"/>
                  <a:pt x="15395" y="7951"/>
                  <a:pt x="14827" y="7879"/>
                </a:cubicBezTo>
                <a:cubicBezTo>
                  <a:pt x="14814" y="7877"/>
                  <a:pt x="14801" y="7876"/>
                  <a:pt x="14788" y="7875"/>
                </a:cubicBezTo>
                <a:cubicBezTo>
                  <a:pt x="14482" y="7835"/>
                  <a:pt x="14195" y="7794"/>
                  <a:pt x="14038" y="7762"/>
                </a:cubicBezTo>
                <a:cubicBezTo>
                  <a:pt x="13843" y="7722"/>
                  <a:pt x="13722" y="7726"/>
                  <a:pt x="13665" y="7793"/>
                </a:cubicBezTo>
                <a:cubicBezTo>
                  <a:pt x="13637" y="7839"/>
                  <a:pt x="13624" y="7899"/>
                  <a:pt x="13628" y="7975"/>
                </a:cubicBezTo>
                <a:cubicBezTo>
                  <a:pt x="13640" y="8102"/>
                  <a:pt x="13698" y="8286"/>
                  <a:pt x="13797" y="8541"/>
                </a:cubicBezTo>
                <a:cubicBezTo>
                  <a:pt x="13831" y="8628"/>
                  <a:pt x="13858" y="8706"/>
                  <a:pt x="13887" y="8786"/>
                </a:cubicBezTo>
                <a:cubicBezTo>
                  <a:pt x="13965" y="8995"/>
                  <a:pt x="14025" y="9179"/>
                  <a:pt x="14054" y="9313"/>
                </a:cubicBezTo>
                <a:cubicBezTo>
                  <a:pt x="14086" y="9444"/>
                  <a:pt x="14098" y="9536"/>
                  <a:pt x="14083" y="9569"/>
                </a:cubicBezTo>
                <a:cubicBezTo>
                  <a:pt x="14076" y="9584"/>
                  <a:pt x="13878" y="9595"/>
                  <a:pt x="13600" y="9602"/>
                </a:cubicBezTo>
                <a:cubicBezTo>
                  <a:pt x="13149" y="9623"/>
                  <a:pt x="12313" y="9634"/>
                  <a:pt x="10648" y="9641"/>
                </a:cubicBezTo>
                <a:lnTo>
                  <a:pt x="7258" y="9657"/>
                </a:lnTo>
                <a:lnTo>
                  <a:pt x="7307" y="10618"/>
                </a:lnTo>
                <a:cubicBezTo>
                  <a:pt x="7335" y="11147"/>
                  <a:pt x="7407" y="12374"/>
                  <a:pt x="7469" y="13346"/>
                </a:cubicBezTo>
                <a:cubicBezTo>
                  <a:pt x="7574" y="15006"/>
                  <a:pt x="7580" y="15364"/>
                  <a:pt x="7503" y="15174"/>
                </a:cubicBezTo>
                <a:cubicBezTo>
                  <a:pt x="7489" y="15142"/>
                  <a:pt x="7400" y="13887"/>
                  <a:pt x="7306" y="12386"/>
                </a:cubicBezTo>
                <a:cubicBezTo>
                  <a:pt x="7211" y="10885"/>
                  <a:pt x="7078" y="8820"/>
                  <a:pt x="7012" y="7797"/>
                </a:cubicBezTo>
                <a:cubicBezTo>
                  <a:pt x="6952" y="6874"/>
                  <a:pt x="6885" y="5811"/>
                  <a:pt x="6846" y="5167"/>
                </a:cubicBezTo>
                <a:cubicBezTo>
                  <a:pt x="6831" y="5076"/>
                  <a:pt x="6818" y="4845"/>
                  <a:pt x="6814" y="4648"/>
                </a:cubicBezTo>
                <a:cubicBezTo>
                  <a:pt x="6800" y="4415"/>
                  <a:pt x="6782" y="4119"/>
                  <a:pt x="6763" y="3823"/>
                </a:cubicBezTo>
                <a:lnTo>
                  <a:pt x="6751" y="3795"/>
                </a:lnTo>
                <a:lnTo>
                  <a:pt x="6673" y="2509"/>
                </a:lnTo>
                <a:cubicBezTo>
                  <a:pt x="6631" y="1802"/>
                  <a:pt x="6587" y="1201"/>
                  <a:pt x="6576" y="1174"/>
                </a:cubicBezTo>
                <a:close/>
                <a:moveTo>
                  <a:pt x="9335" y="2454"/>
                </a:moveTo>
                <a:cubicBezTo>
                  <a:pt x="9330" y="2451"/>
                  <a:pt x="9324" y="2454"/>
                  <a:pt x="9317" y="2464"/>
                </a:cubicBezTo>
                <a:cubicBezTo>
                  <a:pt x="9305" y="2480"/>
                  <a:pt x="9297" y="2510"/>
                  <a:pt x="9293" y="2539"/>
                </a:cubicBezTo>
                <a:cubicBezTo>
                  <a:pt x="9295" y="2549"/>
                  <a:pt x="9298" y="2556"/>
                  <a:pt x="9301" y="2556"/>
                </a:cubicBezTo>
                <a:cubicBezTo>
                  <a:pt x="9308" y="2556"/>
                  <a:pt x="9321" y="2529"/>
                  <a:pt x="9331" y="2494"/>
                </a:cubicBezTo>
                <a:cubicBezTo>
                  <a:pt x="9335" y="2479"/>
                  <a:pt x="9336" y="2465"/>
                  <a:pt x="9335" y="245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5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75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3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6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6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1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4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8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7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70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3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80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7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8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3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8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1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4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9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5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1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6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0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2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1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0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2" name="IMG_4618.png" descr="IMG_4618.png"/>
          <p:cNvPicPr>
            <a:picLocks noChangeAspect="1"/>
          </p:cNvPicPr>
          <p:nvPr/>
        </p:nvPicPr>
        <p:blipFill>
          <a:blip r:embed="rId2">
            <a:extLst/>
          </a:blip>
          <a:srcRect l="55420" t="34296" r="6981" b="32195"/>
          <a:stretch>
            <a:fillRect/>
          </a:stretch>
        </p:blipFill>
        <p:spPr>
          <a:xfrm>
            <a:off x="13712184" y="4044573"/>
            <a:ext cx="8426966" cy="5246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59" fill="norm" stroke="1" extrusionOk="0">
                <a:moveTo>
                  <a:pt x="19488" y="0"/>
                </a:moveTo>
                <a:lnTo>
                  <a:pt x="19488" y="1642"/>
                </a:lnTo>
                <a:lnTo>
                  <a:pt x="19488" y="3283"/>
                </a:lnTo>
                <a:lnTo>
                  <a:pt x="20535" y="3283"/>
                </a:lnTo>
                <a:lnTo>
                  <a:pt x="21582" y="3283"/>
                </a:lnTo>
                <a:lnTo>
                  <a:pt x="21582" y="1642"/>
                </a:lnTo>
                <a:lnTo>
                  <a:pt x="21582" y="0"/>
                </a:lnTo>
                <a:lnTo>
                  <a:pt x="20535" y="0"/>
                </a:lnTo>
                <a:lnTo>
                  <a:pt x="19488" y="0"/>
                </a:lnTo>
                <a:close/>
                <a:moveTo>
                  <a:pt x="8412" y="4792"/>
                </a:moveTo>
                <a:cubicBezTo>
                  <a:pt x="8369" y="4798"/>
                  <a:pt x="8315" y="4856"/>
                  <a:pt x="8256" y="4966"/>
                </a:cubicBezTo>
                <a:cubicBezTo>
                  <a:pt x="8163" y="5138"/>
                  <a:pt x="8154" y="5140"/>
                  <a:pt x="8099" y="5020"/>
                </a:cubicBezTo>
                <a:cubicBezTo>
                  <a:pt x="8005" y="4814"/>
                  <a:pt x="7905" y="4984"/>
                  <a:pt x="7727" y="5645"/>
                </a:cubicBezTo>
                <a:lnTo>
                  <a:pt x="7566" y="6242"/>
                </a:lnTo>
                <a:lnTo>
                  <a:pt x="7191" y="6328"/>
                </a:lnTo>
                <a:cubicBezTo>
                  <a:pt x="6985" y="6376"/>
                  <a:pt x="6728" y="6464"/>
                  <a:pt x="6620" y="6524"/>
                </a:cubicBezTo>
                <a:cubicBezTo>
                  <a:pt x="6512" y="6584"/>
                  <a:pt x="6410" y="6619"/>
                  <a:pt x="6393" y="6602"/>
                </a:cubicBezTo>
                <a:cubicBezTo>
                  <a:pt x="6377" y="6586"/>
                  <a:pt x="6353" y="6427"/>
                  <a:pt x="6341" y="6248"/>
                </a:cubicBezTo>
                <a:cubicBezTo>
                  <a:pt x="6294" y="5578"/>
                  <a:pt x="5972" y="5125"/>
                  <a:pt x="5545" y="5125"/>
                </a:cubicBezTo>
                <a:cubicBezTo>
                  <a:pt x="5301" y="5125"/>
                  <a:pt x="5095" y="5288"/>
                  <a:pt x="4953" y="5593"/>
                </a:cubicBezTo>
                <a:cubicBezTo>
                  <a:pt x="4879" y="5752"/>
                  <a:pt x="4859" y="5904"/>
                  <a:pt x="4855" y="6325"/>
                </a:cubicBezTo>
                <a:cubicBezTo>
                  <a:pt x="4851" y="6721"/>
                  <a:pt x="4830" y="6892"/>
                  <a:pt x="4772" y="6994"/>
                </a:cubicBezTo>
                <a:cubicBezTo>
                  <a:pt x="4698" y="7125"/>
                  <a:pt x="4701" y="7132"/>
                  <a:pt x="4844" y="7154"/>
                </a:cubicBezTo>
                <a:cubicBezTo>
                  <a:pt x="4976" y="7174"/>
                  <a:pt x="4995" y="7202"/>
                  <a:pt x="5007" y="7408"/>
                </a:cubicBezTo>
                <a:cubicBezTo>
                  <a:pt x="5018" y="7594"/>
                  <a:pt x="5041" y="7640"/>
                  <a:pt x="5121" y="7640"/>
                </a:cubicBezTo>
                <a:cubicBezTo>
                  <a:pt x="5176" y="7640"/>
                  <a:pt x="5240" y="7609"/>
                  <a:pt x="5263" y="7571"/>
                </a:cubicBezTo>
                <a:cubicBezTo>
                  <a:pt x="5305" y="7504"/>
                  <a:pt x="5673" y="7608"/>
                  <a:pt x="5734" y="7703"/>
                </a:cubicBezTo>
                <a:cubicBezTo>
                  <a:pt x="5749" y="7727"/>
                  <a:pt x="5772" y="7902"/>
                  <a:pt x="5785" y="8091"/>
                </a:cubicBezTo>
                <a:cubicBezTo>
                  <a:pt x="5803" y="8368"/>
                  <a:pt x="5792" y="8445"/>
                  <a:pt x="5734" y="8478"/>
                </a:cubicBezTo>
                <a:cubicBezTo>
                  <a:pt x="5694" y="8501"/>
                  <a:pt x="5625" y="8567"/>
                  <a:pt x="5581" y="8628"/>
                </a:cubicBezTo>
                <a:cubicBezTo>
                  <a:pt x="5507" y="8730"/>
                  <a:pt x="5296" y="8877"/>
                  <a:pt x="5082" y="8975"/>
                </a:cubicBezTo>
                <a:cubicBezTo>
                  <a:pt x="5033" y="8998"/>
                  <a:pt x="4953" y="9074"/>
                  <a:pt x="4904" y="9145"/>
                </a:cubicBezTo>
                <a:cubicBezTo>
                  <a:pt x="4855" y="9216"/>
                  <a:pt x="4735" y="9333"/>
                  <a:pt x="4637" y="9406"/>
                </a:cubicBezTo>
                <a:cubicBezTo>
                  <a:pt x="4210" y="9722"/>
                  <a:pt x="3457" y="11063"/>
                  <a:pt x="3457" y="11507"/>
                </a:cubicBezTo>
                <a:cubicBezTo>
                  <a:pt x="3457" y="11614"/>
                  <a:pt x="3437" y="11722"/>
                  <a:pt x="3412" y="11746"/>
                </a:cubicBezTo>
                <a:cubicBezTo>
                  <a:pt x="3388" y="11771"/>
                  <a:pt x="3368" y="12031"/>
                  <a:pt x="3368" y="12325"/>
                </a:cubicBezTo>
                <a:cubicBezTo>
                  <a:pt x="3368" y="12850"/>
                  <a:pt x="3437" y="13216"/>
                  <a:pt x="3570" y="13389"/>
                </a:cubicBezTo>
                <a:cubicBezTo>
                  <a:pt x="3600" y="13428"/>
                  <a:pt x="3636" y="13540"/>
                  <a:pt x="3650" y="13638"/>
                </a:cubicBezTo>
                <a:cubicBezTo>
                  <a:pt x="3665" y="13737"/>
                  <a:pt x="3748" y="13943"/>
                  <a:pt x="3834" y="14097"/>
                </a:cubicBezTo>
                <a:cubicBezTo>
                  <a:pt x="3981" y="14359"/>
                  <a:pt x="3986" y="14386"/>
                  <a:pt x="3918" y="14506"/>
                </a:cubicBezTo>
                <a:cubicBezTo>
                  <a:pt x="3834" y="14655"/>
                  <a:pt x="3768" y="14618"/>
                  <a:pt x="3768" y="14420"/>
                </a:cubicBezTo>
                <a:cubicBezTo>
                  <a:pt x="3768" y="14210"/>
                  <a:pt x="3655" y="14253"/>
                  <a:pt x="3526" y="14513"/>
                </a:cubicBezTo>
                <a:cubicBezTo>
                  <a:pt x="3413" y="14741"/>
                  <a:pt x="3411" y="14743"/>
                  <a:pt x="3384" y="14581"/>
                </a:cubicBezTo>
                <a:cubicBezTo>
                  <a:pt x="3367" y="14481"/>
                  <a:pt x="3328" y="14426"/>
                  <a:pt x="3284" y="14439"/>
                </a:cubicBezTo>
                <a:cubicBezTo>
                  <a:pt x="3210" y="14462"/>
                  <a:pt x="2926" y="15300"/>
                  <a:pt x="2923" y="15504"/>
                </a:cubicBezTo>
                <a:cubicBezTo>
                  <a:pt x="2921" y="15695"/>
                  <a:pt x="2829" y="15764"/>
                  <a:pt x="2471" y="15844"/>
                </a:cubicBezTo>
                <a:cubicBezTo>
                  <a:pt x="2284" y="15885"/>
                  <a:pt x="2038" y="15971"/>
                  <a:pt x="1924" y="16033"/>
                </a:cubicBezTo>
                <a:cubicBezTo>
                  <a:pt x="1678" y="16167"/>
                  <a:pt x="1630" y="16133"/>
                  <a:pt x="1630" y="15824"/>
                </a:cubicBezTo>
                <a:cubicBezTo>
                  <a:pt x="1630" y="15205"/>
                  <a:pt x="1253" y="14638"/>
                  <a:pt x="840" y="14638"/>
                </a:cubicBezTo>
                <a:cubicBezTo>
                  <a:pt x="379" y="14638"/>
                  <a:pt x="81" y="15211"/>
                  <a:pt x="132" y="15998"/>
                </a:cubicBezTo>
                <a:cubicBezTo>
                  <a:pt x="157" y="16373"/>
                  <a:pt x="149" y="16429"/>
                  <a:pt x="63" y="16525"/>
                </a:cubicBezTo>
                <a:cubicBezTo>
                  <a:pt x="-10" y="16608"/>
                  <a:pt x="-18" y="16641"/>
                  <a:pt x="31" y="16669"/>
                </a:cubicBezTo>
                <a:cubicBezTo>
                  <a:pt x="65" y="16689"/>
                  <a:pt x="134" y="16697"/>
                  <a:pt x="183" y="16688"/>
                </a:cubicBezTo>
                <a:cubicBezTo>
                  <a:pt x="251" y="16677"/>
                  <a:pt x="276" y="16722"/>
                  <a:pt x="287" y="16874"/>
                </a:cubicBezTo>
                <a:cubicBezTo>
                  <a:pt x="304" y="17111"/>
                  <a:pt x="394" y="17185"/>
                  <a:pt x="538" y="17080"/>
                </a:cubicBezTo>
                <a:cubicBezTo>
                  <a:pt x="613" y="17025"/>
                  <a:pt x="694" y="17030"/>
                  <a:pt x="835" y="17096"/>
                </a:cubicBezTo>
                <a:cubicBezTo>
                  <a:pt x="1026" y="17187"/>
                  <a:pt x="1028" y="17193"/>
                  <a:pt x="1084" y="17636"/>
                </a:cubicBezTo>
                <a:cubicBezTo>
                  <a:pt x="1168" y="18308"/>
                  <a:pt x="1340" y="18681"/>
                  <a:pt x="1714" y="19008"/>
                </a:cubicBezTo>
                <a:cubicBezTo>
                  <a:pt x="1894" y="19165"/>
                  <a:pt x="1892" y="19305"/>
                  <a:pt x="1698" y="19923"/>
                </a:cubicBezTo>
                <a:cubicBezTo>
                  <a:pt x="1575" y="20314"/>
                  <a:pt x="1516" y="20429"/>
                  <a:pt x="1419" y="20464"/>
                </a:cubicBezTo>
                <a:cubicBezTo>
                  <a:pt x="1352" y="20489"/>
                  <a:pt x="1236" y="20534"/>
                  <a:pt x="1163" y="20565"/>
                </a:cubicBezTo>
                <a:lnTo>
                  <a:pt x="1030" y="20624"/>
                </a:lnTo>
                <a:lnTo>
                  <a:pt x="1150" y="20631"/>
                </a:lnTo>
                <a:cubicBezTo>
                  <a:pt x="1299" y="20639"/>
                  <a:pt x="1346" y="20747"/>
                  <a:pt x="1242" y="20844"/>
                </a:cubicBezTo>
                <a:cubicBezTo>
                  <a:pt x="1168" y="20913"/>
                  <a:pt x="1168" y="20917"/>
                  <a:pt x="1247" y="20919"/>
                </a:cubicBezTo>
                <a:cubicBezTo>
                  <a:pt x="1293" y="20920"/>
                  <a:pt x="1397" y="20856"/>
                  <a:pt x="1478" y="20776"/>
                </a:cubicBezTo>
                <a:cubicBezTo>
                  <a:pt x="1596" y="20659"/>
                  <a:pt x="1655" y="20643"/>
                  <a:pt x="1773" y="20694"/>
                </a:cubicBezTo>
                <a:cubicBezTo>
                  <a:pt x="1854" y="20729"/>
                  <a:pt x="1915" y="20793"/>
                  <a:pt x="1910" y="20834"/>
                </a:cubicBezTo>
                <a:cubicBezTo>
                  <a:pt x="1905" y="20876"/>
                  <a:pt x="1960" y="20942"/>
                  <a:pt x="2033" y="20983"/>
                </a:cubicBezTo>
                <a:cubicBezTo>
                  <a:pt x="2196" y="21074"/>
                  <a:pt x="2198" y="21105"/>
                  <a:pt x="2043" y="21239"/>
                </a:cubicBezTo>
                <a:cubicBezTo>
                  <a:pt x="1925" y="21341"/>
                  <a:pt x="1924" y="21345"/>
                  <a:pt x="2023" y="21348"/>
                </a:cubicBezTo>
                <a:cubicBezTo>
                  <a:pt x="2079" y="21350"/>
                  <a:pt x="2201" y="21281"/>
                  <a:pt x="2294" y="21195"/>
                </a:cubicBezTo>
                <a:lnTo>
                  <a:pt x="2464" y="21038"/>
                </a:lnTo>
                <a:lnTo>
                  <a:pt x="2632" y="21196"/>
                </a:lnTo>
                <a:cubicBezTo>
                  <a:pt x="2824" y="21378"/>
                  <a:pt x="2886" y="21348"/>
                  <a:pt x="2765" y="21133"/>
                </a:cubicBezTo>
                <a:cubicBezTo>
                  <a:pt x="2684" y="20990"/>
                  <a:pt x="2685" y="20987"/>
                  <a:pt x="2780" y="20947"/>
                </a:cubicBezTo>
                <a:cubicBezTo>
                  <a:pt x="2929" y="20885"/>
                  <a:pt x="2897" y="20779"/>
                  <a:pt x="2729" y="20779"/>
                </a:cubicBezTo>
                <a:cubicBezTo>
                  <a:pt x="2648" y="20779"/>
                  <a:pt x="2570" y="20762"/>
                  <a:pt x="2557" y="20741"/>
                </a:cubicBezTo>
                <a:cubicBezTo>
                  <a:pt x="2544" y="20721"/>
                  <a:pt x="2582" y="20489"/>
                  <a:pt x="2642" y="20226"/>
                </a:cubicBezTo>
                <a:cubicBezTo>
                  <a:pt x="2717" y="19894"/>
                  <a:pt x="2746" y="19629"/>
                  <a:pt x="2738" y="19358"/>
                </a:cubicBezTo>
                <a:cubicBezTo>
                  <a:pt x="2727" y="18981"/>
                  <a:pt x="2732" y="18964"/>
                  <a:pt x="2888" y="18805"/>
                </a:cubicBezTo>
                <a:cubicBezTo>
                  <a:pt x="3056" y="18635"/>
                  <a:pt x="3221" y="18323"/>
                  <a:pt x="3336" y="17956"/>
                </a:cubicBezTo>
                <a:cubicBezTo>
                  <a:pt x="3404" y="17740"/>
                  <a:pt x="3512" y="16710"/>
                  <a:pt x="3491" y="16481"/>
                </a:cubicBezTo>
                <a:cubicBezTo>
                  <a:pt x="3484" y="16408"/>
                  <a:pt x="3582" y="16227"/>
                  <a:pt x="3746" y="16015"/>
                </a:cubicBezTo>
                <a:cubicBezTo>
                  <a:pt x="3893" y="15824"/>
                  <a:pt x="4084" y="15517"/>
                  <a:pt x="4170" y="15331"/>
                </a:cubicBezTo>
                <a:cubicBezTo>
                  <a:pt x="4255" y="15146"/>
                  <a:pt x="4355" y="14995"/>
                  <a:pt x="4392" y="14995"/>
                </a:cubicBezTo>
                <a:cubicBezTo>
                  <a:pt x="4429" y="14996"/>
                  <a:pt x="4535" y="15070"/>
                  <a:pt x="4630" y="15162"/>
                </a:cubicBezTo>
                <a:lnTo>
                  <a:pt x="4803" y="15330"/>
                </a:lnTo>
                <a:lnTo>
                  <a:pt x="4812" y="15881"/>
                </a:lnTo>
                <a:cubicBezTo>
                  <a:pt x="4820" y="16362"/>
                  <a:pt x="4810" y="16445"/>
                  <a:pt x="4733" y="16532"/>
                </a:cubicBezTo>
                <a:cubicBezTo>
                  <a:pt x="4663" y="16610"/>
                  <a:pt x="4658" y="16641"/>
                  <a:pt x="4707" y="16669"/>
                </a:cubicBezTo>
                <a:cubicBezTo>
                  <a:pt x="4742" y="16689"/>
                  <a:pt x="4810" y="16697"/>
                  <a:pt x="4858" y="16688"/>
                </a:cubicBezTo>
                <a:cubicBezTo>
                  <a:pt x="4923" y="16677"/>
                  <a:pt x="4951" y="16727"/>
                  <a:pt x="4969" y="16887"/>
                </a:cubicBezTo>
                <a:cubicBezTo>
                  <a:pt x="4987" y="17044"/>
                  <a:pt x="5022" y="17108"/>
                  <a:pt x="5099" y="17126"/>
                </a:cubicBezTo>
                <a:cubicBezTo>
                  <a:pt x="5156" y="17139"/>
                  <a:pt x="5222" y="17119"/>
                  <a:pt x="5245" y="17083"/>
                </a:cubicBezTo>
                <a:cubicBezTo>
                  <a:pt x="5270" y="17043"/>
                  <a:pt x="5368" y="17051"/>
                  <a:pt x="5495" y="17103"/>
                </a:cubicBezTo>
                <a:cubicBezTo>
                  <a:pt x="5701" y="17187"/>
                  <a:pt x="5704" y="17194"/>
                  <a:pt x="5754" y="17574"/>
                </a:cubicBezTo>
                <a:cubicBezTo>
                  <a:pt x="5849" y="18292"/>
                  <a:pt x="5955" y="18552"/>
                  <a:pt x="6291" y="18897"/>
                </a:cubicBezTo>
                <a:cubicBezTo>
                  <a:pt x="6438" y="19048"/>
                  <a:pt x="6530" y="19192"/>
                  <a:pt x="6530" y="19274"/>
                </a:cubicBezTo>
                <a:cubicBezTo>
                  <a:pt x="6530" y="19444"/>
                  <a:pt x="6418" y="19868"/>
                  <a:pt x="6285" y="20206"/>
                </a:cubicBezTo>
                <a:cubicBezTo>
                  <a:pt x="6192" y="20442"/>
                  <a:pt x="6152" y="20480"/>
                  <a:pt x="5943" y="20529"/>
                </a:cubicBezTo>
                <a:cubicBezTo>
                  <a:pt x="5813" y="20560"/>
                  <a:pt x="5746" y="20600"/>
                  <a:pt x="5795" y="20616"/>
                </a:cubicBezTo>
                <a:cubicBezTo>
                  <a:pt x="6004" y="20684"/>
                  <a:pt x="6023" y="20711"/>
                  <a:pt x="5931" y="20820"/>
                </a:cubicBezTo>
                <a:cubicBezTo>
                  <a:pt x="5850" y="20915"/>
                  <a:pt x="5850" y="20922"/>
                  <a:pt x="5926" y="20922"/>
                </a:cubicBezTo>
                <a:cubicBezTo>
                  <a:pt x="5971" y="20922"/>
                  <a:pt x="6071" y="20858"/>
                  <a:pt x="6151" y="20779"/>
                </a:cubicBezTo>
                <a:cubicBezTo>
                  <a:pt x="6321" y="20611"/>
                  <a:pt x="6551" y="20651"/>
                  <a:pt x="6621" y="20860"/>
                </a:cubicBezTo>
                <a:cubicBezTo>
                  <a:pt x="6646" y="20934"/>
                  <a:pt x="6694" y="20993"/>
                  <a:pt x="6729" y="20993"/>
                </a:cubicBezTo>
                <a:cubicBezTo>
                  <a:pt x="6848" y="20993"/>
                  <a:pt x="6843" y="21130"/>
                  <a:pt x="6720" y="21237"/>
                </a:cubicBezTo>
                <a:cubicBezTo>
                  <a:pt x="6598" y="21343"/>
                  <a:pt x="6598" y="21345"/>
                  <a:pt x="6702" y="21348"/>
                </a:cubicBezTo>
                <a:cubicBezTo>
                  <a:pt x="6761" y="21350"/>
                  <a:pt x="6878" y="21281"/>
                  <a:pt x="6963" y="21196"/>
                </a:cubicBezTo>
                <a:lnTo>
                  <a:pt x="7118" y="21043"/>
                </a:lnTo>
                <a:lnTo>
                  <a:pt x="7313" y="21196"/>
                </a:lnTo>
                <a:cubicBezTo>
                  <a:pt x="7522" y="21359"/>
                  <a:pt x="7555" y="21338"/>
                  <a:pt x="7433" y="21121"/>
                </a:cubicBezTo>
                <a:cubicBezTo>
                  <a:pt x="7362" y="20995"/>
                  <a:pt x="7363" y="20986"/>
                  <a:pt x="7456" y="20947"/>
                </a:cubicBezTo>
                <a:cubicBezTo>
                  <a:pt x="7597" y="20888"/>
                  <a:pt x="7576" y="20779"/>
                  <a:pt x="7423" y="20779"/>
                </a:cubicBezTo>
                <a:cubicBezTo>
                  <a:pt x="7351" y="20779"/>
                  <a:pt x="7279" y="20747"/>
                  <a:pt x="7265" y="20709"/>
                </a:cubicBezTo>
                <a:cubicBezTo>
                  <a:pt x="7250" y="20670"/>
                  <a:pt x="7286" y="20389"/>
                  <a:pt x="7345" y="20084"/>
                </a:cubicBezTo>
                <a:cubicBezTo>
                  <a:pt x="7408" y="19757"/>
                  <a:pt x="7445" y="19428"/>
                  <a:pt x="7433" y="19280"/>
                </a:cubicBezTo>
                <a:cubicBezTo>
                  <a:pt x="7415" y="19051"/>
                  <a:pt x="7433" y="19001"/>
                  <a:pt x="7655" y="18695"/>
                </a:cubicBezTo>
                <a:cubicBezTo>
                  <a:pt x="7923" y="18323"/>
                  <a:pt x="8033" y="18023"/>
                  <a:pt x="8133" y="17386"/>
                </a:cubicBezTo>
                <a:cubicBezTo>
                  <a:pt x="8194" y="16993"/>
                  <a:pt x="8208" y="16961"/>
                  <a:pt x="8310" y="16984"/>
                </a:cubicBezTo>
                <a:cubicBezTo>
                  <a:pt x="8372" y="16997"/>
                  <a:pt x="8682" y="17023"/>
                  <a:pt x="9001" y="17042"/>
                </a:cubicBezTo>
                <a:cubicBezTo>
                  <a:pt x="9496" y="17072"/>
                  <a:pt x="9593" y="17097"/>
                  <a:pt x="9673" y="17217"/>
                </a:cubicBezTo>
                <a:cubicBezTo>
                  <a:pt x="9752" y="17334"/>
                  <a:pt x="9786" y="17345"/>
                  <a:pt x="9879" y="17277"/>
                </a:cubicBezTo>
                <a:cubicBezTo>
                  <a:pt x="9952" y="17223"/>
                  <a:pt x="10054" y="17217"/>
                  <a:pt x="10184" y="17258"/>
                </a:cubicBezTo>
                <a:cubicBezTo>
                  <a:pt x="10358" y="17313"/>
                  <a:pt x="10383" y="17346"/>
                  <a:pt x="10417" y="17568"/>
                </a:cubicBezTo>
                <a:cubicBezTo>
                  <a:pt x="10517" y="18228"/>
                  <a:pt x="10546" y="18348"/>
                  <a:pt x="10667" y="18616"/>
                </a:cubicBezTo>
                <a:cubicBezTo>
                  <a:pt x="10739" y="18777"/>
                  <a:pt x="10884" y="18971"/>
                  <a:pt x="10996" y="19058"/>
                </a:cubicBezTo>
                <a:cubicBezTo>
                  <a:pt x="11262" y="19265"/>
                  <a:pt x="11278" y="19408"/>
                  <a:pt x="11095" y="19990"/>
                </a:cubicBezTo>
                <a:cubicBezTo>
                  <a:pt x="10917" y="20556"/>
                  <a:pt x="10873" y="20622"/>
                  <a:pt x="10620" y="20702"/>
                </a:cubicBezTo>
                <a:cubicBezTo>
                  <a:pt x="10513" y="20736"/>
                  <a:pt x="10468" y="20766"/>
                  <a:pt x="10519" y="20771"/>
                </a:cubicBezTo>
                <a:cubicBezTo>
                  <a:pt x="10645" y="20781"/>
                  <a:pt x="10681" y="20854"/>
                  <a:pt x="10620" y="20971"/>
                </a:cubicBezTo>
                <a:cubicBezTo>
                  <a:pt x="10527" y="21151"/>
                  <a:pt x="10621" y="21155"/>
                  <a:pt x="10814" y="20981"/>
                </a:cubicBezTo>
                <a:cubicBezTo>
                  <a:pt x="11037" y="20781"/>
                  <a:pt x="11248" y="20789"/>
                  <a:pt x="11283" y="20999"/>
                </a:cubicBezTo>
                <a:cubicBezTo>
                  <a:pt x="11296" y="21085"/>
                  <a:pt x="11344" y="21136"/>
                  <a:pt x="11409" y="21136"/>
                </a:cubicBezTo>
                <a:cubicBezTo>
                  <a:pt x="11559" y="21136"/>
                  <a:pt x="11585" y="21265"/>
                  <a:pt x="11453" y="21361"/>
                </a:cubicBezTo>
                <a:cubicBezTo>
                  <a:pt x="11391" y="21407"/>
                  <a:pt x="11339" y="21472"/>
                  <a:pt x="11339" y="21505"/>
                </a:cubicBezTo>
                <a:cubicBezTo>
                  <a:pt x="11339" y="21600"/>
                  <a:pt x="11392" y="21576"/>
                  <a:pt x="11619" y="21382"/>
                </a:cubicBezTo>
                <a:lnTo>
                  <a:pt x="11832" y="21201"/>
                </a:lnTo>
                <a:lnTo>
                  <a:pt x="12008" y="21360"/>
                </a:lnTo>
                <a:cubicBezTo>
                  <a:pt x="12210" y="21542"/>
                  <a:pt x="12295" y="21493"/>
                  <a:pt x="12136" y="21286"/>
                </a:cubicBezTo>
                <a:cubicBezTo>
                  <a:pt x="12052" y="21176"/>
                  <a:pt x="12043" y="21140"/>
                  <a:pt x="12096" y="21112"/>
                </a:cubicBezTo>
                <a:cubicBezTo>
                  <a:pt x="12132" y="21092"/>
                  <a:pt x="12193" y="21060"/>
                  <a:pt x="12230" y="21040"/>
                </a:cubicBezTo>
                <a:cubicBezTo>
                  <a:pt x="12267" y="21020"/>
                  <a:pt x="12223" y="21002"/>
                  <a:pt x="12132" y="20999"/>
                </a:cubicBezTo>
                <a:cubicBezTo>
                  <a:pt x="12042" y="20996"/>
                  <a:pt x="11955" y="20962"/>
                  <a:pt x="11940" y="20922"/>
                </a:cubicBezTo>
                <a:cubicBezTo>
                  <a:pt x="11925" y="20883"/>
                  <a:pt x="11966" y="20603"/>
                  <a:pt x="12032" y="20299"/>
                </a:cubicBezTo>
                <a:cubicBezTo>
                  <a:pt x="12119" y="19893"/>
                  <a:pt x="12143" y="19669"/>
                  <a:pt x="12124" y="19448"/>
                </a:cubicBezTo>
                <a:cubicBezTo>
                  <a:pt x="12099" y="19155"/>
                  <a:pt x="12103" y="19141"/>
                  <a:pt x="12315" y="18897"/>
                </a:cubicBezTo>
                <a:cubicBezTo>
                  <a:pt x="12631" y="18532"/>
                  <a:pt x="12810" y="17925"/>
                  <a:pt x="12842" y="17101"/>
                </a:cubicBezTo>
                <a:lnTo>
                  <a:pt x="12866" y="16485"/>
                </a:lnTo>
                <a:lnTo>
                  <a:pt x="13066" y="16240"/>
                </a:lnTo>
                <a:cubicBezTo>
                  <a:pt x="13177" y="16105"/>
                  <a:pt x="13301" y="15995"/>
                  <a:pt x="13344" y="15995"/>
                </a:cubicBezTo>
                <a:cubicBezTo>
                  <a:pt x="13386" y="15995"/>
                  <a:pt x="13446" y="15946"/>
                  <a:pt x="13477" y="15888"/>
                </a:cubicBezTo>
                <a:cubicBezTo>
                  <a:pt x="13507" y="15829"/>
                  <a:pt x="13571" y="15780"/>
                  <a:pt x="13618" y="15780"/>
                </a:cubicBezTo>
                <a:cubicBezTo>
                  <a:pt x="13738" y="15780"/>
                  <a:pt x="13975" y="15580"/>
                  <a:pt x="14061" y="15405"/>
                </a:cubicBezTo>
                <a:cubicBezTo>
                  <a:pt x="14183" y="15158"/>
                  <a:pt x="14263" y="15290"/>
                  <a:pt x="14291" y="15791"/>
                </a:cubicBezTo>
                <a:cubicBezTo>
                  <a:pt x="14313" y="16183"/>
                  <a:pt x="14305" y="16267"/>
                  <a:pt x="14226" y="16401"/>
                </a:cubicBezTo>
                <a:lnTo>
                  <a:pt x="14135" y="16556"/>
                </a:lnTo>
                <a:lnTo>
                  <a:pt x="14306" y="16579"/>
                </a:lnTo>
                <a:cubicBezTo>
                  <a:pt x="14421" y="16594"/>
                  <a:pt x="14480" y="16638"/>
                  <a:pt x="14483" y="16710"/>
                </a:cubicBezTo>
                <a:cubicBezTo>
                  <a:pt x="14496" y="17029"/>
                  <a:pt x="14506" y="17065"/>
                  <a:pt x="14587" y="17065"/>
                </a:cubicBezTo>
                <a:cubicBezTo>
                  <a:pt x="14634" y="17065"/>
                  <a:pt x="14687" y="17030"/>
                  <a:pt x="14704" y="16987"/>
                </a:cubicBezTo>
                <a:cubicBezTo>
                  <a:pt x="14739" y="16895"/>
                  <a:pt x="15115" y="16967"/>
                  <a:pt x="15202" y="17081"/>
                </a:cubicBezTo>
                <a:cubicBezTo>
                  <a:pt x="15232" y="17122"/>
                  <a:pt x="15259" y="17272"/>
                  <a:pt x="15259" y="17414"/>
                </a:cubicBezTo>
                <a:cubicBezTo>
                  <a:pt x="15259" y="17726"/>
                  <a:pt x="15428" y="18328"/>
                  <a:pt x="15575" y="18541"/>
                </a:cubicBezTo>
                <a:cubicBezTo>
                  <a:pt x="15633" y="18626"/>
                  <a:pt x="15749" y="18755"/>
                  <a:pt x="15832" y="18828"/>
                </a:cubicBezTo>
                <a:cubicBezTo>
                  <a:pt x="16053" y="19024"/>
                  <a:pt x="16069" y="19176"/>
                  <a:pt x="15926" y="19685"/>
                </a:cubicBezTo>
                <a:cubicBezTo>
                  <a:pt x="15758" y="20276"/>
                  <a:pt x="15659" y="20422"/>
                  <a:pt x="15424" y="20425"/>
                </a:cubicBezTo>
                <a:cubicBezTo>
                  <a:pt x="15246" y="20427"/>
                  <a:pt x="15241" y="20433"/>
                  <a:pt x="15325" y="20536"/>
                </a:cubicBezTo>
                <a:cubicBezTo>
                  <a:pt x="15374" y="20596"/>
                  <a:pt x="15408" y="20691"/>
                  <a:pt x="15401" y="20748"/>
                </a:cubicBezTo>
                <a:cubicBezTo>
                  <a:pt x="15382" y="20895"/>
                  <a:pt x="15494" y="20874"/>
                  <a:pt x="15627" y="20707"/>
                </a:cubicBezTo>
                <a:cubicBezTo>
                  <a:pt x="15689" y="20629"/>
                  <a:pt x="15792" y="20565"/>
                  <a:pt x="15855" y="20565"/>
                </a:cubicBezTo>
                <a:cubicBezTo>
                  <a:pt x="15919" y="20565"/>
                  <a:pt x="16011" y="20629"/>
                  <a:pt x="16060" y="20707"/>
                </a:cubicBezTo>
                <a:cubicBezTo>
                  <a:pt x="16109" y="20786"/>
                  <a:pt x="16197" y="20851"/>
                  <a:pt x="16257" y="20851"/>
                </a:cubicBezTo>
                <a:cubicBezTo>
                  <a:pt x="16426" y="20851"/>
                  <a:pt x="16433" y="20974"/>
                  <a:pt x="16272" y="21108"/>
                </a:cubicBezTo>
                <a:cubicBezTo>
                  <a:pt x="16192" y="21175"/>
                  <a:pt x="16151" y="21243"/>
                  <a:pt x="16182" y="21260"/>
                </a:cubicBezTo>
                <a:cubicBezTo>
                  <a:pt x="16212" y="21277"/>
                  <a:pt x="16330" y="21208"/>
                  <a:pt x="16443" y="21107"/>
                </a:cubicBezTo>
                <a:lnTo>
                  <a:pt x="16648" y="20922"/>
                </a:lnTo>
                <a:lnTo>
                  <a:pt x="16772" y="21066"/>
                </a:lnTo>
                <a:cubicBezTo>
                  <a:pt x="16841" y="21144"/>
                  <a:pt x="16932" y="21208"/>
                  <a:pt x="16976" y="21208"/>
                </a:cubicBezTo>
                <a:cubicBezTo>
                  <a:pt x="17044" y="21208"/>
                  <a:pt x="17041" y="21184"/>
                  <a:pt x="16951" y="21030"/>
                </a:cubicBezTo>
                <a:cubicBezTo>
                  <a:pt x="16843" y="20846"/>
                  <a:pt x="16850" y="20831"/>
                  <a:pt x="17062" y="20756"/>
                </a:cubicBezTo>
                <a:cubicBezTo>
                  <a:pt x="17111" y="20739"/>
                  <a:pt x="17067" y="20720"/>
                  <a:pt x="16964" y="20715"/>
                </a:cubicBezTo>
                <a:cubicBezTo>
                  <a:pt x="16862" y="20711"/>
                  <a:pt x="16767" y="20681"/>
                  <a:pt x="16755" y="20648"/>
                </a:cubicBezTo>
                <a:cubicBezTo>
                  <a:pt x="16743" y="20616"/>
                  <a:pt x="16783" y="20335"/>
                  <a:pt x="16844" y="20024"/>
                </a:cubicBezTo>
                <a:cubicBezTo>
                  <a:pt x="16924" y="19623"/>
                  <a:pt x="16949" y="19375"/>
                  <a:pt x="16931" y="19172"/>
                </a:cubicBezTo>
                <a:cubicBezTo>
                  <a:pt x="16905" y="18897"/>
                  <a:pt x="16912" y="18879"/>
                  <a:pt x="17117" y="18637"/>
                </a:cubicBezTo>
                <a:cubicBezTo>
                  <a:pt x="17432" y="18266"/>
                  <a:pt x="17620" y="17628"/>
                  <a:pt x="17651" y="16824"/>
                </a:cubicBezTo>
                <a:lnTo>
                  <a:pt x="17675" y="16214"/>
                </a:lnTo>
                <a:lnTo>
                  <a:pt x="17926" y="15875"/>
                </a:lnTo>
                <a:cubicBezTo>
                  <a:pt x="18193" y="15514"/>
                  <a:pt x="18465" y="15027"/>
                  <a:pt x="18465" y="14907"/>
                </a:cubicBezTo>
                <a:cubicBezTo>
                  <a:pt x="18465" y="14865"/>
                  <a:pt x="18410" y="14851"/>
                  <a:pt x="18336" y="14875"/>
                </a:cubicBezTo>
                <a:cubicBezTo>
                  <a:pt x="18172" y="14927"/>
                  <a:pt x="18139" y="14872"/>
                  <a:pt x="18221" y="14684"/>
                </a:cubicBezTo>
                <a:cubicBezTo>
                  <a:pt x="18301" y="14500"/>
                  <a:pt x="18306" y="14281"/>
                  <a:pt x="18230" y="14281"/>
                </a:cubicBezTo>
                <a:cubicBezTo>
                  <a:pt x="18199" y="14281"/>
                  <a:pt x="18128" y="14331"/>
                  <a:pt x="18073" y="14392"/>
                </a:cubicBezTo>
                <a:cubicBezTo>
                  <a:pt x="17976" y="14501"/>
                  <a:pt x="17966" y="14492"/>
                  <a:pt x="17956" y="14288"/>
                </a:cubicBezTo>
                <a:cubicBezTo>
                  <a:pt x="17948" y="14111"/>
                  <a:pt x="17849" y="14123"/>
                  <a:pt x="17746" y="14312"/>
                </a:cubicBezTo>
                <a:cubicBezTo>
                  <a:pt x="17653" y="14483"/>
                  <a:pt x="17642" y="14486"/>
                  <a:pt x="17567" y="14377"/>
                </a:cubicBezTo>
                <a:cubicBezTo>
                  <a:pt x="17455" y="14215"/>
                  <a:pt x="17395" y="14314"/>
                  <a:pt x="17222" y="14942"/>
                </a:cubicBezTo>
                <a:cubicBezTo>
                  <a:pt x="17143" y="15226"/>
                  <a:pt x="17062" y="15507"/>
                  <a:pt x="17043" y="15566"/>
                </a:cubicBezTo>
                <a:cubicBezTo>
                  <a:pt x="17019" y="15639"/>
                  <a:pt x="16901" y="15689"/>
                  <a:pt x="16679" y="15723"/>
                </a:cubicBezTo>
                <a:cubicBezTo>
                  <a:pt x="16498" y="15750"/>
                  <a:pt x="16250" y="15822"/>
                  <a:pt x="16130" y="15881"/>
                </a:cubicBezTo>
                <a:cubicBezTo>
                  <a:pt x="16009" y="15940"/>
                  <a:pt x="15897" y="15975"/>
                  <a:pt x="15880" y="15958"/>
                </a:cubicBezTo>
                <a:cubicBezTo>
                  <a:pt x="15863" y="15941"/>
                  <a:pt x="15838" y="15819"/>
                  <a:pt x="15825" y="15689"/>
                </a:cubicBezTo>
                <a:cubicBezTo>
                  <a:pt x="15757" y="15022"/>
                  <a:pt x="15494" y="14567"/>
                  <a:pt x="15139" y="14498"/>
                </a:cubicBezTo>
                <a:cubicBezTo>
                  <a:pt x="14905" y="14453"/>
                  <a:pt x="14864" y="14326"/>
                  <a:pt x="15072" y="14294"/>
                </a:cubicBezTo>
                <a:cubicBezTo>
                  <a:pt x="15153" y="14282"/>
                  <a:pt x="15253" y="14214"/>
                  <a:pt x="15294" y="14146"/>
                </a:cubicBezTo>
                <a:cubicBezTo>
                  <a:pt x="15447" y="13891"/>
                  <a:pt x="15570" y="13568"/>
                  <a:pt x="15570" y="13420"/>
                </a:cubicBezTo>
                <a:cubicBezTo>
                  <a:pt x="15570" y="13336"/>
                  <a:pt x="15610" y="13187"/>
                  <a:pt x="15659" y="13087"/>
                </a:cubicBezTo>
                <a:cubicBezTo>
                  <a:pt x="15789" y="12823"/>
                  <a:pt x="15785" y="12021"/>
                  <a:pt x="15654" y="11753"/>
                </a:cubicBezTo>
                <a:cubicBezTo>
                  <a:pt x="15579" y="11600"/>
                  <a:pt x="15572" y="11542"/>
                  <a:pt x="15616" y="11458"/>
                </a:cubicBezTo>
                <a:cubicBezTo>
                  <a:pt x="15692" y="11309"/>
                  <a:pt x="15866" y="11327"/>
                  <a:pt x="15970" y="11495"/>
                </a:cubicBezTo>
                <a:cubicBezTo>
                  <a:pt x="16019" y="11574"/>
                  <a:pt x="16099" y="11639"/>
                  <a:pt x="16146" y="11639"/>
                </a:cubicBezTo>
                <a:cubicBezTo>
                  <a:pt x="16282" y="11639"/>
                  <a:pt x="16299" y="11772"/>
                  <a:pt x="16174" y="11864"/>
                </a:cubicBezTo>
                <a:cubicBezTo>
                  <a:pt x="16111" y="11910"/>
                  <a:pt x="16060" y="11974"/>
                  <a:pt x="16060" y="12007"/>
                </a:cubicBezTo>
                <a:cubicBezTo>
                  <a:pt x="16060" y="12120"/>
                  <a:pt x="16215" y="12066"/>
                  <a:pt x="16393" y="11893"/>
                </a:cubicBezTo>
                <a:lnTo>
                  <a:pt x="16571" y="11720"/>
                </a:lnTo>
                <a:lnTo>
                  <a:pt x="16738" y="11870"/>
                </a:lnTo>
                <a:cubicBezTo>
                  <a:pt x="16927" y="12041"/>
                  <a:pt x="17004" y="11996"/>
                  <a:pt x="16884" y="11784"/>
                </a:cubicBezTo>
                <a:cubicBezTo>
                  <a:pt x="16820" y="11671"/>
                  <a:pt x="16816" y="11635"/>
                  <a:pt x="16866" y="11609"/>
                </a:cubicBezTo>
                <a:cubicBezTo>
                  <a:pt x="16900" y="11592"/>
                  <a:pt x="16958" y="11562"/>
                  <a:pt x="16995" y="11543"/>
                </a:cubicBezTo>
                <a:cubicBezTo>
                  <a:pt x="17032" y="11523"/>
                  <a:pt x="16980" y="11505"/>
                  <a:pt x="16880" y="11502"/>
                </a:cubicBezTo>
                <a:cubicBezTo>
                  <a:pt x="16780" y="11499"/>
                  <a:pt x="16686" y="11477"/>
                  <a:pt x="16672" y="11455"/>
                </a:cubicBezTo>
                <a:cubicBezTo>
                  <a:pt x="16657" y="11432"/>
                  <a:pt x="16696" y="11183"/>
                  <a:pt x="16756" y="10902"/>
                </a:cubicBezTo>
                <a:cubicBezTo>
                  <a:pt x="16829" y="10559"/>
                  <a:pt x="16861" y="10262"/>
                  <a:pt x="16855" y="10006"/>
                </a:cubicBezTo>
                <a:cubicBezTo>
                  <a:pt x="16846" y="9691"/>
                  <a:pt x="16860" y="9612"/>
                  <a:pt x="16931" y="9551"/>
                </a:cubicBezTo>
                <a:cubicBezTo>
                  <a:pt x="17102" y="9406"/>
                  <a:pt x="17358" y="8954"/>
                  <a:pt x="17447" y="8639"/>
                </a:cubicBezTo>
                <a:cubicBezTo>
                  <a:pt x="17509" y="8422"/>
                  <a:pt x="17546" y="8105"/>
                  <a:pt x="17562" y="7661"/>
                </a:cubicBezTo>
                <a:lnTo>
                  <a:pt x="17585" y="7004"/>
                </a:lnTo>
                <a:lnTo>
                  <a:pt x="17844" y="6679"/>
                </a:lnTo>
                <a:cubicBezTo>
                  <a:pt x="18112" y="6341"/>
                  <a:pt x="18375" y="5862"/>
                  <a:pt x="18375" y="5712"/>
                </a:cubicBezTo>
                <a:cubicBezTo>
                  <a:pt x="18375" y="5657"/>
                  <a:pt x="18334" y="5636"/>
                  <a:pt x="18263" y="5658"/>
                </a:cubicBezTo>
                <a:cubicBezTo>
                  <a:pt x="18115" y="5703"/>
                  <a:pt x="18089" y="5620"/>
                  <a:pt x="18173" y="5361"/>
                </a:cubicBezTo>
                <a:cubicBezTo>
                  <a:pt x="18211" y="5244"/>
                  <a:pt x="18242" y="5130"/>
                  <a:pt x="18242" y="5108"/>
                </a:cubicBezTo>
                <a:cubicBezTo>
                  <a:pt x="18242" y="5024"/>
                  <a:pt x="18071" y="5075"/>
                  <a:pt x="18019" y="5175"/>
                </a:cubicBezTo>
                <a:cubicBezTo>
                  <a:pt x="17952" y="5306"/>
                  <a:pt x="17885" y="5251"/>
                  <a:pt x="17885" y="5064"/>
                </a:cubicBezTo>
                <a:cubicBezTo>
                  <a:pt x="17885" y="4854"/>
                  <a:pt x="17772" y="4899"/>
                  <a:pt x="17643" y="5159"/>
                </a:cubicBezTo>
                <a:cubicBezTo>
                  <a:pt x="17531" y="5385"/>
                  <a:pt x="17528" y="5387"/>
                  <a:pt x="17501" y="5231"/>
                </a:cubicBezTo>
                <a:cubicBezTo>
                  <a:pt x="17448" y="4917"/>
                  <a:pt x="17346" y="5065"/>
                  <a:pt x="17148" y="5743"/>
                </a:cubicBezTo>
                <a:lnTo>
                  <a:pt x="16952" y="6416"/>
                </a:lnTo>
                <a:lnTo>
                  <a:pt x="16740" y="6460"/>
                </a:lnTo>
                <a:cubicBezTo>
                  <a:pt x="16623" y="6484"/>
                  <a:pt x="16397" y="6553"/>
                  <a:pt x="16238" y="6615"/>
                </a:cubicBezTo>
                <a:cubicBezTo>
                  <a:pt x="15781" y="6793"/>
                  <a:pt x="15779" y="6792"/>
                  <a:pt x="15740" y="6434"/>
                </a:cubicBezTo>
                <a:cubicBezTo>
                  <a:pt x="15661" y="5712"/>
                  <a:pt x="15371" y="5283"/>
                  <a:pt x="14960" y="5283"/>
                </a:cubicBezTo>
                <a:cubicBezTo>
                  <a:pt x="14483" y="5283"/>
                  <a:pt x="14196" y="5836"/>
                  <a:pt x="14249" y="6653"/>
                </a:cubicBezTo>
                <a:cubicBezTo>
                  <a:pt x="14273" y="7017"/>
                  <a:pt x="14266" y="7079"/>
                  <a:pt x="14188" y="7157"/>
                </a:cubicBezTo>
                <a:cubicBezTo>
                  <a:pt x="14057" y="7288"/>
                  <a:pt x="14081" y="7367"/>
                  <a:pt x="14244" y="7341"/>
                </a:cubicBezTo>
                <a:cubicBezTo>
                  <a:pt x="14379" y="7320"/>
                  <a:pt x="14391" y="7335"/>
                  <a:pt x="14404" y="7555"/>
                </a:cubicBezTo>
                <a:cubicBezTo>
                  <a:pt x="14421" y="7832"/>
                  <a:pt x="14507" y="7909"/>
                  <a:pt x="14646" y="7770"/>
                </a:cubicBezTo>
                <a:cubicBezTo>
                  <a:pt x="14726" y="7690"/>
                  <a:pt x="14785" y="7686"/>
                  <a:pt x="14946" y="7751"/>
                </a:cubicBezTo>
                <a:cubicBezTo>
                  <a:pt x="15145" y="7830"/>
                  <a:pt x="15147" y="7832"/>
                  <a:pt x="15181" y="8209"/>
                </a:cubicBezTo>
                <a:cubicBezTo>
                  <a:pt x="15241" y="8884"/>
                  <a:pt x="15485" y="9437"/>
                  <a:pt x="15808" y="9634"/>
                </a:cubicBezTo>
                <a:cubicBezTo>
                  <a:pt x="16002" y="9753"/>
                  <a:pt x="16001" y="9997"/>
                  <a:pt x="15805" y="10584"/>
                </a:cubicBezTo>
                <a:cubicBezTo>
                  <a:pt x="15633" y="11094"/>
                  <a:pt x="15507" y="11259"/>
                  <a:pt x="15454" y="11039"/>
                </a:cubicBezTo>
                <a:cubicBezTo>
                  <a:pt x="15406" y="10837"/>
                  <a:pt x="15142" y="10425"/>
                  <a:pt x="15062" y="10425"/>
                </a:cubicBezTo>
                <a:cubicBezTo>
                  <a:pt x="15018" y="10425"/>
                  <a:pt x="14973" y="10368"/>
                  <a:pt x="14961" y="10300"/>
                </a:cubicBezTo>
                <a:cubicBezTo>
                  <a:pt x="14936" y="10157"/>
                  <a:pt x="14621" y="9783"/>
                  <a:pt x="14525" y="9783"/>
                </a:cubicBezTo>
                <a:cubicBezTo>
                  <a:pt x="14490" y="9783"/>
                  <a:pt x="14434" y="9720"/>
                  <a:pt x="14401" y="9644"/>
                </a:cubicBezTo>
                <a:cubicBezTo>
                  <a:pt x="14368" y="9568"/>
                  <a:pt x="14287" y="9484"/>
                  <a:pt x="14222" y="9458"/>
                </a:cubicBezTo>
                <a:cubicBezTo>
                  <a:pt x="14157" y="9432"/>
                  <a:pt x="14081" y="9366"/>
                  <a:pt x="14052" y="9311"/>
                </a:cubicBezTo>
                <a:cubicBezTo>
                  <a:pt x="14024" y="9256"/>
                  <a:pt x="13962" y="9210"/>
                  <a:pt x="13915" y="9210"/>
                </a:cubicBezTo>
                <a:cubicBezTo>
                  <a:pt x="13868" y="9210"/>
                  <a:pt x="13819" y="9166"/>
                  <a:pt x="13806" y="9111"/>
                </a:cubicBezTo>
                <a:cubicBezTo>
                  <a:pt x="13793" y="9056"/>
                  <a:pt x="13691" y="8974"/>
                  <a:pt x="13581" y="8930"/>
                </a:cubicBezTo>
                <a:cubicBezTo>
                  <a:pt x="13470" y="8885"/>
                  <a:pt x="13294" y="8784"/>
                  <a:pt x="13188" y="8705"/>
                </a:cubicBezTo>
                <a:cubicBezTo>
                  <a:pt x="13083" y="8625"/>
                  <a:pt x="12944" y="8551"/>
                  <a:pt x="12880" y="8540"/>
                </a:cubicBezTo>
                <a:cubicBezTo>
                  <a:pt x="12816" y="8529"/>
                  <a:pt x="12755" y="8507"/>
                  <a:pt x="12745" y="8491"/>
                </a:cubicBezTo>
                <a:cubicBezTo>
                  <a:pt x="12735" y="8475"/>
                  <a:pt x="12755" y="8285"/>
                  <a:pt x="12790" y="8070"/>
                </a:cubicBezTo>
                <a:cubicBezTo>
                  <a:pt x="12825" y="7855"/>
                  <a:pt x="12853" y="7483"/>
                  <a:pt x="12853" y="7242"/>
                </a:cubicBezTo>
                <a:cubicBezTo>
                  <a:pt x="12853" y="6809"/>
                  <a:pt x="12855" y="6799"/>
                  <a:pt x="13034" y="6601"/>
                </a:cubicBezTo>
                <a:cubicBezTo>
                  <a:pt x="13253" y="6357"/>
                  <a:pt x="13655" y="5667"/>
                  <a:pt x="13655" y="5532"/>
                </a:cubicBezTo>
                <a:cubicBezTo>
                  <a:pt x="13655" y="5471"/>
                  <a:pt x="13609" y="5441"/>
                  <a:pt x="13532" y="5449"/>
                </a:cubicBezTo>
                <a:cubicBezTo>
                  <a:pt x="13404" y="5463"/>
                  <a:pt x="13395" y="5415"/>
                  <a:pt x="13457" y="5087"/>
                </a:cubicBezTo>
                <a:cubicBezTo>
                  <a:pt x="13481" y="4958"/>
                  <a:pt x="13470" y="4926"/>
                  <a:pt x="13399" y="4926"/>
                </a:cubicBezTo>
                <a:cubicBezTo>
                  <a:pt x="13350" y="4926"/>
                  <a:pt x="13285" y="4975"/>
                  <a:pt x="13254" y="5033"/>
                </a:cubicBezTo>
                <a:cubicBezTo>
                  <a:pt x="13187" y="5164"/>
                  <a:pt x="13120" y="5109"/>
                  <a:pt x="13120" y="4922"/>
                </a:cubicBezTo>
                <a:cubicBezTo>
                  <a:pt x="13120" y="4715"/>
                  <a:pt x="13025" y="4754"/>
                  <a:pt x="12887" y="5015"/>
                </a:cubicBezTo>
                <a:cubicBezTo>
                  <a:pt x="12768" y="5243"/>
                  <a:pt x="12764" y="5244"/>
                  <a:pt x="12737" y="5087"/>
                </a:cubicBezTo>
                <a:cubicBezTo>
                  <a:pt x="12688" y="4806"/>
                  <a:pt x="12595" y="4912"/>
                  <a:pt x="12453" y="5408"/>
                </a:cubicBezTo>
                <a:cubicBezTo>
                  <a:pt x="12198" y="6305"/>
                  <a:pt x="12258" y="6221"/>
                  <a:pt x="11762" y="6358"/>
                </a:cubicBezTo>
                <a:cubicBezTo>
                  <a:pt x="11517" y="6425"/>
                  <a:pt x="11261" y="6517"/>
                  <a:pt x="11193" y="6560"/>
                </a:cubicBezTo>
                <a:cubicBezTo>
                  <a:pt x="11055" y="6647"/>
                  <a:pt x="11053" y="6642"/>
                  <a:pt x="11007" y="6201"/>
                </a:cubicBezTo>
                <a:cubicBezTo>
                  <a:pt x="10902" y="5187"/>
                  <a:pt x="10118" y="4755"/>
                  <a:pt x="9685" y="5472"/>
                </a:cubicBezTo>
                <a:cubicBezTo>
                  <a:pt x="9542" y="5708"/>
                  <a:pt x="9535" y="5745"/>
                  <a:pt x="9527" y="6304"/>
                </a:cubicBezTo>
                <a:cubicBezTo>
                  <a:pt x="9520" y="6809"/>
                  <a:pt x="9506" y="6906"/>
                  <a:pt x="9422" y="7015"/>
                </a:cubicBezTo>
                <a:cubicBezTo>
                  <a:pt x="9323" y="7144"/>
                  <a:pt x="9330" y="7152"/>
                  <a:pt x="9558" y="7168"/>
                </a:cubicBezTo>
                <a:cubicBezTo>
                  <a:pt x="9666" y="7176"/>
                  <a:pt x="9683" y="7266"/>
                  <a:pt x="9627" y="7540"/>
                </a:cubicBezTo>
                <a:cubicBezTo>
                  <a:pt x="9617" y="7590"/>
                  <a:pt x="9378" y="7632"/>
                  <a:pt x="8981" y="7658"/>
                </a:cubicBezTo>
                <a:cubicBezTo>
                  <a:pt x="8588" y="7683"/>
                  <a:pt x="8328" y="7731"/>
                  <a:pt x="8287" y="7785"/>
                </a:cubicBezTo>
                <a:cubicBezTo>
                  <a:pt x="8208" y="7890"/>
                  <a:pt x="8214" y="7924"/>
                  <a:pt x="8205" y="7331"/>
                </a:cubicBezTo>
                <a:lnTo>
                  <a:pt x="8198" y="6845"/>
                </a:lnTo>
                <a:lnTo>
                  <a:pt x="8444" y="6522"/>
                </a:lnTo>
                <a:cubicBezTo>
                  <a:pt x="8715" y="6166"/>
                  <a:pt x="8979" y="5673"/>
                  <a:pt x="8979" y="5523"/>
                </a:cubicBezTo>
                <a:cubicBezTo>
                  <a:pt x="8979" y="5406"/>
                  <a:pt x="8955" y="5403"/>
                  <a:pt x="8841" y="5501"/>
                </a:cubicBezTo>
                <a:cubicBezTo>
                  <a:pt x="8713" y="5611"/>
                  <a:pt x="8653" y="5518"/>
                  <a:pt x="8733" y="5335"/>
                </a:cubicBezTo>
                <a:cubicBezTo>
                  <a:pt x="8811" y="5157"/>
                  <a:pt x="8823" y="4926"/>
                  <a:pt x="8754" y="4926"/>
                </a:cubicBezTo>
                <a:cubicBezTo>
                  <a:pt x="8728" y="4926"/>
                  <a:pt x="8666" y="4962"/>
                  <a:pt x="8616" y="5004"/>
                </a:cubicBezTo>
                <a:cubicBezTo>
                  <a:pt x="8542" y="5068"/>
                  <a:pt x="8523" y="5056"/>
                  <a:pt x="8503" y="4932"/>
                </a:cubicBezTo>
                <a:cubicBezTo>
                  <a:pt x="8486" y="4832"/>
                  <a:pt x="8455" y="4786"/>
                  <a:pt x="8412" y="4792"/>
                </a:cubicBezTo>
                <a:close/>
                <a:moveTo>
                  <a:pt x="3715" y="4867"/>
                </a:moveTo>
                <a:cubicBezTo>
                  <a:pt x="3679" y="4883"/>
                  <a:pt x="3625" y="4956"/>
                  <a:pt x="3547" y="5087"/>
                </a:cubicBezTo>
                <a:cubicBezTo>
                  <a:pt x="3412" y="5317"/>
                  <a:pt x="3411" y="5318"/>
                  <a:pt x="3384" y="5156"/>
                </a:cubicBezTo>
                <a:cubicBezTo>
                  <a:pt x="3369" y="5066"/>
                  <a:pt x="3334" y="5002"/>
                  <a:pt x="3307" y="5015"/>
                </a:cubicBezTo>
                <a:cubicBezTo>
                  <a:pt x="3254" y="5040"/>
                  <a:pt x="2954" y="5932"/>
                  <a:pt x="2912" y="6191"/>
                </a:cubicBezTo>
                <a:cubicBezTo>
                  <a:pt x="2893" y="6312"/>
                  <a:pt x="2843" y="6352"/>
                  <a:pt x="2671" y="6385"/>
                </a:cubicBezTo>
                <a:cubicBezTo>
                  <a:pt x="2552" y="6409"/>
                  <a:pt x="2304" y="6483"/>
                  <a:pt x="2120" y="6550"/>
                </a:cubicBezTo>
                <a:cubicBezTo>
                  <a:pt x="1937" y="6617"/>
                  <a:pt x="1769" y="6673"/>
                  <a:pt x="1747" y="6674"/>
                </a:cubicBezTo>
                <a:cubicBezTo>
                  <a:pt x="1726" y="6675"/>
                  <a:pt x="1680" y="6499"/>
                  <a:pt x="1646" y="6283"/>
                </a:cubicBezTo>
                <a:cubicBezTo>
                  <a:pt x="1533" y="5566"/>
                  <a:pt x="1323" y="5267"/>
                  <a:pt x="907" y="5229"/>
                </a:cubicBezTo>
                <a:cubicBezTo>
                  <a:pt x="408" y="5184"/>
                  <a:pt x="152" y="5605"/>
                  <a:pt x="167" y="6444"/>
                </a:cubicBezTo>
                <a:cubicBezTo>
                  <a:pt x="173" y="6822"/>
                  <a:pt x="158" y="6956"/>
                  <a:pt x="95" y="7069"/>
                </a:cubicBezTo>
                <a:cubicBezTo>
                  <a:pt x="11" y="7217"/>
                  <a:pt x="18" y="7227"/>
                  <a:pt x="205" y="7240"/>
                </a:cubicBezTo>
                <a:cubicBezTo>
                  <a:pt x="297" y="7246"/>
                  <a:pt x="320" y="7288"/>
                  <a:pt x="331" y="7480"/>
                </a:cubicBezTo>
                <a:cubicBezTo>
                  <a:pt x="343" y="7666"/>
                  <a:pt x="364" y="7711"/>
                  <a:pt x="444" y="7711"/>
                </a:cubicBezTo>
                <a:cubicBezTo>
                  <a:pt x="499" y="7711"/>
                  <a:pt x="563" y="7682"/>
                  <a:pt x="587" y="7646"/>
                </a:cubicBezTo>
                <a:cubicBezTo>
                  <a:pt x="613" y="7606"/>
                  <a:pt x="716" y="7615"/>
                  <a:pt x="852" y="7671"/>
                </a:cubicBezTo>
                <a:lnTo>
                  <a:pt x="1074" y="7762"/>
                </a:lnTo>
                <a:lnTo>
                  <a:pt x="1101" y="8160"/>
                </a:lnTo>
                <a:cubicBezTo>
                  <a:pt x="1117" y="8396"/>
                  <a:pt x="1176" y="8689"/>
                  <a:pt x="1247" y="8882"/>
                </a:cubicBezTo>
                <a:cubicBezTo>
                  <a:pt x="1363" y="9198"/>
                  <a:pt x="1636" y="9567"/>
                  <a:pt x="1753" y="9567"/>
                </a:cubicBezTo>
                <a:cubicBezTo>
                  <a:pt x="1785" y="9567"/>
                  <a:pt x="1831" y="9649"/>
                  <a:pt x="1854" y="9748"/>
                </a:cubicBezTo>
                <a:cubicBezTo>
                  <a:pt x="1888" y="9893"/>
                  <a:pt x="1870" y="10018"/>
                  <a:pt x="1764" y="10380"/>
                </a:cubicBezTo>
                <a:cubicBezTo>
                  <a:pt x="1601" y="10931"/>
                  <a:pt x="1521" y="11054"/>
                  <a:pt x="1270" y="11133"/>
                </a:cubicBezTo>
                <a:cubicBezTo>
                  <a:pt x="1133" y="11176"/>
                  <a:pt x="1111" y="11198"/>
                  <a:pt x="1194" y="11203"/>
                </a:cubicBezTo>
                <a:cubicBezTo>
                  <a:pt x="1334" y="11212"/>
                  <a:pt x="1400" y="11335"/>
                  <a:pt x="1299" y="11397"/>
                </a:cubicBezTo>
                <a:cubicBezTo>
                  <a:pt x="1261" y="11421"/>
                  <a:pt x="1230" y="11468"/>
                  <a:pt x="1230" y="11503"/>
                </a:cubicBezTo>
                <a:cubicBezTo>
                  <a:pt x="1230" y="11613"/>
                  <a:pt x="1347" y="11574"/>
                  <a:pt x="1465" y="11425"/>
                </a:cubicBezTo>
                <a:cubicBezTo>
                  <a:pt x="1527" y="11347"/>
                  <a:pt x="1640" y="11282"/>
                  <a:pt x="1716" y="11282"/>
                </a:cubicBezTo>
                <a:cubicBezTo>
                  <a:pt x="1805" y="11282"/>
                  <a:pt x="1872" y="11332"/>
                  <a:pt x="1908" y="11425"/>
                </a:cubicBezTo>
                <a:cubicBezTo>
                  <a:pt x="1939" y="11504"/>
                  <a:pt x="2008" y="11567"/>
                  <a:pt x="2061" y="11567"/>
                </a:cubicBezTo>
                <a:cubicBezTo>
                  <a:pt x="2208" y="11567"/>
                  <a:pt x="2231" y="11697"/>
                  <a:pt x="2101" y="11792"/>
                </a:cubicBezTo>
                <a:cubicBezTo>
                  <a:pt x="2038" y="11838"/>
                  <a:pt x="1987" y="11903"/>
                  <a:pt x="1987" y="11936"/>
                </a:cubicBezTo>
                <a:cubicBezTo>
                  <a:pt x="1987" y="12040"/>
                  <a:pt x="2093" y="12000"/>
                  <a:pt x="2287" y="11821"/>
                </a:cubicBezTo>
                <a:lnTo>
                  <a:pt x="2475" y="11649"/>
                </a:lnTo>
                <a:lnTo>
                  <a:pt x="2651" y="11804"/>
                </a:lnTo>
                <a:cubicBezTo>
                  <a:pt x="2853" y="11981"/>
                  <a:pt x="2942" y="11924"/>
                  <a:pt x="2784" y="11717"/>
                </a:cubicBezTo>
                <a:cubicBezTo>
                  <a:pt x="2673" y="11571"/>
                  <a:pt x="2683" y="11550"/>
                  <a:pt x="2900" y="11472"/>
                </a:cubicBezTo>
                <a:cubicBezTo>
                  <a:pt x="2949" y="11455"/>
                  <a:pt x="2905" y="11438"/>
                  <a:pt x="2802" y="11433"/>
                </a:cubicBezTo>
                <a:cubicBezTo>
                  <a:pt x="2700" y="11429"/>
                  <a:pt x="2606" y="11399"/>
                  <a:pt x="2593" y="11366"/>
                </a:cubicBezTo>
                <a:cubicBezTo>
                  <a:pt x="2581" y="11334"/>
                  <a:pt x="2621" y="11051"/>
                  <a:pt x="2684" y="10740"/>
                </a:cubicBezTo>
                <a:cubicBezTo>
                  <a:pt x="2762" y="10346"/>
                  <a:pt x="2789" y="10087"/>
                  <a:pt x="2772" y="9884"/>
                </a:cubicBezTo>
                <a:cubicBezTo>
                  <a:pt x="2749" y="9604"/>
                  <a:pt x="2755" y="9583"/>
                  <a:pt x="2944" y="9370"/>
                </a:cubicBezTo>
                <a:cubicBezTo>
                  <a:pt x="3052" y="9248"/>
                  <a:pt x="3190" y="9025"/>
                  <a:pt x="3252" y="8876"/>
                </a:cubicBezTo>
                <a:cubicBezTo>
                  <a:pt x="3391" y="8538"/>
                  <a:pt x="3501" y="7873"/>
                  <a:pt x="3501" y="7374"/>
                </a:cubicBezTo>
                <a:lnTo>
                  <a:pt x="3501" y="6994"/>
                </a:lnTo>
                <a:lnTo>
                  <a:pt x="3902" y="6366"/>
                </a:lnTo>
                <a:cubicBezTo>
                  <a:pt x="4331" y="5694"/>
                  <a:pt x="4390" y="5522"/>
                  <a:pt x="4171" y="5593"/>
                </a:cubicBezTo>
                <a:cubicBezTo>
                  <a:pt x="4012" y="5644"/>
                  <a:pt x="3971" y="5568"/>
                  <a:pt x="4058" y="5384"/>
                </a:cubicBezTo>
                <a:cubicBezTo>
                  <a:pt x="4201" y="5080"/>
                  <a:pt x="4106" y="4890"/>
                  <a:pt x="3917" y="5102"/>
                </a:cubicBezTo>
                <a:cubicBezTo>
                  <a:pt x="3814" y="5218"/>
                  <a:pt x="3768" y="5183"/>
                  <a:pt x="3768" y="4986"/>
                </a:cubicBezTo>
                <a:cubicBezTo>
                  <a:pt x="3768" y="4890"/>
                  <a:pt x="3751" y="4850"/>
                  <a:pt x="3715" y="486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3" name="IMG_4618.png" descr="IMG_4618.png"/>
          <p:cNvPicPr>
            <a:picLocks noChangeAspect="1"/>
          </p:cNvPicPr>
          <p:nvPr/>
        </p:nvPicPr>
        <p:blipFill>
          <a:blip r:embed="rId2">
            <a:extLst/>
          </a:blip>
          <a:srcRect l="9429" t="34072" r="54616" b="32738"/>
          <a:stretch>
            <a:fillRect/>
          </a:stretch>
        </p:blipFill>
        <p:spPr>
          <a:xfrm>
            <a:off x="2787271" y="3771156"/>
            <a:ext cx="8058704" cy="519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409" fill="norm" stroke="1" extrusionOk="0">
                <a:moveTo>
                  <a:pt x="19394" y="0"/>
                </a:moveTo>
                <a:lnTo>
                  <a:pt x="19394" y="1683"/>
                </a:lnTo>
                <a:lnTo>
                  <a:pt x="19394" y="3365"/>
                </a:lnTo>
                <a:lnTo>
                  <a:pt x="20488" y="3365"/>
                </a:lnTo>
                <a:lnTo>
                  <a:pt x="21583" y="3365"/>
                </a:lnTo>
                <a:lnTo>
                  <a:pt x="21583" y="1683"/>
                </a:lnTo>
                <a:lnTo>
                  <a:pt x="21583" y="0"/>
                </a:lnTo>
                <a:lnTo>
                  <a:pt x="20488" y="0"/>
                </a:lnTo>
                <a:lnTo>
                  <a:pt x="19394" y="0"/>
                </a:lnTo>
                <a:close/>
                <a:moveTo>
                  <a:pt x="1576" y="6014"/>
                </a:moveTo>
                <a:cubicBezTo>
                  <a:pt x="1546" y="6014"/>
                  <a:pt x="1511" y="6057"/>
                  <a:pt x="1498" y="6109"/>
                </a:cubicBezTo>
                <a:cubicBezTo>
                  <a:pt x="1482" y="6173"/>
                  <a:pt x="1404" y="6199"/>
                  <a:pt x="1263" y="6186"/>
                </a:cubicBezTo>
                <a:cubicBezTo>
                  <a:pt x="1095" y="6171"/>
                  <a:pt x="1029" y="6200"/>
                  <a:pt x="933" y="6338"/>
                </a:cubicBezTo>
                <a:cubicBezTo>
                  <a:pt x="866" y="6433"/>
                  <a:pt x="783" y="6493"/>
                  <a:pt x="747" y="6472"/>
                </a:cubicBezTo>
                <a:cubicBezTo>
                  <a:pt x="674" y="6429"/>
                  <a:pt x="693" y="6307"/>
                  <a:pt x="374" y="8878"/>
                </a:cubicBezTo>
                <a:cubicBezTo>
                  <a:pt x="259" y="9803"/>
                  <a:pt x="120" y="10896"/>
                  <a:pt x="66" y="11306"/>
                </a:cubicBezTo>
                <a:cubicBezTo>
                  <a:pt x="-7" y="11870"/>
                  <a:pt x="-17" y="12064"/>
                  <a:pt x="25" y="12104"/>
                </a:cubicBezTo>
                <a:cubicBezTo>
                  <a:pt x="56" y="12133"/>
                  <a:pt x="204" y="12197"/>
                  <a:pt x="355" y="12246"/>
                </a:cubicBezTo>
                <a:cubicBezTo>
                  <a:pt x="641" y="12340"/>
                  <a:pt x="730" y="12428"/>
                  <a:pt x="606" y="12501"/>
                </a:cubicBezTo>
                <a:cubicBezTo>
                  <a:pt x="566" y="12525"/>
                  <a:pt x="533" y="12621"/>
                  <a:pt x="533" y="12714"/>
                </a:cubicBezTo>
                <a:cubicBezTo>
                  <a:pt x="533" y="12809"/>
                  <a:pt x="493" y="12916"/>
                  <a:pt x="441" y="12959"/>
                </a:cubicBezTo>
                <a:cubicBezTo>
                  <a:pt x="389" y="13001"/>
                  <a:pt x="347" y="13096"/>
                  <a:pt x="347" y="13168"/>
                </a:cubicBezTo>
                <a:cubicBezTo>
                  <a:pt x="347" y="13241"/>
                  <a:pt x="315" y="13340"/>
                  <a:pt x="277" y="13389"/>
                </a:cubicBezTo>
                <a:cubicBezTo>
                  <a:pt x="239" y="13438"/>
                  <a:pt x="208" y="13584"/>
                  <a:pt x="208" y="13714"/>
                </a:cubicBezTo>
                <a:cubicBezTo>
                  <a:pt x="208" y="13845"/>
                  <a:pt x="187" y="13973"/>
                  <a:pt x="161" y="13997"/>
                </a:cubicBezTo>
                <a:cubicBezTo>
                  <a:pt x="135" y="14022"/>
                  <a:pt x="114" y="14263"/>
                  <a:pt x="114" y="14534"/>
                </a:cubicBezTo>
                <a:cubicBezTo>
                  <a:pt x="114" y="14805"/>
                  <a:pt x="135" y="15047"/>
                  <a:pt x="161" y="15072"/>
                </a:cubicBezTo>
                <a:cubicBezTo>
                  <a:pt x="187" y="15096"/>
                  <a:pt x="208" y="15223"/>
                  <a:pt x="208" y="15355"/>
                </a:cubicBezTo>
                <a:cubicBezTo>
                  <a:pt x="208" y="15501"/>
                  <a:pt x="234" y="15609"/>
                  <a:pt x="277" y="15634"/>
                </a:cubicBezTo>
                <a:cubicBezTo>
                  <a:pt x="315" y="15657"/>
                  <a:pt x="347" y="15745"/>
                  <a:pt x="347" y="15832"/>
                </a:cubicBezTo>
                <a:cubicBezTo>
                  <a:pt x="347" y="15919"/>
                  <a:pt x="378" y="16042"/>
                  <a:pt x="415" y="16105"/>
                </a:cubicBezTo>
                <a:cubicBezTo>
                  <a:pt x="467" y="16194"/>
                  <a:pt x="473" y="16284"/>
                  <a:pt x="440" y="16504"/>
                </a:cubicBezTo>
                <a:cubicBezTo>
                  <a:pt x="391" y="16821"/>
                  <a:pt x="31" y="19912"/>
                  <a:pt x="11" y="20182"/>
                </a:cubicBezTo>
                <a:cubicBezTo>
                  <a:pt x="-1" y="20350"/>
                  <a:pt x="27" y="20364"/>
                  <a:pt x="1442" y="20872"/>
                </a:cubicBezTo>
                <a:cubicBezTo>
                  <a:pt x="2852" y="21378"/>
                  <a:pt x="3161" y="21462"/>
                  <a:pt x="3203" y="21353"/>
                </a:cubicBezTo>
                <a:cubicBezTo>
                  <a:pt x="3215" y="21323"/>
                  <a:pt x="3259" y="20913"/>
                  <a:pt x="3302" y="20440"/>
                </a:cubicBezTo>
                <a:cubicBezTo>
                  <a:pt x="3397" y="19386"/>
                  <a:pt x="3408" y="19327"/>
                  <a:pt x="3483" y="19474"/>
                </a:cubicBezTo>
                <a:cubicBezTo>
                  <a:pt x="3547" y="19600"/>
                  <a:pt x="3700" y="19723"/>
                  <a:pt x="3957" y="19856"/>
                </a:cubicBezTo>
                <a:cubicBezTo>
                  <a:pt x="4112" y="19936"/>
                  <a:pt x="4145" y="19988"/>
                  <a:pt x="4157" y="20164"/>
                </a:cubicBezTo>
                <a:cubicBezTo>
                  <a:pt x="4170" y="20366"/>
                  <a:pt x="4187" y="20382"/>
                  <a:pt x="4530" y="20496"/>
                </a:cubicBezTo>
                <a:cubicBezTo>
                  <a:pt x="4727" y="20561"/>
                  <a:pt x="5390" y="20793"/>
                  <a:pt x="6005" y="21011"/>
                </a:cubicBezTo>
                <a:cubicBezTo>
                  <a:pt x="6620" y="21228"/>
                  <a:pt x="7191" y="21406"/>
                  <a:pt x="7274" y="21406"/>
                </a:cubicBezTo>
                <a:cubicBezTo>
                  <a:pt x="7404" y="21407"/>
                  <a:pt x="7426" y="21381"/>
                  <a:pt x="7426" y="21232"/>
                </a:cubicBezTo>
                <a:cubicBezTo>
                  <a:pt x="7426" y="21024"/>
                  <a:pt x="7498" y="20934"/>
                  <a:pt x="7551" y="21075"/>
                </a:cubicBezTo>
                <a:cubicBezTo>
                  <a:pt x="7577" y="21143"/>
                  <a:pt x="7720" y="21188"/>
                  <a:pt x="8007" y="21217"/>
                </a:cubicBezTo>
                <a:cubicBezTo>
                  <a:pt x="8238" y="21240"/>
                  <a:pt x="8689" y="21291"/>
                  <a:pt x="9009" y="21331"/>
                </a:cubicBezTo>
                <a:cubicBezTo>
                  <a:pt x="9622" y="21408"/>
                  <a:pt x="10395" y="21372"/>
                  <a:pt x="10595" y="21256"/>
                </a:cubicBezTo>
                <a:cubicBezTo>
                  <a:pt x="10678" y="21208"/>
                  <a:pt x="10803" y="21219"/>
                  <a:pt x="11013" y="21295"/>
                </a:cubicBezTo>
                <a:cubicBezTo>
                  <a:pt x="11451" y="21454"/>
                  <a:pt x="11647" y="21442"/>
                  <a:pt x="11679" y="21256"/>
                </a:cubicBezTo>
                <a:cubicBezTo>
                  <a:pt x="11694" y="21169"/>
                  <a:pt x="11725" y="21126"/>
                  <a:pt x="11755" y="21155"/>
                </a:cubicBezTo>
                <a:cubicBezTo>
                  <a:pt x="11784" y="21182"/>
                  <a:pt x="11836" y="21168"/>
                  <a:pt x="11871" y="21124"/>
                </a:cubicBezTo>
                <a:cubicBezTo>
                  <a:pt x="11906" y="21079"/>
                  <a:pt x="12203" y="21007"/>
                  <a:pt x="12531" y="20965"/>
                </a:cubicBezTo>
                <a:cubicBezTo>
                  <a:pt x="12909" y="20916"/>
                  <a:pt x="13167" y="20849"/>
                  <a:pt x="13235" y="20780"/>
                </a:cubicBezTo>
                <a:cubicBezTo>
                  <a:pt x="13358" y="20656"/>
                  <a:pt x="13402" y="20667"/>
                  <a:pt x="14735" y="21127"/>
                </a:cubicBezTo>
                <a:cubicBezTo>
                  <a:pt x="15181" y="21281"/>
                  <a:pt x="15593" y="21406"/>
                  <a:pt x="15650" y="21406"/>
                </a:cubicBezTo>
                <a:cubicBezTo>
                  <a:pt x="15768" y="21406"/>
                  <a:pt x="15767" y="21413"/>
                  <a:pt x="15882" y="20262"/>
                </a:cubicBezTo>
                <a:cubicBezTo>
                  <a:pt x="15957" y="19508"/>
                  <a:pt x="16012" y="19276"/>
                  <a:pt x="16066" y="19493"/>
                </a:cubicBezTo>
                <a:cubicBezTo>
                  <a:pt x="16097" y="19617"/>
                  <a:pt x="16216" y="19584"/>
                  <a:pt x="16297" y="19430"/>
                </a:cubicBezTo>
                <a:cubicBezTo>
                  <a:pt x="16323" y="19381"/>
                  <a:pt x="16413" y="19325"/>
                  <a:pt x="16498" y="19305"/>
                </a:cubicBezTo>
                <a:cubicBezTo>
                  <a:pt x="16583" y="19286"/>
                  <a:pt x="16680" y="19234"/>
                  <a:pt x="16715" y="19189"/>
                </a:cubicBezTo>
                <a:cubicBezTo>
                  <a:pt x="16819" y="19056"/>
                  <a:pt x="16840" y="19218"/>
                  <a:pt x="16783" y="19722"/>
                </a:cubicBezTo>
                <a:cubicBezTo>
                  <a:pt x="16754" y="19980"/>
                  <a:pt x="16740" y="20233"/>
                  <a:pt x="16753" y="20285"/>
                </a:cubicBezTo>
                <a:cubicBezTo>
                  <a:pt x="16766" y="20336"/>
                  <a:pt x="16900" y="20418"/>
                  <a:pt x="17050" y="20468"/>
                </a:cubicBezTo>
                <a:cubicBezTo>
                  <a:pt x="17200" y="20517"/>
                  <a:pt x="17448" y="20602"/>
                  <a:pt x="17601" y="20658"/>
                </a:cubicBezTo>
                <a:cubicBezTo>
                  <a:pt x="18899" y="21123"/>
                  <a:pt x="19745" y="21406"/>
                  <a:pt x="19835" y="21406"/>
                </a:cubicBezTo>
                <a:cubicBezTo>
                  <a:pt x="19958" y="21406"/>
                  <a:pt x="19933" y="21600"/>
                  <a:pt x="20211" y="18399"/>
                </a:cubicBezTo>
                <a:cubicBezTo>
                  <a:pt x="20301" y="17356"/>
                  <a:pt x="20393" y="16310"/>
                  <a:pt x="20415" y="16074"/>
                </a:cubicBezTo>
                <a:cubicBezTo>
                  <a:pt x="20437" y="15838"/>
                  <a:pt x="20441" y="15635"/>
                  <a:pt x="20424" y="15624"/>
                </a:cubicBezTo>
                <a:cubicBezTo>
                  <a:pt x="20408" y="15614"/>
                  <a:pt x="20295" y="15534"/>
                  <a:pt x="20173" y="15446"/>
                </a:cubicBezTo>
                <a:lnTo>
                  <a:pt x="19949" y="15286"/>
                </a:lnTo>
                <a:lnTo>
                  <a:pt x="19935" y="14642"/>
                </a:lnTo>
                <a:cubicBezTo>
                  <a:pt x="19921" y="13979"/>
                  <a:pt x="19816" y="13513"/>
                  <a:pt x="19650" y="13369"/>
                </a:cubicBezTo>
                <a:cubicBezTo>
                  <a:pt x="19548" y="13282"/>
                  <a:pt x="19611" y="13173"/>
                  <a:pt x="19764" y="13173"/>
                </a:cubicBezTo>
                <a:cubicBezTo>
                  <a:pt x="19837" y="13173"/>
                  <a:pt x="19915" y="13134"/>
                  <a:pt x="19940" y="13085"/>
                </a:cubicBezTo>
                <a:cubicBezTo>
                  <a:pt x="19964" y="13036"/>
                  <a:pt x="20051" y="12142"/>
                  <a:pt x="20133" y="11098"/>
                </a:cubicBezTo>
                <a:cubicBezTo>
                  <a:pt x="20215" y="10055"/>
                  <a:pt x="20315" y="8803"/>
                  <a:pt x="20356" y="8318"/>
                </a:cubicBezTo>
                <a:cubicBezTo>
                  <a:pt x="20400" y="7808"/>
                  <a:pt x="20414" y="7412"/>
                  <a:pt x="20390" y="7378"/>
                </a:cubicBezTo>
                <a:cubicBezTo>
                  <a:pt x="20368" y="7345"/>
                  <a:pt x="19898" y="7022"/>
                  <a:pt x="19348" y="6660"/>
                </a:cubicBezTo>
                <a:cubicBezTo>
                  <a:pt x="18512" y="6112"/>
                  <a:pt x="18332" y="6017"/>
                  <a:pt x="18259" y="6086"/>
                </a:cubicBezTo>
                <a:cubicBezTo>
                  <a:pt x="18212" y="6132"/>
                  <a:pt x="18083" y="6178"/>
                  <a:pt x="17972" y="6189"/>
                </a:cubicBezTo>
                <a:cubicBezTo>
                  <a:pt x="17857" y="6201"/>
                  <a:pt x="17719" y="6274"/>
                  <a:pt x="17648" y="6359"/>
                </a:cubicBezTo>
                <a:cubicBezTo>
                  <a:pt x="17580" y="6441"/>
                  <a:pt x="17499" y="6491"/>
                  <a:pt x="17466" y="6472"/>
                </a:cubicBezTo>
                <a:cubicBezTo>
                  <a:pt x="17424" y="6447"/>
                  <a:pt x="17384" y="6644"/>
                  <a:pt x="17324" y="7175"/>
                </a:cubicBezTo>
                <a:cubicBezTo>
                  <a:pt x="17278" y="7581"/>
                  <a:pt x="17211" y="8121"/>
                  <a:pt x="17176" y="8377"/>
                </a:cubicBezTo>
                <a:cubicBezTo>
                  <a:pt x="17141" y="8633"/>
                  <a:pt x="17080" y="9084"/>
                  <a:pt x="17040" y="9380"/>
                </a:cubicBezTo>
                <a:cubicBezTo>
                  <a:pt x="16938" y="10143"/>
                  <a:pt x="16941" y="10137"/>
                  <a:pt x="16840" y="9998"/>
                </a:cubicBezTo>
                <a:cubicBezTo>
                  <a:pt x="16794" y="9933"/>
                  <a:pt x="16721" y="9880"/>
                  <a:pt x="16680" y="9880"/>
                </a:cubicBezTo>
                <a:cubicBezTo>
                  <a:pt x="16638" y="9880"/>
                  <a:pt x="16586" y="9830"/>
                  <a:pt x="16563" y="9767"/>
                </a:cubicBezTo>
                <a:cubicBezTo>
                  <a:pt x="16540" y="9704"/>
                  <a:pt x="16508" y="9657"/>
                  <a:pt x="16491" y="9662"/>
                </a:cubicBezTo>
                <a:cubicBezTo>
                  <a:pt x="16423" y="9683"/>
                  <a:pt x="16132" y="9575"/>
                  <a:pt x="16110" y="9520"/>
                </a:cubicBezTo>
                <a:cubicBezTo>
                  <a:pt x="16097" y="9488"/>
                  <a:pt x="16118" y="9002"/>
                  <a:pt x="16157" y="8439"/>
                </a:cubicBezTo>
                <a:cubicBezTo>
                  <a:pt x="16195" y="7877"/>
                  <a:pt x="16211" y="7395"/>
                  <a:pt x="16192" y="7368"/>
                </a:cubicBezTo>
                <a:cubicBezTo>
                  <a:pt x="16173" y="7342"/>
                  <a:pt x="15708" y="7023"/>
                  <a:pt x="15158" y="6660"/>
                </a:cubicBezTo>
                <a:cubicBezTo>
                  <a:pt x="14315" y="6104"/>
                  <a:pt x="14143" y="6014"/>
                  <a:pt x="14069" y="6085"/>
                </a:cubicBezTo>
                <a:cubicBezTo>
                  <a:pt x="14021" y="6131"/>
                  <a:pt x="13889" y="6179"/>
                  <a:pt x="13776" y="6191"/>
                </a:cubicBezTo>
                <a:cubicBezTo>
                  <a:pt x="13663" y="6203"/>
                  <a:pt x="13531" y="6266"/>
                  <a:pt x="13483" y="6333"/>
                </a:cubicBezTo>
                <a:cubicBezTo>
                  <a:pt x="13434" y="6400"/>
                  <a:pt x="13356" y="6463"/>
                  <a:pt x="13309" y="6474"/>
                </a:cubicBezTo>
                <a:cubicBezTo>
                  <a:pt x="13225" y="6492"/>
                  <a:pt x="13219" y="6525"/>
                  <a:pt x="12972" y="8302"/>
                </a:cubicBezTo>
                <a:cubicBezTo>
                  <a:pt x="12970" y="8320"/>
                  <a:pt x="12942" y="8295"/>
                  <a:pt x="12912" y="8248"/>
                </a:cubicBezTo>
                <a:cubicBezTo>
                  <a:pt x="12881" y="8201"/>
                  <a:pt x="12792" y="8161"/>
                  <a:pt x="12714" y="8160"/>
                </a:cubicBezTo>
                <a:cubicBezTo>
                  <a:pt x="12636" y="8158"/>
                  <a:pt x="12531" y="8111"/>
                  <a:pt x="12481" y="8053"/>
                </a:cubicBezTo>
                <a:cubicBezTo>
                  <a:pt x="12363" y="7916"/>
                  <a:pt x="12193" y="7919"/>
                  <a:pt x="12158" y="8060"/>
                </a:cubicBezTo>
                <a:cubicBezTo>
                  <a:pt x="12103" y="8281"/>
                  <a:pt x="12034" y="8073"/>
                  <a:pt x="12047" y="7723"/>
                </a:cubicBezTo>
                <a:lnTo>
                  <a:pt x="12059" y="7367"/>
                </a:lnTo>
                <a:lnTo>
                  <a:pt x="11128" y="6757"/>
                </a:lnTo>
                <a:cubicBezTo>
                  <a:pt x="9905" y="5956"/>
                  <a:pt x="9939" y="5974"/>
                  <a:pt x="9892" y="6090"/>
                </a:cubicBezTo>
                <a:cubicBezTo>
                  <a:pt x="9869" y="6146"/>
                  <a:pt x="9759" y="6189"/>
                  <a:pt x="9618" y="6194"/>
                </a:cubicBezTo>
                <a:cubicBezTo>
                  <a:pt x="9448" y="6200"/>
                  <a:pt x="9365" y="6240"/>
                  <a:pt x="9320" y="6333"/>
                </a:cubicBezTo>
                <a:cubicBezTo>
                  <a:pt x="9286" y="6405"/>
                  <a:pt x="9210" y="6466"/>
                  <a:pt x="9150" y="6471"/>
                </a:cubicBezTo>
                <a:cubicBezTo>
                  <a:pt x="9052" y="6478"/>
                  <a:pt x="9033" y="6542"/>
                  <a:pt x="8956" y="7125"/>
                </a:cubicBezTo>
                <a:cubicBezTo>
                  <a:pt x="8841" y="7986"/>
                  <a:pt x="8832" y="8016"/>
                  <a:pt x="8756" y="7857"/>
                </a:cubicBezTo>
                <a:cubicBezTo>
                  <a:pt x="8705" y="7751"/>
                  <a:pt x="8633" y="7733"/>
                  <a:pt x="8306" y="7749"/>
                </a:cubicBezTo>
                <a:lnTo>
                  <a:pt x="7917" y="7769"/>
                </a:lnTo>
                <a:lnTo>
                  <a:pt x="7893" y="7568"/>
                </a:lnTo>
                <a:cubicBezTo>
                  <a:pt x="7870" y="7382"/>
                  <a:pt x="7792" y="7316"/>
                  <a:pt x="6844" y="6691"/>
                </a:cubicBezTo>
                <a:cubicBezTo>
                  <a:pt x="6280" y="6320"/>
                  <a:pt x="5795" y="6017"/>
                  <a:pt x="5766" y="6016"/>
                </a:cubicBezTo>
                <a:cubicBezTo>
                  <a:pt x="5737" y="6015"/>
                  <a:pt x="5702" y="6056"/>
                  <a:pt x="5689" y="6107"/>
                </a:cubicBezTo>
                <a:cubicBezTo>
                  <a:pt x="5674" y="6168"/>
                  <a:pt x="5591" y="6198"/>
                  <a:pt x="5451" y="6191"/>
                </a:cubicBezTo>
                <a:cubicBezTo>
                  <a:pt x="5284" y="6182"/>
                  <a:pt x="5210" y="6216"/>
                  <a:pt x="5120" y="6345"/>
                </a:cubicBezTo>
                <a:cubicBezTo>
                  <a:pt x="5056" y="6436"/>
                  <a:pt x="4972" y="6491"/>
                  <a:pt x="4934" y="6469"/>
                </a:cubicBezTo>
                <a:cubicBezTo>
                  <a:pt x="4895" y="6446"/>
                  <a:pt x="4864" y="6440"/>
                  <a:pt x="4863" y="6454"/>
                </a:cubicBezTo>
                <a:cubicBezTo>
                  <a:pt x="4863" y="6468"/>
                  <a:pt x="4784" y="7069"/>
                  <a:pt x="4689" y="7790"/>
                </a:cubicBezTo>
                <a:cubicBezTo>
                  <a:pt x="4529" y="8997"/>
                  <a:pt x="4446" y="9337"/>
                  <a:pt x="4406" y="8946"/>
                </a:cubicBezTo>
                <a:lnTo>
                  <a:pt x="4391" y="8793"/>
                </a:lnTo>
                <a:lnTo>
                  <a:pt x="4285" y="8946"/>
                </a:lnTo>
                <a:cubicBezTo>
                  <a:pt x="4188" y="9087"/>
                  <a:pt x="4081" y="9135"/>
                  <a:pt x="3810" y="9157"/>
                </a:cubicBezTo>
                <a:cubicBezTo>
                  <a:pt x="3749" y="9162"/>
                  <a:pt x="3700" y="9226"/>
                  <a:pt x="3684" y="9324"/>
                </a:cubicBezTo>
                <a:cubicBezTo>
                  <a:pt x="3664" y="9441"/>
                  <a:pt x="3643" y="9464"/>
                  <a:pt x="3605" y="9406"/>
                </a:cubicBezTo>
                <a:cubicBezTo>
                  <a:pt x="3567" y="9348"/>
                  <a:pt x="3572" y="9070"/>
                  <a:pt x="3625" y="8372"/>
                </a:cubicBezTo>
                <a:cubicBezTo>
                  <a:pt x="3665" y="7848"/>
                  <a:pt x="3689" y="7404"/>
                  <a:pt x="3677" y="7386"/>
                </a:cubicBezTo>
                <a:cubicBezTo>
                  <a:pt x="3637" y="7325"/>
                  <a:pt x="1630" y="6014"/>
                  <a:pt x="1576" y="60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4" name="IMG_4618.png" descr="IMG_4618.png"/>
          <p:cNvPicPr>
            <a:picLocks noChangeAspect="1"/>
          </p:cNvPicPr>
          <p:nvPr/>
        </p:nvPicPr>
        <p:blipFill>
          <a:blip r:embed="rId2">
            <a:extLst/>
          </a:blip>
          <a:srcRect l="73389" t="24682" r="7215" b="69307"/>
          <a:stretch>
            <a:fillRect/>
          </a:stretch>
        </p:blipFill>
        <p:spPr>
          <a:xfrm>
            <a:off x="11314007" y="1128789"/>
            <a:ext cx="4796354" cy="1038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311" fill="norm" stroke="1" extrusionOk="0">
                <a:moveTo>
                  <a:pt x="6619" y="16"/>
                </a:moveTo>
                <a:cubicBezTo>
                  <a:pt x="6577" y="-176"/>
                  <a:pt x="5863" y="1347"/>
                  <a:pt x="5863" y="1629"/>
                </a:cubicBezTo>
                <a:cubicBezTo>
                  <a:pt x="5863" y="1916"/>
                  <a:pt x="5891" y="1877"/>
                  <a:pt x="6287" y="1002"/>
                </a:cubicBezTo>
                <a:cubicBezTo>
                  <a:pt x="6490" y="554"/>
                  <a:pt x="6639" y="108"/>
                  <a:pt x="6619" y="16"/>
                </a:cubicBezTo>
                <a:close/>
                <a:moveTo>
                  <a:pt x="21553" y="424"/>
                </a:moveTo>
                <a:cubicBezTo>
                  <a:pt x="21553" y="315"/>
                  <a:pt x="21360" y="674"/>
                  <a:pt x="21123" y="1222"/>
                </a:cubicBezTo>
                <a:cubicBezTo>
                  <a:pt x="20886" y="1770"/>
                  <a:pt x="20692" y="2311"/>
                  <a:pt x="20692" y="2420"/>
                </a:cubicBezTo>
                <a:cubicBezTo>
                  <a:pt x="20692" y="2528"/>
                  <a:pt x="20886" y="2170"/>
                  <a:pt x="21123" y="1621"/>
                </a:cubicBezTo>
                <a:cubicBezTo>
                  <a:pt x="21360" y="1073"/>
                  <a:pt x="21553" y="532"/>
                  <a:pt x="21553" y="424"/>
                </a:cubicBezTo>
                <a:close/>
                <a:moveTo>
                  <a:pt x="18805" y="1475"/>
                </a:moveTo>
                <a:cubicBezTo>
                  <a:pt x="18757" y="1517"/>
                  <a:pt x="18681" y="1779"/>
                  <a:pt x="18612" y="2167"/>
                </a:cubicBezTo>
                <a:cubicBezTo>
                  <a:pt x="18459" y="3027"/>
                  <a:pt x="18458" y="3163"/>
                  <a:pt x="18582" y="3788"/>
                </a:cubicBezTo>
                <a:cubicBezTo>
                  <a:pt x="18707" y="4418"/>
                  <a:pt x="18699" y="4541"/>
                  <a:pt x="18477" y="5328"/>
                </a:cubicBezTo>
                <a:cubicBezTo>
                  <a:pt x="18331" y="5844"/>
                  <a:pt x="18306" y="6030"/>
                  <a:pt x="18414" y="5792"/>
                </a:cubicBezTo>
                <a:cubicBezTo>
                  <a:pt x="18513" y="5576"/>
                  <a:pt x="18644" y="5124"/>
                  <a:pt x="18705" y="4790"/>
                </a:cubicBezTo>
                <a:cubicBezTo>
                  <a:pt x="18766" y="4456"/>
                  <a:pt x="18850" y="4284"/>
                  <a:pt x="18894" y="4407"/>
                </a:cubicBezTo>
                <a:cubicBezTo>
                  <a:pt x="18985" y="4665"/>
                  <a:pt x="18937" y="1937"/>
                  <a:pt x="18842" y="1507"/>
                </a:cubicBezTo>
                <a:cubicBezTo>
                  <a:pt x="18834" y="1468"/>
                  <a:pt x="18821" y="1460"/>
                  <a:pt x="18805" y="1475"/>
                </a:cubicBezTo>
                <a:close/>
                <a:moveTo>
                  <a:pt x="5176" y="2208"/>
                </a:moveTo>
                <a:cubicBezTo>
                  <a:pt x="5039" y="2208"/>
                  <a:pt x="5001" y="2465"/>
                  <a:pt x="5001" y="3389"/>
                </a:cubicBezTo>
                <a:cubicBezTo>
                  <a:pt x="5001" y="4681"/>
                  <a:pt x="5167" y="4966"/>
                  <a:pt x="5346" y="3984"/>
                </a:cubicBezTo>
                <a:cubicBezTo>
                  <a:pt x="5488" y="3200"/>
                  <a:pt x="5393" y="2208"/>
                  <a:pt x="5176" y="2208"/>
                </a:cubicBezTo>
                <a:close/>
                <a:moveTo>
                  <a:pt x="19832" y="2208"/>
                </a:moveTo>
                <a:cubicBezTo>
                  <a:pt x="19631" y="2208"/>
                  <a:pt x="19524" y="3056"/>
                  <a:pt x="19604" y="4008"/>
                </a:cubicBezTo>
                <a:cubicBezTo>
                  <a:pt x="19687" y="5003"/>
                  <a:pt x="19955" y="4493"/>
                  <a:pt x="19985" y="3283"/>
                </a:cubicBezTo>
                <a:cubicBezTo>
                  <a:pt x="20007" y="2410"/>
                  <a:pt x="19978" y="2208"/>
                  <a:pt x="19832" y="2208"/>
                </a:cubicBezTo>
                <a:close/>
                <a:moveTo>
                  <a:pt x="6359" y="2998"/>
                </a:moveTo>
                <a:cubicBezTo>
                  <a:pt x="6293" y="2978"/>
                  <a:pt x="6204" y="3139"/>
                  <a:pt x="6141" y="3487"/>
                </a:cubicBezTo>
                <a:cubicBezTo>
                  <a:pt x="6092" y="3757"/>
                  <a:pt x="6057" y="4420"/>
                  <a:pt x="6064" y="4961"/>
                </a:cubicBezTo>
                <a:cubicBezTo>
                  <a:pt x="6078" y="5925"/>
                  <a:pt x="6084" y="5939"/>
                  <a:pt x="6348" y="5360"/>
                </a:cubicBezTo>
                <a:cubicBezTo>
                  <a:pt x="6542" y="4935"/>
                  <a:pt x="6585" y="4676"/>
                  <a:pt x="6503" y="4456"/>
                </a:cubicBezTo>
                <a:cubicBezTo>
                  <a:pt x="6440" y="4288"/>
                  <a:pt x="6410" y="3895"/>
                  <a:pt x="6437" y="3576"/>
                </a:cubicBezTo>
                <a:cubicBezTo>
                  <a:pt x="6467" y="3218"/>
                  <a:pt x="6424" y="3017"/>
                  <a:pt x="6359" y="2998"/>
                </a:cubicBezTo>
                <a:close/>
                <a:moveTo>
                  <a:pt x="21129" y="3234"/>
                </a:moveTo>
                <a:cubicBezTo>
                  <a:pt x="21075" y="3177"/>
                  <a:pt x="20992" y="3253"/>
                  <a:pt x="20915" y="3511"/>
                </a:cubicBezTo>
                <a:cubicBezTo>
                  <a:pt x="20809" y="3865"/>
                  <a:pt x="20781" y="4307"/>
                  <a:pt x="20822" y="5043"/>
                </a:cubicBezTo>
                <a:cubicBezTo>
                  <a:pt x="20877" y="6056"/>
                  <a:pt x="20882" y="6054"/>
                  <a:pt x="21125" y="5417"/>
                </a:cubicBezTo>
                <a:cubicBezTo>
                  <a:pt x="21321" y="4904"/>
                  <a:pt x="21347" y="4705"/>
                  <a:pt x="21246" y="4448"/>
                </a:cubicBezTo>
                <a:cubicBezTo>
                  <a:pt x="21177" y="4270"/>
                  <a:pt x="21141" y="3976"/>
                  <a:pt x="21166" y="3788"/>
                </a:cubicBezTo>
                <a:cubicBezTo>
                  <a:pt x="21206" y="3491"/>
                  <a:pt x="21182" y="3292"/>
                  <a:pt x="21129" y="3234"/>
                </a:cubicBezTo>
                <a:close/>
                <a:moveTo>
                  <a:pt x="16645" y="3389"/>
                </a:moveTo>
                <a:cubicBezTo>
                  <a:pt x="16556" y="3409"/>
                  <a:pt x="16458" y="3698"/>
                  <a:pt x="16420" y="4236"/>
                </a:cubicBezTo>
                <a:cubicBezTo>
                  <a:pt x="16379" y="4833"/>
                  <a:pt x="16407" y="5195"/>
                  <a:pt x="16517" y="5474"/>
                </a:cubicBezTo>
                <a:cubicBezTo>
                  <a:pt x="16658" y="5837"/>
                  <a:pt x="16650" y="5951"/>
                  <a:pt x="16419" y="6851"/>
                </a:cubicBezTo>
                <a:cubicBezTo>
                  <a:pt x="16242" y="7539"/>
                  <a:pt x="16230" y="7633"/>
                  <a:pt x="16381" y="7169"/>
                </a:cubicBezTo>
                <a:cubicBezTo>
                  <a:pt x="16500" y="6805"/>
                  <a:pt x="16666" y="6402"/>
                  <a:pt x="16752" y="6273"/>
                </a:cubicBezTo>
                <a:cubicBezTo>
                  <a:pt x="16844" y="6135"/>
                  <a:pt x="16889" y="5802"/>
                  <a:pt x="16861" y="5466"/>
                </a:cubicBezTo>
                <a:cubicBezTo>
                  <a:pt x="16835" y="5152"/>
                  <a:pt x="16813" y="4562"/>
                  <a:pt x="16813" y="4147"/>
                </a:cubicBezTo>
                <a:cubicBezTo>
                  <a:pt x="16813" y="3617"/>
                  <a:pt x="16734" y="3369"/>
                  <a:pt x="16645" y="3389"/>
                </a:cubicBezTo>
                <a:close/>
                <a:moveTo>
                  <a:pt x="12206" y="4269"/>
                </a:moveTo>
                <a:cubicBezTo>
                  <a:pt x="12167" y="4091"/>
                  <a:pt x="11468" y="5680"/>
                  <a:pt x="11468" y="5947"/>
                </a:cubicBezTo>
                <a:cubicBezTo>
                  <a:pt x="11468" y="6048"/>
                  <a:pt x="11641" y="5750"/>
                  <a:pt x="11853" y="5279"/>
                </a:cubicBezTo>
                <a:cubicBezTo>
                  <a:pt x="12065" y="4808"/>
                  <a:pt x="12224" y="4351"/>
                  <a:pt x="12206" y="4269"/>
                </a:cubicBezTo>
                <a:close/>
                <a:moveTo>
                  <a:pt x="13881" y="4358"/>
                </a:moveTo>
                <a:cubicBezTo>
                  <a:pt x="13881" y="4250"/>
                  <a:pt x="13686" y="4608"/>
                  <a:pt x="13449" y="5157"/>
                </a:cubicBezTo>
                <a:cubicBezTo>
                  <a:pt x="13212" y="5705"/>
                  <a:pt x="13019" y="6246"/>
                  <a:pt x="13019" y="6354"/>
                </a:cubicBezTo>
                <a:cubicBezTo>
                  <a:pt x="13019" y="6463"/>
                  <a:pt x="13212" y="6104"/>
                  <a:pt x="13449" y="5556"/>
                </a:cubicBezTo>
                <a:cubicBezTo>
                  <a:pt x="13686" y="5008"/>
                  <a:pt x="13881" y="4467"/>
                  <a:pt x="13881" y="4358"/>
                </a:cubicBezTo>
                <a:close/>
                <a:moveTo>
                  <a:pt x="7803" y="5760"/>
                </a:moveTo>
                <a:cubicBezTo>
                  <a:pt x="7753" y="5755"/>
                  <a:pt x="7718" y="7055"/>
                  <a:pt x="7717" y="8880"/>
                </a:cubicBezTo>
                <a:cubicBezTo>
                  <a:pt x="7717" y="10599"/>
                  <a:pt x="7677" y="12184"/>
                  <a:pt x="7628" y="12407"/>
                </a:cubicBezTo>
                <a:cubicBezTo>
                  <a:pt x="7568" y="12685"/>
                  <a:pt x="7392" y="11857"/>
                  <a:pt x="7068" y="9776"/>
                </a:cubicBezTo>
                <a:cubicBezTo>
                  <a:pt x="6559" y="6500"/>
                  <a:pt x="6261" y="5636"/>
                  <a:pt x="6310" y="7576"/>
                </a:cubicBezTo>
                <a:cubicBezTo>
                  <a:pt x="6327" y="8229"/>
                  <a:pt x="6414" y="8853"/>
                  <a:pt x="6523" y="9100"/>
                </a:cubicBezTo>
                <a:cubicBezTo>
                  <a:pt x="6813" y="9756"/>
                  <a:pt x="6979" y="10492"/>
                  <a:pt x="7259" y="12350"/>
                </a:cubicBezTo>
                <a:lnTo>
                  <a:pt x="7520" y="14077"/>
                </a:lnTo>
                <a:lnTo>
                  <a:pt x="7323" y="15030"/>
                </a:lnTo>
                <a:cubicBezTo>
                  <a:pt x="7215" y="15555"/>
                  <a:pt x="7076" y="15983"/>
                  <a:pt x="7013" y="15983"/>
                </a:cubicBezTo>
                <a:cubicBezTo>
                  <a:pt x="6891" y="15983"/>
                  <a:pt x="6861" y="16462"/>
                  <a:pt x="6956" y="16896"/>
                </a:cubicBezTo>
                <a:cubicBezTo>
                  <a:pt x="7043" y="17295"/>
                  <a:pt x="7406" y="17215"/>
                  <a:pt x="7596" y="16749"/>
                </a:cubicBezTo>
                <a:cubicBezTo>
                  <a:pt x="7732" y="16417"/>
                  <a:pt x="7756" y="16074"/>
                  <a:pt x="7714" y="15038"/>
                </a:cubicBezTo>
                <a:cubicBezTo>
                  <a:pt x="7685" y="14327"/>
                  <a:pt x="7698" y="13050"/>
                  <a:pt x="7746" y="12203"/>
                </a:cubicBezTo>
                <a:cubicBezTo>
                  <a:pt x="7870" y="10011"/>
                  <a:pt x="7907" y="5769"/>
                  <a:pt x="7803" y="5760"/>
                </a:cubicBezTo>
                <a:close/>
                <a:moveTo>
                  <a:pt x="10562" y="5784"/>
                </a:moveTo>
                <a:cubicBezTo>
                  <a:pt x="10515" y="5784"/>
                  <a:pt x="10301" y="6207"/>
                  <a:pt x="10088" y="6729"/>
                </a:cubicBezTo>
                <a:cubicBezTo>
                  <a:pt x="9874" y="7251"/>
                  <a:pt x="9739" y="7682"/>
                  <a:pt x="9786" y="7682"/>
                </a:cubicBezTo>
                <a:cubicBezTo>
                  <a:pt x="9834" y="7682"/>
                  <a:pt x="10047" y="7251"/>
                  <a:pt x="10261" y="6729"/>
                </a:cubicBezTo>
                <a:cubicBezTo>
                  <a:pt x="10474" y="6207"/>
                  <a:pt x="10609" y="5784"/>
                  <a:pt x="10562" y="5784"/>
                </a:cubicBezTo>
                <a:close/>
                <a:moveTo>
                  <a:pt x="3671" y="5841"/>
                </a:moveTo>
                <a:cubicBezTo>
                  <a:pt x="3632" y="5663"/>
                  <a:pt x="2933" y="7253"/>
                  <a:pt x="2933" y="7519"/>
                </a:cubicBezTo>
                <a:cubicBezTo>
                  <a:pt x="2933" y="7620"/>
                  <a:pt x="3106" y="7322"/>
                  <a:pt x="3318" y="6851"/>
                </a:cubicBezTo>
                <a:cubicBezTo>
                  <a:pt x="3530" y="6380"/>
                  <a:pt x="3689" y="5924"/>
                  <a:pt x="3671" y="5841"/>
                </a:cubicBezTo>
                <a:close/>
                <a:moveTo>
                  <a:pt x="2271" y="6639"/>
                </a:moveTo>
                <a:cubicBezTo>
                  <a:pt x="2233" y="6743"/>
                  <a:pt x="2252" y="7659"/>
                  <a:pt x="2325" y="11373"/>
                </a:cubicBezTo>
                <a:cubicBezTo>
                  <a:pt x="2366" y="13491"/>
                  <a:pt x="2447" y="15480"/>
                  <a:pt x="2505" y="15796"/>
                </a:cubicBezTo>
                <a:cubicBezTo>
                  <a:pt x="2631" y="16490"/>
                  <a:pt x="3117" y="16559"/>
                  <a:pt x="3261" y="15902"/>
                </a:cubicBezTo>
                <a:cubicBezTo>
                  <a:pt x="3341" y="15535"/>
                  <a:pt x="3387" y="15535"/>
                  <a:pt x="3468" y="15902"/>
                </a:cubicBezTo>
                <a:cubicBezTo>
                  <a:pt x="3597" y="16491"/>
                  <a:pt x="4108" y="16519"/>
                  <a:pt x="4186" y="15943"/>
                </a:cubicBezTo>
                <a:cubicBezTo>
                  <a:pt x="4228" y="15635"/>
                  <a:pt x="4270" y="15635"/>
                  <a:pt x="4338" y="15943"/>
                </a:cubicBezTo>
                <a:cubicBezTo>
                  <a:pt x="4474" y="16563"/>
                  <a:pt x="4963" y="16474"/>
                  <a:pt x="5085" y="15804"/>
                </a:cubicBezTo>
                <a:cubicBezTo>
                  <a:pt x="5167" y="15357"/>
                  <a:pt x="5224" y="15330"/>
                  <a:pt x="5347" y="15682"/>
                </a:cubicBezTo>
                <a:cubicBezTo>
                  <a:pt x="5469" y="16028"/>
                  <a:pt x="5537" y="16013"/>
                  <a:pt x="5642" y="15617"/>
                </a:cubicBezTo>
                <a:cubicBezTo>
                  <a:pt x="5794" y="15039"/>
                  <a:pt x="5834" y="12620"/>
                  <a:pt x="5684" y="13043"/>
                </a:cubicBezTo>
                <a:cubicBezTo>
                  <a:pt x="5634" y="13185"/>
                  <a:pt x="5613" y="13545"/>
                  <a:pt x="5638" y="13841"/>
                </a:cubicBezTo>
                <a:cubicBezTo>
                  <a:pt x="5708" y="14675"/>
                  <a:pt x="5506" y="15002"/>
                  <a:pt x="5385" y="14248"/>
                </a:cubicBezTo>
                <a:cubicBezTo>
                  <a:pt x="5285" y="13628"/>
                  <a:pt x="5260" y="13655"/>
                  <a:pt x="5057" y="14582"/>
                </a:cubicBezTo>
                <a:cubicBezTo>
                  <a:pt x="4792" y="15792"/>
                  <a:pt x="4621" y="15856"/>
                  <a:pt x="4459" y="14802"/>
                </a:cubicBezTo>
                <a:lnTo>
                  <a:pt x="4338" y="14012"/>
                </a:lnTo>
                <a:lnTo>
                  <a:pt x="4183" y="14802"/>
                </a:lnTo>
                <a:cubicBezTo>
                  <a:pt x="3996" y="15744"/>
                  <a:pt x="3817" y="15798"/>
                  <a:pt x="3619" y="14981"/>
                </a:cubicBezTo>
                <a:cubicBezTo>
                  <a:pt x="3488" y="14439"/>
                  <a:pt x="3448" y="14447"/>
                  <a:pt x="3213" y="15063"/>
                </a:cubicBezTo>
                <a:cubicBezTo>
                  <a:pt x="3003" y="15613"/>
                  <a:pt x="2908" y="15661"/>
                  <a:pt x="2738" y="15307"/>
                </a:cubicBezTo>
                <a:cubicBezTo>
                  <a:pt x="2497" y="14806"/>
                  <a:pt x="2417" y="13350"/>
                  <a:pt x="2415" y="9409"/>
                </a:cubicBezTo>
                <a:cubicBezTo>
                  <a:pt x="2415" y="8069"/>
                  <a:pt x="2377" y="6863"/>
                  <a:pt x="2330" y="6729"/>
                </a:cubicBezTo>
                <a:cubicBezTo>
                  <a:pt x="2304" y="6657"/>
                  <a:pt x="2284" y="6605"/>
                  <a:pt x="2271" y="6639"/>
                </a:cubicBezTo>
                <a:close/>
                <a:moveTo>
                  <a:pt x="8600" y="6794"/>
                </a:moveTo>
                <a:cubicBezTo>
                  <a:pt x="8521" y="7019"/>
                  <a:pt x="8590" y="14234"/>
                  <a:pt x="8679" y="14900"/>
                </a:cubicBezTo>
                <a:cubicBezTo>
                  <a:pt x="8775" y="15628"/>
                  <a:pt x="8810" y="15062"/>
                  <a:pt x="8763" y="13523"/>
                </a:cubicBezTo>
                <a:cubicBezTo>
                  <a:pt x="8734" y="12603"/>
                  <a:pt x="8704" y="10660"/>
                  <a:pt x="8697" y="9206"/>
                </a:cubicBezTo>
                <a:cubicBezTo>
                  <a:pt x="8689" y="7621"/>
                  <a:pt x="8650" y="6653"/>
                  <a:pt x="8600" y="6794"/>
                </a:cubicBezTo>
                <a:close/>
                <a:moveTo>
                  <a:pt x="20540" y="7047"/>
                </a:moveTo>
                <a:cubicBezTo>
                  <a:pt x="20480" y="6944"/>
                  <a:pt x="20179" y="7400"/>
                  <a:pt x="19871" y="8057"/>
                </a:cubicBezTo>
                <a:cubicBezTo>
                  <a:pt x="19182" y="9530"/>
                  <a:pt x="19146" y="10309"/>
                  <a:pt x="19689" y="12016"/>
                </a:cubicBezTo>
                <a:cubicBezTo>
                  <a:pt x="20341" y="14062"/>
                  <a:pt x="20304" y="15174"/>
                  <a:pt x="19573" y="15495"/>
                </a:cubicBezTo>
                <a:cubicBezTo>
                  <a:pt x="19242" y="15640"/>
                  <a:pt x="19097" y="15533"/>
                  <a:pt x="18978" y="15038"/>
                </a:cubicBezTo>
                <a:cubicBezTo>
                  <a:pt x="18830" y="14428"/>
                  <a:pt x="18800" y="14425"/>
                  <a:pt x="18548" y="15079"/>
                </a:cubicBezTo>
                <a:cubicBezTo>
                  <a:pt x="18297" y="15730"/>
                  <a:pt x="18261" y="15740"/>
                  <a:pt x="18034" y="15153"/>
                </a:cubicBezTo>
                <a:cubicBezTo>
                  <a:pt x="17831" y="14626"/>
                  <a:pt x="17764" y="14605"/>
                  <a:pt x="17637" y="15030"/>
                </a:cubicBezTo>
                <a:cubicBezTo>
                  <a:pt x="17177" y="16564"/>
                  <a:pt x="15831" y="15959"/>
                  <a:pt x="15523" y="14077"/>
                </a:cubicBezTo>
                <a:cubicBezTo>
                  <a:pt x="15362" y="13092"/>
                  <a:pt x="15351" y="13079"/>
                  <a:pt x="15349" y="13874"/>
                </a:cubicBezTo>
                <a:cubicBezTo>
                  <a:pt x="15345" y="15114"/>
                  <a:pt x="15610" y="16392"/>
                  <a:pt x="15951" y="16774"/>
                </a:cubicBezTo>
                <a:cubicBezTo>
                  <a:pt x="16341" y="17210"/>
                  <a:pt x="17219" y="16834"/>
                  <a:pt x="17533" y="16098"/>
                </a:cubicBezTo>
                <a:cubicBezTo>
                  <a:pt x="17711" y="15682"/>
                  <a:pt x="17807" y="15644"/>
                  <a:pt x="17874" y="15951"/>
                </a:cubicBezTo>
                <a:cubicBezTo>
                  <a:pt x="17999" y="16524"/>
                  <a:pt x="18476" y="16491"/>
                  <a:pt x="18605" y="15902"/>
                </a:cubicBezTo>
                <a:cubicBezTo>
                  <a:pt x="18686" y="15535"/>
                  <a:pt x="18731" y="15535"/>
                  <a:pt x="18812" y="15902"/>
                </a:cubicBezTo>
                <a:cubicBezTo>
                  <a:pt x="18870" y="16168"/>
                  <a:pt x="19149" y="16375"/>
                  <a:pt x="19452" y="16375"/>
                </a:cubicBezTo>
                <a:cubicBezTo>
                  <a:pt x="20102" y="16375"/>
                  <a:pt x="20304" y="15714"/>
                  <a:pt x="20226" y="13849"/>
                </a:cubicBezTo>
                <a:cubicBezTo>
                  <a:pt x="20178" y="12712"/>
                  <a:pt x="20041" y="12006"/>
                  <a:pt x="19556" y="10403"/>
                </a:cubicBezTo>
                <a:lnTo>
                  <a:pt x="19356" y="9751"/>
                </a:lnTo>
                <a:lnTo>
                  <a:pt x="19679" y="9124"/>
                </a:lnTo>
                <a:cubicBezTo>
                  <a:pt x="20534" y="7480"/>
                  <a:pt x="20641" y="7221"/>
                  <a:pt x="20540" y="7047"/>
                </a:cubicBezTo>
                <a:close/>
                <a:moveTo>
                  <a:pt x="21025" y="7161"/>
                </a:moveTo>
                <a:cubicBezTo>
                  <a:pt x="20980" y="7288"/>
                  <a:pt x="20962" y="7688"/>
                  <a:pt x="20984" y="8049"/>
                </a:cubicBezTo>
                <a:cubicBezTo>
                  <a:pt x="21006" y="8409"/>
                  <a:pt x="21055" y="10471"/>
                  <a:pt x="21093" y="12635"/>
                </a:cubicBezTo>
                <a:cubicBezTo>
                  <a:pt x="21137" y="15129"/>
                  <a:pt x="21173" y="15995"/>
                  <a:pt x="21193" y="14998"/>
                </a:cubicBezTo>
                <a:cubicBezTo>
                  <a:pt x="21241" y="12582"/>
                  <a:pt x="21119" y="6896"/>
                  <a:pt x="21025" y="7161"/>
                </a:cubicBezTo>
                <a:close/>
                <a:moveTo>
                  <a:pt x="5174" y="7527"/>
                </a:moveTo>
                <a:cubicBezTo>
                  <a:pt x="5109" y="7544"/>
                  <a:pt x="5044" y="7750"/>
                  <a:pt x="5042" y="8114"/>
                </a:cubicBezTo>
                <a:cubicBezTo>
                  <a:pt x="5041" y="8439"/>
                  <a:pt x="5010" y="8919"/>
                  <a:pt x="4973" y="9189"/>
                </a:cubicBezTo>
                <a:cubicBezTo>
                  <a:pt x="4936" y="9460"/>
                  <a:pt x="4926" y="9837"/>
                  <a:pt x="4951" y="10028"/>
                </a:cubicBezTo>
                <a:cubicBezTo>
                  <a:pt x="5007" y="10438"/>
                  <a:pt x="5479" y="10396"/>
                  <a:pt x="5572" y="9971"/>
                </a:cubicBezTo>
                <a:cubicBezTo>
                  <a:pt x="5607" y="9810"/>
                  <a:pt x="5560" y="9429"/>
                  <a:pt x="5469" y="9124"/>
                </a:cubicBezTo>
                <a:cubicBezTo>
                  <a:pt x="5377" y="8819"/>
                  <a:pt x="5303" y="8329"/>
                  <a:pt x="5303" y="8041"/>
                </a:cubicBezTo>
                <a:cubicBezTo>
                  <a:pt x="5303" y="7677"/>
                  <a:pt x="5239" y="7511"/>
                  <a:pt x="5174" y="7527"/>
                </a:cubicBezTo>
                <a:close/>
                <a:moveTo>
                  <a:pt x="131" y="9189"/>
                </a:moveTo>
                <a:cubicBezTo>
                  <a:pt x="83" y="9206"/>
                  <a:pt x="36" y="9430"/>
                  <a:pt x="17" y="9857"/>
                </a:cubicBezTo>
                <a:cubicBezTo>
                  <a:pt x="1" y="10214"/>
                  <a:pt x="48" y="10468"/>
                  <a:pt x="131" y="10468"/>
                </a:cubicBezTo>
                <a:cubicBezTo>
                  <a:pt x="220" y="10468"/>
                  <a:pt x="261" y="10215"/>
                  <a:pt x="243" y="9784"/>
                </a:cubicBezTo>
                <a:cubicBezTo>
                  <a:pt x="226" y="9369"/>
                  <a:pt x="178" y="9173"/>
                  <a:pt x="131" y="9189"/>
                </a:cubicBezTo>
                <a:close/>
                <a:moveTo>
                  <a:pt x="12144" y="9189"/>
                </a:moveTo>
                <a:cubicBezTo>
                  <a:pt x="12101" y="9383"/>
                  <a:pt x="12105" y="10376"/>
                  <a:pt x="12151" y="11478"/>
                </a:cubicBezTo>
                <a:cubicBezTo>
                  <a:pt x="12256" y="14004"/>
                  <a:pt x="12110" y="15193"/>
                  <a:pt x="11698" y="15193"/>
                </a:cubicBezTo>
                <a:cubicBezTo>
                  <a:pt x="11543" y="15193"/>
                  <a:pt x="11370" y="14981"/>
                  <a:pt x="11313" y="14721"/>
                </a:cubicBezTo>
                <a:cubicBezTo>
                  <a:pt x="11232" y="14353"/>
                  <a:pt x="11209" y="14424"/>
                  <a:pt x="11209" y="15047"/>
                </a:cubicBezTo>
                <a:cubicBezTo>
                  <a:pt x="11209" y="15487"/>
                  <a:pt x="11235" y="15970"/>
                  <a:pt x="11266" y="16114"/>
                </a:cubicBezTo>
                <a:cubicBezTo>
                  <a:pt x="11382" y="16642"/>
                  <a:pt x="11794" y="16356"/>
                  <a:pt x="12005" y="15601"/>
                </a:cubicBezTo>
                <a:cubicBezTo>
                  <a:pt x="12220" y="14829"/>
                  <a:pt x="12221" y="14829"/>
                  <a:pt x="12374" y="15601"/>
                </a:cubicBezTo>
                <a:cubicBezTo>
                  <a:pt x="12476" y="16118"/>
                  <a:pt x="12640" y="16375"/>
                  <a:pt x="12863" y="16375"/>
                </a:cubicBezTo>
                <a:cubicBezTo>
                  <a:pt x="13236" y="16375"/>
                  <a:pt x="14312" y="14319"/>
                  <a:pt x="14312" y="13605"/>
                </a:cubicBezTo>
                <a:cubicBezTo>
                  <a:pt x="14312" y="13315"/>
                  <a:pt x="14256" y="13254"/>
                  <a:pt x="14161" y="13442"/>
                </a:cubicBezTo>
                <a:cubicBezTo>
                  <a:pt x="13840" y="14078"/>
                  <a:pt x="13485" y="14086"/>
                  <a:pt x="13371" y="13458"/>
                </a:cubicBezTo>
                <a:cubicBezTo>
                  <a:pt x="13204" y="12542"/>
                  <a:pt x="13398" y="11650"/>
                  <a:pt x="13767" y="11650"/>
                </a:cubicBezTo>
                <a:cubicBezTo>
                  <a:pt x="13942" y="11650"/>
                  <a:pt x="14043" y="11492"/>
                  <a:pt x="14011" y="11259"/>
                </a:cubicBezTo>
                <a:cubicBezTo>
                  <a:pt x="13982" y="11042"/>
                  <a:pt x="13846" y="10867"/>
                  <a:pt x="13710" y="10867"/>
                </a:cubicBezTo>
                <a:cubicBezTo>
                  <a:pt x="13420" y="10867"/>
                  <a:pt x="13084" y="12532"/>
                  <a:pt x="13119" y="13792"/>
                </a:cubicBezTo>
                <a:cubicBezTo>
                  <a:pt x="13152" y="14953"/>
                  <a:pt x="13040" y="15584"/>
                  <a:pt x="12800" y="15584"/>
                </a:cubicBezTo>
                <a:cubicBezTo>
                  <a:pt x="12512" y="15584"/>
                  <a:pt x="12351" y="14280"/>
                  <a:pt x="12279" y="11332"/>
                </a:cubicBezTo>
                <a:cubicBezTo>
                  <a:pt x="12245" y="9924"/>
                  <a:pt x="12186" y="8995"/>
                  <a:pt x="12144" y="9189"/>
                </a:cubicBezTo>
                <a:close/>
                <a:moveTo>
                  <a:pt x="18701" y="10273"/>
                </a:moveTo>
                <a:cubicBezTo>
                  <a:pt x="18404" y="10273"/>
                  <a:pt x="18281" y="10778"/>
                  <a:pt x="18457" y="11275"/>
                </a:cubicBezTo>
                <a:cubicBezTo>
                  <a:pt x="18520" y="11453"/>
                  <a:pt x="18612" y="11482"/>
                  <a:pt x="18662" y="11340"/>
                </a:cubicBezTo>
                <a:cubicBezTo>
                  <a:pt x="18712" y="11198"/>
                  <a:pt x="18800" y="11077"/>
                  <a:pt x="18858" y="11071"/>
                </a:cubicBezTo>
                <a:cubicBezTo>
                  <a:pt x="19099" y="11048"/>
                  <a:pt x="18947" y="10273"/>
                  <a:pt x="18701" y="10273"/>
                </a:cubicBezTo>
                <a:close/>
                <a:moveTo>
                  <a:pt x="10344" y="10607"/>
                </a:moveTo>
                <a:cubicBezTo>
                  <a:pt x="10306" y="10598"/>
                  <a:pt x="10272" y="10654"/>
                  <a:pt x="10241" y="10794"/>
                </a:cubicBezTo>
                <a:cubicBezTo>
                  <a:pt x="10167" y="11131"/>
                  <a:pt x="10227" y="11593"/>
                  <a:pt x="10482" y="12627"/>
                </a:cubicBezTo>
                <a:cubicBezTo>
                  <a:pt x="10810" y="13961"/>
                  <a:pt x="10815" y="14024"/>
                  <a:pt x="10653" y="14599"/>
                </a:cubicBezTo>
                <a:cubicBezTo>
                  <a:pt x="10561" y="14926"/>
                  <a:pt x="10338" y="15193"/>
                  <a:pt x="10157" y="15193"/>
                </a:cubicBezTo>
                <a:cubicBezTo>
                  <a:pt x="9843" y="15193"/>
                  <a:pt x="9728" y="15777"/>
                  <a:pt x="9893" y="16529"/>
                </a:cubicBezTo>
                <a:cubicBezTo>
                  <a:pt x="9966" y="16862"/>
                  <a:pt x="10486" y="16485"/>
                  <a:pt x="10712" y="15935"/>
                </a:cubicBezTo>
                <a:cubicBezTo>
                  <a:pt x="10896" y="15484"/>
                  <a:pt x="10908" y="13973"/>
                  <a:pt x="10740" y="12489"/>
                </a:cubicBezTo>
                <a:cubicBezTo>
                  <a:pt x="10606" y="11302"/>
                  <a:pt x="10460" y="10633"/>
                  <a:pt x="10344" y="10607"/>
                </a:cubicBezTo>
                <a:close/>
                <a:moveTo>
                  <a:pt x="1376" y="12065"/>
                </a:moveTo>
                <a:cubicBezTo>
                  <a:pt x="1278" y="12112"/>
                  <a:pt x="1160" y="12324"/>
                  <a:pt x="1085" y="12668"/>
                </a:cubicBezTo>
                <a:cubicBezTo>
                  <a:pt x="939" y="13335"/>
                  <a:pt x="924" y="13747"/>
                  <a:pt x="1001" y="15063"/>
                </a:cubicBezTo>
                <a:cubicBezTo>
                  <a:pt x="1051" y="15903"/>
                  <a:pt x="1056" y="15900"/>
                  <a:pt x="1390" y="15218"/>
                </a:cubicBezTo>
                <a:cubicBezTo>
                  <a:pt x="1816" y="14348"/>
                  <a:pt x="1929" y="13825"/>
                  <a:pt x="1616" y="14167"/>
                </a:cubicBezTo>
                <a:cubicBezTo>
                  <a:pt x="1357" y="14451"/>
                  <a:pt x="1000" y="13809"/>
                  <a:pt x="1081" y="13206"/>
                </a:cubicBezTo>
                <a:cubicBezTo>
                  <a:pt x="1109" y="13000"/>
                  <a:pt x="1226" y="12831"/>
                  <a:pt x="1342" y="12831"/>
                </a:cubicBezTo>
                <a:cubicBezTo>
                  <a:pt x="1458" y="12831"/>
                  <a:pt x="1552" y="12656"/>
                  <a:pt x="1552" y="12440"/>
                </a:cubicBezTo>
                <a:cubicBezTo>
                  <a:pt x="1552" y="12133"/>
                  <a:pt x="1474" y="12018"/>
                  <a:pt x="1376" y="12065"/>
                </a:cubicBezTo>
                <a:close/>
                <a:moveTo>
                  <a:pt x="131" y="15193"/>
                </a:moveTo>
                <a:cubicBezTo>
                  <a:pt x="1" y="15193"/>
                  <a:pt x="-47" y="16026"/>
                  <a:pt x="56" y="16497"/>
                </a:cubicBezTo>
                <a:cubicBezTo>
                  <a:pt x="136" y="16864"/>
                  <a:pt x="259" y="16421"/>
                  <a:pt x="259" y="15764"/>
                </a:cubicBezTo>
                <a:cubicBezTo>
                  <a:pt x="259" y="15452"/>
                  <a:pt x="202" y="15193"/>
                  <a:pt x="131" y="15193"/>
                </a:cubicBezTo>
                <a:close/>
                <a:moveTo>
                  <a:pt x="1811" y="18126"/>
                </a:moveTo>
                <a:cubicBezTo>
                  <a:pt x="1811" y="17950"/>
                  <a:pt x="1130" y="19407"/>
                  <a:pt x="1042" y="19772"/>
                </a:cubicBezTo>
                <a:cubicBezTo>
                  <a:pt x="1022" y="19853"/>
                  <a:pt x="1034" y="19918"/>
                  <a:pt x="1067" y="19918"/>
                </a:cubicBezTo>
                <a:cubicBezTo>
                  <a:pt x="1160" y="19918"/>
                  <a:pt x="1811" y="18350"/>
                  <a:pt x="1811" y="18126"/>
                </a:cubicBezTo>
                <a:close/>
                <a:moveTo>
                  <a:pt x="3543" y="18859"/>
                </a:moveTo>
                <a:cubicBezTo>
                  <a:pt x="3508" y="18840"/>
                  <a:pt x="3471" y="18873"/>
                  <a:pt x="3436" y="18973"/>
                </a:cubicBezTo>
                <a:cubicBezTo>
                  <a:pt x="3372" y="19155"/>
                  <a:pt x="3253" y="19256"/>
                  <a:pt x="3170" y="19193"/>
                </a:cubicBezTo>
                <a:cubicBezTo>
                  <a:pt x="3019" y="19080"/>
                  <a:pt x="2967" y="19552"/>
                  <a:pt x="3075" y="20049"/>
                </a:cubicBezTo>
                <a:cubicBezTo>
                  <a:pt x="3159" y="20431"/>
                  <a:pt x="3259" y="20366"/>
                  <a:pt x="3323" y="19894"/>
                </a:cubicBezTo>
                <a:cubicBezTo>
                  <a:pt x="3362" y="19608"/>
                  <a:pt x="3414" y="19620"/>
                  <a:pt x="3493" y="19918"/>
                </a:cubicBezTo>
                <a:cubicBezTo>
                  <a:pt x="3576" y="20233"/>
                  <a:pt x="3623" y="20227"/>
                  <a:pt x="3667" y="19902"/>
                </a:cubicBezTo>
                <a:cubicBezTo>
                  <a:pt x="3731" y="19432"/>
                  <a:pt x="3647" y="18916"/>
                  <a:pt x="3543" y="18859"/>
                </a:cubicBezTo>
                <a:close/>
                <a:moveTo>
                  <a:pt x="16825" y="20000"/>
                </a:moveTo>
                <a:cubicBezTo>
                  <a:pt x="16796" y="19980"/>
                  <a:pt x="16762" y="20011"/>
                  <a:pt x="16729" y="20106"/>
                </a:cubicBezTo>
                <a:cubicBezTo>
                  <a:pt x="16657" y="20310"/>
                  <a:pt x="16659" y="20529"/>
                  <a:pt x="16736" y="20953"/>
                </a:cubicBezTo>
                <a:cubicBezTo>
                  <a:pt x="16820" y="21412"/>
                  <a:pt x="16854" y="21424"/>
                  <a:pt x="16909" y="21018"/>
                </a:cubicBezTo>
                <a:cubicBezTo>
                  <a:pt x="16973" y="20548"/>
                  <a:pt x="16914" y="20058"/>
                  <a:pt x="16825" y="2000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8" name="تجميع"/>
          <p:cNvGrpSpPr/>
          <p:nvPr/>
        </p:nvGrpSpPr>
        <p:grpSpPr>
          <a:xfrm>
            <a:off x="4861832" y="12072274"/>
            <a:ext cx="15124324" cy="1262880"/>
            <a:chOff x="0" y="0"/>
            <a:chExt cx="15124323" cy="1262878"/>
          </a:xfrm>
        </p:grpSpPr>
        <p:grpSp>
          <p:nvGrpSpPr>
            <p:cNvPr id="907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6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2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9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4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8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7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1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0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4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3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7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6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30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1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6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31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4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7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2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8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4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9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5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5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5" name="IMG_4619.png" descr="IMG_4619.png"/>
          <p:cNvPicPr>
            <a:picLocks noChangeAspect="1"/>
          </p:cNvPicPr>
          <p:nvPr/>
        </p:nvPicPr>
        <p:blipFill>
          <a:blip r:embed="rId2">
            <a:extLst/>
          </a:blip>
          <a:srcRect l="61353" t="20266" r="2162" b="69462"/>
          <a:stretch>
            <a:fillRect/>
          </a:stretch>
        </p:blipFill>
        <p:spPr>
          <a:xfrm>
            <a:off x="7987995" y="1020781"/>
            <a:ext cx="7530651" cy="148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IMG_4619.png" descr="IMG_4619.png"/>
          <p:cNvPicPr>
            <a:picLocks noChangeAspect="1"/>
          </p:cNvPicPr>
          <p:nvPr/>
        </p:nvPicPr>
        <p:blipFill>
          <a:blip r:embed="rId2">
            <a:extLst/>
          </a:blip>
          <a:srcRect l="23163" t="36388" r="2702" b="22245"/>
          <a:stretch>
            <a:fillRect/>
          </a:stretch>
        </p:blipFill>
        <p:spPr>
          <a:xfrm>
            <a:off x="5212859" y="4134307"/>
            <a:ext cx="17796481" cy="6936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600" fill="norm" stroke="1" extrusionOk="0">
                <a:moveTo>
                  <a:pt x="4183" y="0"/>
                </a:moveTo>
                <a:cubicBezTo>
                  <a:pt x="4164" y="0"/>
                  <a:pt x="4154" y="3952"/>
                  <a:pt x="4154" y="11704"/>
                </a:cubicBezTo>
                <a:cubicBezTo>
                  <a:pt x="4154" y="16135"/>
                  <a:pt x="4149" y="19600"/>
                  <a:pt x="4142" y="21600"/>
                </a:cubicBezTo>
                <a:lnTo>
                  <a:pt x="4223" y="21600"/>
                </a:lnTo>
                <a:cubicBezTo>
                  <a:pt x="4215" y="20002"/>
                  <a:pt x="4212" y="17141"/>
                  <a:pt x="4212" y="11662"/>
                </a:cubicBezTo>
                <a:cubicBezTo>
                  <a:pt x="4212" y="3938"/>
                  <a:pt x="4203" y="0"/>
                  <a:pt x="4183" y="0"/>
                </a:cubicBezTo>
                <a:close/>
                <a:moveTo>
                  <a:pt x="13244" y="0"/>
                </a:moveTo>
                <a:cubicBezTo>
                  <a:pt x="13225" y="0"/>
                  <a:pt x="13213" y="4020"/>
                  <a:pt x="13208" y="11726"/>
                </a:cubicBezTo>
                <a:lnTo>
                  <a:pt x="13202" y="21600"/>
                </a:lnTo>
                <a:lnTo>
                  <a:pt x="13287" y="21600"/>
                </a:lnTo>
                <a:lnTo>
                  <a:pt x="13281" y="11726"/>
                </a:lnTo>
                <a:cubicBezTo>
                  <a:pt x="13276" y="4020"/>
                  <a:pt x="13263" y="0"/>
                  <a:pt x="13244" y="0"/>
                </a:cubicBezTo>
                <a:close/>
                <a:moveTo>
                  <a:pt x="2319" y="299"/>
                </a:moveTo>
                <a:lnTo>
                  <a:pt x="2319" y="1683"/>
                </a:lnTo>
                <a:lnTo>
                  <a:pt x="2319" y="3068"/>
                </a:lnTo>
                <a:lnTo>
                  <a:pt x="2858" y="3068"/>
                </a:lnTo>
                <a:lnTo>
                  <a:pt x="3397" y="3068"/>
                </a:lnTo>
                <a:lnTo>
                  <a:pt x="3397" y="1683"/>
                </a:lnTo>
                <a:lnTo>
                  <a:pt x="3397" y="299"/>
                </a:lnTo>
                <a:lnTo>
                  <a:pt x="2858" y="299"/>
                </a:lnTo>
                <a:lnTo>
                  <a:pt x="2319" y="299"/>
                </a:lnTo>
                <a:close/>
                <a:moveTo>
                  <a:pt x="11642" y="299"/>
                </a:moveTo>
                <a:lnTo>
                  <a:pt x="11642" y="1683"/>
                </a:lnTo>
                <a:lnTo>
                  <a:pt x="11642" y="3068"/>
                </a:lnTo>
                <a:lnTo>
                  <a:pt x="12181" y="3068"/>
                </a:lnTo>
                <a:lnTo>
                  <a:pt x="12720" y="3068"/>
                </a:lnTo>
                <a:lnTo>
                  <a:pt x="12720" y="1683"/>
                </a:lnTo>
                <a:lnTo>
                  <a:pt x="12720" y="299"/>
                </a:lnTo>
                <a:lnTo>
                  <a:pt x="12181" y="299"/>
                </a:lnTo>
                <a:lnTo>
                  <a:pt x="11642" y="299"/>
                </a:lnTo>
                <a:close/>
                <a:moveTo>
                  <a:pt x="21041" y="299"/>
                </a:moveTo>
                <a:cubicBezTo>
                  <a:pt x="20579" y="299"/>
                  <a:pt x="20503" y="316"/>
                  <a:pt x="20488" y="418"/>
                </a:cubicBezTo>
                <a:cubicBezTo>
                  <a:pt x="20478" y="483"/>
                  <a:pt x="20470" y="1106"/>
                  <a:pt x="20470" y="1802"/>
                </a:cubicBezTo>
                <a:lnTo>
                  <a:pt x="20470" y="3068"/>
                </a:lnTo>
                <a:lnTo>
                  <a:pt x="21023" y="3068"/>
                </a:lnTo>
                <a:lnTo>
                  <a:pt x="21577" y="3068"/>
                </a:lnTo>
                <a:lnTo>
                  <a:pt x="21577" y="1683"/>
                </a:lnTo>
                <a:lnTo>
                  <a:pt x="21577" y="299"/>
                </a:lnTo>
                <a:lnTo>
                  <a:pt x="21041" y="299"/>
                </a:lnTo>
                <a:close/>
                <a:moveTo>
                  <a:pt x="9939" y="2034"/>
                </a:moveTo>
                <a:cubicBezTo>
                  <a:pt x="9913" y="2058"/>
                  <a:pt x="9874" y="2177"/>
                  <a:pt x="9828" y="2387"/>
                </a:cubicBezTo>
                <a:cubicBezTo>
                  <a:pt x="9735" y="2814"/>
                  <a:pt x="9567" y="3217"/>
                  <a:pt x="9483" y="3217"/>
                </a:cubicBezTo>
                <a:cubicBezTo>
                  <a:pt x="9390" y="3217"/>
                  <a:pt x="9278" y="3034"/>
                  <a:pt x="9123" y="2625"/>
                </a:cubicBezTo>
                <a:cubicBezTo>
                  <a:pt x="9043" y="2416"/>
                  <a:pt x="8967" y="2244"/>
                  <a:pt x="8953" y="2244"/>
                </a:cubicBezTo>
                <a:cubicBezTo>
                  <a:pt x="8940" y="2244"/>
                  <a:pt x="8903" y="2399"/>
                  <a:pt x="8870" y="2587"/>
                </a:cubicBezTo>
                <a:cubicBezTo>
                  <a:pt x="8816" y="2903"/>
                  <a:pt x="8815" y="2940"/>
                  <a:pt x="8858" y="3091"/>
                </a:cubicBezTo>
                <a:cubicBezTo>
                  <a:pt x="9218" y="4352"/>
                  <a:pt x="9400" y="5664"/>
                  <a:pt x="9445" y="7315"/>
                </a:cubicBezTo>
                <a:cubicBezTo>
                  <a:pt x="9456" y="7736"/>
                  <a:pt x="9476" y="8080"/>
                  <a:pt x="9488" y="8080"/>
                </a:cubicBezTo>
                <a:cubicBezTo>
                  <a:pt x="9593" y="8080"/>
                  <a:pt x="9595" y="6035"/>
                  <a:pt x="9491" y="4872"/>
                </a:cubicBezTo>
                <a:lnTo>
                  <a:pt x="9436" y="4247"/>
                </a:lnTo>
                <a:lnTo>
                  <a:pt x="9521" y="4124"/>
                </a:lnTo>
                <a:cubicBezTo>
                  <a:pt x="9568" y="4057"/>
                  <a:pt x="9653" y="3916"/>
                  <a:pt x="9710" y="3810"/>
                </a:cubicBezTo>
                <a:lnTo>
                  <a:pt x="9812" y="3618"/>
                </a:lnTo>
                <a:lnTo>
                  <a:pt x="9927" y="3763"/>
                </a:lnTo>
                <a:cubicBezTo>
                  <a:pt x="10106" y="3991"/>
                  <a:pt x="10271" y="4012"/>
                  <a:pt x="10367" y="3819"/>
                </a:cubicBezTo>
                <a:cubicBezTo>
                  <a:pt x="10458" y="3634"/>
                  <a:pt x="10535" y="3062"/>
                  <a:pt x="10535" y="2568"/>
                </a:cubicBezTo>
                <a:cubicBezTo>
                  <a:pt x="10535" y="2163"/>
                  <a:pt x="10467" y="2128"/>
                  <a:pt x="10418" y="2508"/>
                </a:cubicBezTo>
                <a:cubicBezTo>
                  <a:pt x="10359" y="2967"/>
                  <a:pt x="10203" y="3051"/>
                  <a:pt x="10066" y="2699"/>
                </a:cubicBezTo>
                <a:cubicBezTo>
                  <a:pt x="10009" y="2552"/>
                  <a:pt x="9981" y="2405"/>
                  <a:pt x="9981" y="2251"/>
                </a:cubicBezTo>
                <a:cubicBezTo>
                  <a:pt x="9981" y="2081"/>
                  <a:pt x="9966" y="2011"/>
                  <a:pt x="9939" y="2034"/>
                </a:cubicBezTo>
                <a:close/>
                <a:moveTo>
                  <a:pt x="730" y="2066"/>
                </a:moveTo>
                <a:cubicBezTo>
                  <a:pt x="663" y="2087"/>
                  <a:pt x="387" y="2497"/>
                  <a:pt x="295" y="2733"/>
                </a:cubicBezTo>
                <a:cubicBezTo>
                  <a:pt x="188" y="3009"/>
                  <a:pt x="97" y="3411"/>
                  <a:pt x="64" y="3758"/>
                </a:cubicBezTo>
                <a:cubicBezTo>
                  <a:pt x="31" y="4117"/>
                  <a:pt x="110" y="4446"/>
                  <a:pt x="296" y="4726"/>
                </a:cubicBezTo>
                <a:cubicBezTo>
                  <a:pt x="389" y="4865"/>
                  <a:pt x="468" y="5011"/>
                  <a:pt x="473" y="5051"/>
                </a:cubicBezTo>
                <a:cubicBezTo>
                  <a:pt x="478" y="5091"/>
                  <a:pt x="404" y="5360"/>
                  <a:pt x="307" y="5648"/>
                </a:cubicBezTo>
                <a:cubicBezTo>
                  <a:pt x="95" y="6284"/>
                  <a:pt x="-23" y="6859"/>
                  <a:pt x="3" y="7127"/>
                </a:cubicBezTo>
                <a:cubicBezTo>
                  <a:pt x="41" y="7511"/>
                  <a:pt x="260" y="7842"/>
                  <a:pt x="605" y="8036"/>
                </a:cubicBezTo>
                <a:cubicBezTo>
                  <a:pt x="706" y="8093"/>
                  <a:pt x="804" y="8143"/>
                  <a:pt x="822" y="8147"/>
                </a:cubicBezTo>
                <a:cubicBezTo>
                  <a:pt x="856" y="8155"/>
                  <a:pt x="949" y="7642"/>
                  <a:pt x="949" y="7451"/>
                </a:cubicBezTo>
                <a:cubicBezTo>
                  <a:pt x="949" y="7392"/>
                  <a:pt x="891" y="7311"/>
                  <a:pt x="811" y="7260"/>
                </a:cubicBezTo>
                <a:cubicBezTo>
                  <a:pt x="463" y="7035"/>
                  <a:pt x="257" y="6671"/>
                  <a:pt x="290" y="6337"/>
                </a:cubicBezTo>
                <a:cubicBezTo>
                  <a:pt x="300" y="6237"/>
                  <a:pt x="413" y="5863"/>
                  <a:pt x="542" y="5506"/>
                </a:cubicBezTo>
                <a:cubicBezTo>
                  <a:pt x="752" y="4926"/>
                  <a:pt x="833" y="4622"/>
                  <a:pt x="833" y="4411"/>
                </a:cubicBezTo>
                <a:cubicBezTo>
                  <a:pt x="833" y="4373"/>
                  <a:pt x="751" y="4237"/>
                  <a:pt x="650" y="4108"/>
                </a:cubicBezTo>
                <a:cubicBezTo>
                  <a:pt x="440" y="3838"/>
                  <a:pt x="338" y="3618"/>
                  <a:pt x="338" y="3438"/>
                </a:cubicBezTo>
                <a:cubicBezTo>
                  <a:pt x="338" y="3245"/>
                  <a:pt x="447" y="2930"/>
                  <a:pt x="570" y="2768"/>
                </a:cubicBezTo>
                <a:cubicBezTo>
                  <a:pt x="669" y="2639"/>
                  <a:pt x="745" y="2339"/>
                  <a:pt x="745" y="2083"/>
                </a:cubicBezTo>
                <a:cubicBezTo>
                  <a:pt x="745" y="2068"/>
                  <a:pt x="740" y="2064"/>
                  <a:pt x="730" y="2066"/>
                </a:cubicBezTo>
                <a:close/>
                <a:moveTo>
                  <a:pt x="18106" y="2489"/>
                </a:moveTo>
                <a:lnTo>
                  <a:pt x="18079" y="2671"/>
                </a:lnTo>
                <a:cubicBezTo>
                  <a:pt x="17972" y="3393"/>
                  <a:pt x="18136" y="3739"/>
                  <a:pt x="18620" y="3810"/>
                </a:cubicBezTo>
                <a:lnTo>
                  <a:pt x="18911" y="3854"/>
                </a:lnTo>
                <a:lnTo>
                  <a:pt x="18905" y="4077"/>
                </a:lnTo>
                <a:cubicBezTo>
                  <a:pt x="18885" y="4894"/>
                  <a:pt x="18895" y="6098"/>
                  <a:pt x="18926" y="6475"/>
                </a:cubicBezTo>
                <a:cubicBezTo>
                  <a:pt x="18965" y="6959"/>
                  <a:pt x="19039" y="7380"/>
                  <a:pt x="19153" y="7764"/>
                </a:cubicBezTo>
                <a:cubicBezTo>
                  <a:pt x="19193" y="7899"/>
                  <a:pt x="19240" y="7998"/>
                  <a:pt x="19258" y="7983"/>
                </a:cubicBezTo>
                <a:cubicBezTo>
                  <a:pt x="19275" y="7968"/>
                  <a:pt x="19312" y="7749"/>
                  <a:pt x="19338" y="7496"/>
                </a:cubicBezTo>
                <a:cubicBezTo>
                  <a:pt x="19385" y="7054"/>
                  <a:pt x="19385" y="7029"/>
                  <a:pt x="19331" y="6854"/>
                </a:cubicBezTo>
                <a:cubicBezTo>
                  <a:pt x="19241" y="6559"/>
                  <a:pt x="19105" y="5764"/>
                  <a:pt x="19069" y="5319"/>
                </a:cubicBezTo>
                <a:cubicBezTo>
                  <a:pt x="19034" y="4892"/>
                  <a:pt x="19047" y="3335"/>
                  <a:pt x="19088" y="2998"/>
                </a:cubicBezTo>
                <a:cubicBezTo>
                  <a:pt x="19107" y="2841"/>
                  <a:pt x="19103" y="2826"/>
                  <a:pt x="19054" y="2876"/>
                </a:cubicBezTo>
                <a:cubicBezTo>
                  <a:pt x="19023" y="2908"/>
                  <a:pt x="18887" y="2951"/>
                  <a:pt x="18751" y="2971"/>
                </a:cubicBezTo>
                <a:cubicBezTo>
                  <a:pt x="18513" y="3007"/>
                  <a:pt x="18496" y="2998"/>
                  <a:pt x="18304" y="2749"/>
                </a:cubicBezTo>
                <a:lnTo>
                  <a:pt x="18106" y="2489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1059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8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4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1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7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2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5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9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8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9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6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2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7" name="IMG_4620.png" descr="IMG_4620.png"/>
          <p:cNvPicPr>
            <a:picLocks noChangeAspect="1"/>
          </p:cNvPicPr>
          <p:nvPr/>
        </p:nvPicPr>
        <p:blipFill>
          <a:blip r:embed="rId2">
            <a:extLst/>
          </a:blip>
          <a:srcRect l="20876" t="32604" r="6611" b="31553"/>
          <a:stretch>
            <a:fillRect/>
          </a:stretch>
        </p:blipFill>
        <p:spPr>
          <a:xfrm>
            <a:off x="2542596" y="4354174"/>
            <a:ext cx="19796663" cy="68349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1" name="تجميع"/>
          <p:cNvGrpSpPr/>
          <p:nvPr/>
        </p:nvGrpSpPr>
        <p:grpSpPr>
          <a:xfrm>
            <a:off x="4878696" y="12072274"/>
            <a:ext cx="15124324" cy="1262880"/>
            <a:chOff x="0" y="0"/>
            <a:chExt cx="15124323" cy="1262878"/>
          </a:xfrm>
        </p:grpSpPr>
        <p:grpSp>
          <p:nvGrpSpPr>
            <p:cNvPr id="1210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9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2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7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0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4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3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7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6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9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234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5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6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7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8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9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0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1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2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296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271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243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272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00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297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298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35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30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302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30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305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31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308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334" name="تجميع"/>
          <p:cNvGrpSpPr/>
          <p:nvPr/>
        </p:nvGrpSpPr>
        <p:grpSpPr>
          <a:xfrm>
            <a:off x="4781050" y="12321178"/>
            <a:ext cx="15124325" cy="1262880"/>
            <a:chOff x="0" y="0"/>
            <a:chExt cx="15124323" cy="1262878"/>
          </a:xfrm>
        </p:grpSpPr>
        <p:grpSp>
          <p:nvGrpSpPr>
            <p:cNvPr id="131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1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12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1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1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1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15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1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2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1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0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4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2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3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7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2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6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2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29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33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3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2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