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1330948" y="-4483380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4933832" y="6952239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 ١-١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FF5A54"/>
                          </a:solidFill>
                        </a:rPr>
                        <a:t>الأشكال ثنائية الأبعاد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image" Target="../media/image20.png"/><Relationship Id="rId10" Type="http://schemas.openxmlformats.org/officeDocument/2006/relationships/image" Target="../media/image18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1CafEQCrp9Y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AN8CvcRBlGRAncT4ZhbJCuE3r0LY8oU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image" Target="../media/image20.png"/><Relationship Id="rId10" Type="http://schemas.openxmlformats.org/officeDocument/2006/relationships/image" Target="../media/image18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1CafEQCrp9Y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AN8CvcRBlGRAncT4ZhbJCuE3r0LY8oU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image" Target="../media/image21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1CafEQCrp9Y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image" Target="../media/image20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1CafEQCrp9Y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AN8CvcRBlGRAncT4ZhbJCuE3r0LY8oU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6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5.xml"/><Relationship Id="rId10" Type="http://schemas.openxmlformats.org/officeDocument/2006/relationships/image" Target="../media/image27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1CafEQCrp9Y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AN8CvcRBlGRAncT4ZhbJCuE3r0LY8oU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4.xml"/><Relationship Id="rId7" Type="http://schemas.openxmlformats.org/officeDocument/2006/relationships/slide" Target="slide1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4.xml"/><Relationship Id="rId7" Type="http://schemas.openxmlformats.org/officeDocument/2006/relationships/slide" Target="slide15.xml"/><Relationship Id="rId8" Type="http://schemas.openxmlformats.org/officeDocument/2006/relationships/image" Target="../media/image7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1CafEQCrp9Y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AN8CvcRBlGRAncT4ZhbJCuE3r0LY8oUD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1CafEQCrp9Y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AN8CvcRBlGRAncT4ZhbJCuE3r0LY8oU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1CafEQCrp9Y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AN8CvcRBlGRAncT4ZhbJCuE3r0LY8oU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4.xml"/><Relationship Id="rId7" Type="http://schemas.openxmlformats.org/officeDocument/2006/relationships/slide" Target="slide15.xml"/><Relationship Id="rId8" Type="http://schemas.openxmlformats.org/officeDocument/2006/relationships/image" Target="../media/image11.png"/><Relationship Id="rId9" Type="http://schemas.openxmlformats.org/officeDocument/2006/relationships/image" Target="../media/image16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1CafEQCrp9Y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image" Target="../media/image17.png"/><Relationship Id="rId10" Type="http://schemas.openxmlformats.org/officeDocument/2006/relationships/image" Target="../media/image1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1CafEQCrp9Y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AN8CvcRBlGRAncT4ZhbJCuE3r0LY8oU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image" Target="../media/image1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1CafEQCrp9Y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image" Target="../media/image19.png"/><Relationship Id="rId10" Type="http://schemas.openxmlformats.org/officeDocument/2006/relationships/image" Target="../media/image18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1CafEQCrp9Y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AN8CvcRBlGRAncT4ZhbJCuE3r0LY8oU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١١٦"/>
          <p:cNvSpPr txBox="1"/>
          <p:nvPr/>
        </p:nvSpPr>
        <p:spPr>
          <a:xfrm>
            <a:off x="3352580" y="11012696"/>
            <a:ext cx="1727149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١١٦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9880916" y="226300"/>
            <a:ext cx="8835436" cy="1986163"/>
            <a:chOff x="0" y="0"/>
            <a:chExt cx="8835435" cy="1986161"/>
          </a:xfrm>
        </p:grpSpPr>
        <p:sp>
          <p:nvSpPr>
            <p:cNvPr id="1014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٨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  <p:sp>
          <p:nvSpPr>
            <p:cNvPr id="1018" name="الأشكال الهندسية والاستدلال المكاني"/>
            <p:cNvSpPr txBox="1"/>
            <p:nvPr/>
          </p:nvSpPr>
          <p:spPr>
            <a:xfrm>
              <a:off x="0" y="644323"/>
              <a:ext cx="7016573" cy="13418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243327">
                <a:lnSpc>
                  <a:spcPct val="90000"/>
                </a:lnSpc>
                <a:spcBef>
                  <a:spcPts val="2400"/>
                </a:spcBef>
                <a:defRPr sz="368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الأشكال الهندسية والاستدلال المكاني </a:t>
              </a:r>
            </a:p>
          </p:txBody>
        </p:sp>
      </p:grpSp>
      <p:sp>
        <p:nvSpPr>
          <p:cNvPr id="1020" name="الفصل الثامن  : الأشكال الهندسية والاستدلال المكاني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الثامن  :</a:t>
            </a:r>
            <a:r>
              <a:rPr>
                <a:solidFill>
                  <a:srgbClr val="BE863E"/>
                </a:solidFill>
              </a:rPr>
              <a:t> الأشكال الهندسية والاستدلال المكاني</a:t>
            </a:r>
            <a:endParaRPr>
              <a:solidFill>
                <a:srgbClr val="BE863E"/>
              </a:solidFill>
            </a:endParaRP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٨-٢</a:t>
            </a:r>
            <a:r>
              <a:rPr>
                <a:solidFill>
                  <a:srgbClr val="FF5A54"/>
                </a:solidFill>
              </a:rPr>
              <a:t>  الأشكال ثنائية الأبعاد    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7113155"/>
            <a:ext cx="7454455" cy="6505708"/>
            <a:chOff x="0" y="0"/>
            <a:chExt cx="7454454" cy="6505706"/>
          </a:xfrm>
        </p:grpSpPr>
        <p:sp>
          <p:nvSpPr>
            <p:cNvPr id="1021" name="Google Shape;1047;p43"/>
            <p:cNvSpPr/>
            <p:nvPr/>
          </p:nvSpPr>
          <p:spPr>
            <a:xfrm>
              <a:off x="769947" y="0"/>
              <a:ext cx="6681277" cy="446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070560"/>
              <a:ext cx="7454455" cy="435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134242" y="5821458"/>
              <a:ext cx="1194763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132721" y="5586183"/>
              <a:ext cx="1196284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769307" y="1700617"/>
              <a:ext cx="1131657" cy="2006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780047" y="1714446"/>
              <a:ext cx="885689" cy="144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1989732" y="2164988"/>
              <a:ext cx="1774419" cy="3421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069662" y="5064931"/>
              <a:ext cx="462850" cy="412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652407" y="2930688"/>
              <a:ext cx="592012" cy="558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290087" y="1952762"/>
              <a:ext cx="2135765" cy="14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22401" y="3122908"/>
              <a:ext cx="359780" cy="161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626818" y="2867675"/>
              <a:ext cx="267542" cy="9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541731" y="3902483"/>
              <a:ext cx="1222420" cy="168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2870764" y="1594505"/>
              <a:ext cx="524342" cy="76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2949173" y="1760588"/>
              <a:ext cx="238363" cy="38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158858" y="2229568"/>
              <a:ext cx="573527" cy="146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208515" y="5687686"/>
              <a:ext cx="296766" cy="365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283835" y="5687686"/>
              <a:ext cx="221446" cy="213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108960" y="5980812"/>
              <a:ext cx="511219" cy="308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325368" y="3013753"/>
              <a:ext cx="235613" cy="922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233129" y="5709214"/>
              <a:ext cx="321336" cy="19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360724" y="6051292"/>
              <a:ext cx="94805" cy="36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361115" y="6008285"/>
              <a:ext cx="71888" cy="5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040909" y="5787623"/>
              <a:ext cx="161429" cy="347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3977332" y="6118224"/>
              <a:ext cx="505126" cy="17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454529" y="1525315"/>
              <a:ext cx="981015" cy="82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386685" y="1408876"/>
              <a:ext cx="476854" cy="668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408387" y="1669825"/>
              <a:ext cx="313684" cy="407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315601" y="1852826"/>
              <a:ext cx="227577" cy="187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383270" y="1834388"/>
              <a:ext cx="307507" cy="130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045520" y="5787623"/>
              <a:ext cx="156819" cy="178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714919" y="1402008"/>
              <a:ext cx="1019459" cy="1405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3784110" y="1703660"/>
              <a:ext cx="118034" cy="342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3959412" y="1062465"/>
              <a:ext cx="373015" cy="46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180811" y="1500699"/>
              <a:ext cx="63061" cy="4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243871" y="1486871"/>
              <a:ext cx="49231" cy="3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3950192" y="1413071"/>
              <a:ext cx="266021" cy="18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246959" y="1391544"/>
              <a:ext cx="119093" cy="192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053495" y="1122436"/>
              <a:ext cx="138103" cy="150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3919650" y="653825"/>
              <a:ext cx="446388" cy="5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3814173" y="709831"/>
              <a:ext cx="211228" cy="33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3798720" y="607682"/>
              <a:ext cx="522375" cy="16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3834610" y="544485"/>
              <a:ext cx="471887" cy="12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3853982" y="941141"/>
              <a:ext cx="165676" cy="158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3965542" y="5835286"/>
              <a:ext cx="350607" cy="10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153879" y="887024"/>
              <a:ext cx="28789" cy="43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289709" y="868125"/>
              <a:ext cx="28267" cy="4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246959" y="904125"/>
              <a:ext cx="72279" cy="115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142793" y="1019826"/>
              <a:ext cx="92455" cy="36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098742" y="824149"/>
              <a:ext cx="62110" cy="47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284619" y="793403"/>
              <a:ext cx="64831" cy="4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211603" y="6105731"/>
              <a:ext cx="78794" cy="38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211603" y="6071528"/>
              <a:ext cx="47884" cy="68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345750" y="1612943"/>
              <a:ext cx="490633" cy="106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427373" y="1502866"/>
              <a:ext cx="471155" cy="58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680197" y="2564732"/>
              <a:ext cx="182368" cy="15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694960" y="2698503"/>
              <a:ext cx="166038" cy="136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5947577" y="1053246"/>
              <a:ext cx="47664" cy="12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5701563" y="796491"/>
              <a:ext cx="210660" cy="172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077285" y="1222418"/>
              <a:ext cx="459716" cy="461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144527" y="830280"/>
              <a:ext cx="786133" cy="786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386312" y="972532"/>
              <a:ext cx="378402" cy="42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297889" y="1179503"/>
              <a:ext cx="179966" cy="297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96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4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4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4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4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4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4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46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04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052" name="تجميع"/>
          <p:cNvGrpSpPr/>
          <p:nvPr/>
        </p:nvGrpSpPr>
        <p:grpSpPr>
          <a:xfrm>
            <a:off x="1796520" y="7651436"/>
            <a:ext cx="4196714" cy="4667063"/>
            <a:chOff x="0" y="0"/>
            <a:chExt cx="4196713" cy="4667061"/>
          </a:xfrm>
        </p:grpSpPr>
        <p:sp>
          <p:nvSpPr>
            <p:cNvPr id="2050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051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53" name="IMG_4778.png" descr="IMG_4778.png"/>
          <p:cNvPicPr>
            <a:picLocks noChangeAspect="1"/>
          </p:cNvPicPr>
          <p:nvPr/>
        </p:nvPicPr>
        <p:blipFill>
          <a:blip r:embed="rId10">
            <a:extLst/>
          </a:blip>
          <a:srcRect l="8436" t="50000" r="2827" b="32455"/>
          <a:stretch>
            <a:fillRect/>
          </a:stretch>
        </p:blipFill>
        <p:spPr>
          <a:xfrm>
            <a:off x="2354270" y="2525821"/>
            <a:ext cx="20860458" cy="28809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3" name="تجميع"/>
          <p:cNvGrpSpPr/>
          <p:nvPr/>
        </p:nvGrpSpPr>
        <p:grpSpPr>
          <a:xfrm>
            <a:off x="0" y="2666004"/>
            <a:ext cx="1958368" cy="9726668"/>
            <a:chOff x="0" y="0"/>
            <a:chExt cx="1958367" cy="9726667"/>
          </a:xfrm>
        </p:grpSpPr>
        <p:grpSp>
          <p:nvGrpSpPr>
            <p:cNvPr id="2071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069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058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056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054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55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57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5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62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06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6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6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7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70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7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074" name="لايعد مضلع"/>
          <p:cNvSpPr txBox="1"/>
          <p:nvPr/>
        </p:nvSpPr>
        <p:spPr>
          <a:xfrm>
            <a:off x="18771705" y="5805161"/>
            <a:ext cx="2838748" cy="1046490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لايعد مضلع </a:t>
            </a:r>
          </a:p>
        </p:txBody>
      </p:sp>
      <p:sp>
        <p:nvSpPr>
          <p:cNvPr id="2075" name="مضلع"/>
          <p:cNvSpPr txBox="1"/>
          <p:nvPr/>
        </p:nvSpPr>
        <p:spPr>
          <a:xfrm>
            <a:off x="11248000" y="5805161"/>
            <a:ext cx="1990717" cy="1046490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 مضلع </a:t>
            </a:r>
          </a:p>
        </p:txBody>
      </p:sp>
      <p:sp>
        <p:nvSpPr>
          <p:cNvPr id="2076" name="مضلع"/>
          <p:cNvSpPr txBox="1"/>
          <p:nvPr/>
        </p:nvSpPr>
        <p:spPr>
          <a:xfrm>
            <a:off x="3425961" y="6039465"/>
            <a:ext cx="1990717" cy="1046490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 مضلع </a:t>
            </a:r>
          </a:p>
        </p:txBody>
      </p:sp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6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6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74" grpId="1"/>
      <p:bldP build="whole" bldLvl="1" animBg="1" rev="0" advAuto="0" spid="2075" grpId="2"/>
      <p:bldP build="whole" bldLvl="1" animBg="1" rev="0" advAuto="0" spid="2076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07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5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15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5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15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15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5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56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15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162" name="تجميع"/>
          <p:cNvGrpSpPr/>
          <p:nvPr/>
        </p:nvGrpSpPr>
        <p:grpSpPr>
          <a:xfrm>
            <a:off x="2298184" y="8135405"/>
            <a:ext cx="3828219" cy="4257267"/>
            <a:chOff x="0" y="0"/>
            <a:chExt cx="3828217" cy="4257266"/>
          </a:xfrm>
        </p:grpSpPr>
        <p:sp>
          <p:nvSpPr>
            <p:cNvPr id="2160" name="مستطيل مستدير الزوايا"/>
            <p:cNvSpPr/>
            <p:nvPr/>
          </p:nvSpPr>
          <p:spPr>
            <a:xfrm>
              <a:off x="0" y="682170"/>
              <a:ext cx="2766034" cy="3575097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161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530119" y="0"/>
              <a:ext cx="2298099" cy="22980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63" name="IMG_4778.png" descr="IMG_4778.png"/>
          <p:cNvPicPr>
            <a:picLocks noChangeAspect="1"/>
          </p:cNvPicPr>
          <p:nvPr/>
        </p:nvPicPr>
        <p:blipFill>
          <a:blip r:embed="rId10">
            <a:extLst/>
          </a:blip>
          <a:srcRect l="45716" t="66881" r="2827" b="8467"/>
          <a:stretch>
            <a:fillRect/>
          </a:stretch>
        </p:blipFill>
        <p:spPr>
          <a:xfrm>
            <a:off x="9226564" y="1718419"/>
            <a:ext cx="13178546" cy="44098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3" name="تجميع"/>
          <p:cNvGrpSpPr/>
          <p:nvPr/>
        </p:nvGrpSpPr>
        <p:grpSpPr>
          <a:xfrm>
            <a:off x="141109" y="2776484"/>
            <a:ext cx="1958368" cy="9726669"/>
            <a:chOff x="0" y="0"/>
            <a:chExt cx="1958367" cy="9726667"/>
          </a:xfrm>
        </p:grpSpPr>
        <p:grpSp>
          <p:nvGrpSpPr>
            <p:cNvPr id="2181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179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168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166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164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65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67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6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72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17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7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7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7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80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8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184" name="سداسي"/>
          <p:cNvSpPr txBox="1"/>
          <p:nvPr/>
        </p:nvSpPr>
        <p:spPr>
          <a:xfrm>
            <a:off x="12877327" y="6334755"/>
            <a:ext cx="2339348" cy="1046490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 سداسي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18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260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3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261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2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264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26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266" name="IMG_4779.png" descr="IMG_4779.png"/>
          <p:cNvPicPr>
            <a:picLocks noChangeAspect="1"/>
          </p:cNvPicPr>
          <p:nvPr/>
        </p:nvPicPr>
        <p:blipFill>
          <a:blip r:embed="rId9">
            <a:extLst/>
          </a:blip>
          <a:srcRect l="5632" t="16565" r="2020" b="29631"/>
          <a:stretch>
            <a:fillRect/>
          </a:stretch>
        </p:blipFill>
        <p:spPr>
          <a:xfrm>
            <a:off x="2141279" y="2776484"/>
            <a:ext cx="19953263" cy="81200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86" name="تجميع"/>
          <p:cNvGrpSpPr/>
          <p:nvPr/>
        </p:nvGrpSpPr>
        <p:grpSpPr>
          <a:xfrm>
            <a:off x="141109" y="2776484"/>
            <a:ext cx="1958368" cy="9726669"/>
            <a:chOff x="0" y="0"/>
            <a:chExt cx="1958367" cy="9726667"/>
          </a:xfrm>
        </p:grpSpPr>
        <p:grpSp>
          <p:nvGrpSpPr>
            <p:cNvPr id="2284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282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271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269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267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68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70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72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75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273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74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7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7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7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7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0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1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83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85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2289" name="تجميع"/>
          <p:cNvGrpSpPr/>
          <p:nvPr/>
        </p:nvGrpSpPr>
        <p:grpSpPr>
          <a:xfrm>
            <a:off x="12198350" y="6596675"/>
            <a:ext cx="8295631" cy="1046490"/>
            <a:chOff x="0" y="0"/>
            <a:chExt cx="8295630" cy="1046488"/>
          </a:xfrm>
        </p:grpSpPr>
        <p:pic>
          <p:nvPicPr>
            <p:cNvPr id="2287" name="IMG_4911.png" descr="IMG_4911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45365" t="31816" r="20815" b="57914"/>
            <a:stretch>
              <a:fillRect/>
            </a:stretch>
          </p:blipFill>
          <p:spPr>
            <a:xfrm>
              <a:off x="4784833" y="239796"/>
              <a:ext cx="3510798" cy="7446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88" name="مثلث ومستطيل"/>
            <p:cNvSpPr txBox="1"/>
            <p:nvPr/>
          </p:nvSpPr>
          <p:spPr>
            <a:xfrm>
              <a:off x="0" y="0"/>
              <a:ext cx="3848623" cy="1046489"/>
            </a:xfrm>
            <a:prstGeom prst="rect">
              <a:avLst/>
            </a:prstGeom>
            <a:solidFill>
              <a:srgbClr val="CBF0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5500">
                  <a:solidFill>
                    <a:srgbClr val="FF4015"/>
                  </a:solidFill>
                </a:defRPr>
              </a:lvl1pPr>
            </a:lstStyle>
            <a:p>
              <a:pPr rtl="0">
                <a:defRPr/>
              </a:pPr>
              <a:r>
                <a:t> مثلث ومستطيل </a:t>
              </a:r>
            </a:p>
          </p:txBody>
        </p:sp>
      </p:grpSp>
      <p:pic>
        <p:nvPicPr>
          <p:cNvPr id="2290" name="IMG_4911.png" descr="IMG_4911.png"/>
          <p:cNvPicPr>
            <a:picLocks noChangeAspect="1"/>
          </p:cNvPicPr>
          <p:nvPr/>
        </p:nvPicPr>
        <p:blipFill>
          <a:blip r:embed="rId29">
            <a:extLst/>
          </a:blip>
          <a:srcRect l="47385" t="62142" r="25468" b="32166"/>
          <a:stretch>
            <a:fillRect/>
          </a:stretch>
        </p:blipFill>
        <p:spPr>
          <a:xfrm>
            <a:off x="12538807" y="8643653"/>
            <a:ext cx="6119512" cy="896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1" name="IMG_4911.png" descr="IMG_4911.png"/>
          <p:cNvPicPr>
            <a:picLocks noChangeAspect="1"/>
          </p:cNvPicPr>
          <p:nvPr/>
        </p:nvPicPr>
        <p:blipFill>
          <a:blip r:embed="rId29">
            <a:extLst/>
          </a:blip>
          <a:srcRect l="55064" t="81535" r="24401" b="13155"/>
          <a:stretch>
            <a:fillRect/>
          </a:stretch>
        </p:blipFill>
        <p:spPr>
          <a:xfrm>
            <a:off x="12538807" y="10858577"/>
            <a:ext cx="5305024" cy="958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1" grpId="3"/>
      <p:bldP build="whole" bldLvl="1" animBg="1" rev="0" advAuto="0" spid="2289" grpId="1"/>
      <p:bldP build="whole" bldLvl="1" animBg="1" rev="0" advAuto="0" spid="2290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6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293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4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5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6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7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8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9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0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1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2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3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4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5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6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7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8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9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0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1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2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3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4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5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6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7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8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9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0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1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2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3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4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5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6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7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8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9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0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1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2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3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4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5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6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7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8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9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0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1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2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3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4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5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6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7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8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9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0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1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2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3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4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5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6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7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8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9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0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1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2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3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4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5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367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70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368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9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71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37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375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373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374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76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7" name="IMG_4780.png" descr="IMG_4780.png"/>
          <p:cNvPicPr>
            <a:picLocks noChangeAspect="1"/>
          </p:cNvPicPr>
          <p:nvPr/>
        </p:nvPicPr>
        <p:blipFill>
          <a:blip r:embed="rId11">
            <a:extLst/>
          </a:blip>
          <a:srcRect l="37283" t="29712" r="6428" b="61090"/>
          <a:stretch>
            <a:fillRect/>
          </a:stretch>
        </p:blipFill>
        <p:spPr>
          <a:xfrm>
            <a:off x="5522984" y="3905624"/>
            <a:ext cx="16712450" cy="19073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7" name="تجميع"/>
          <p:cNvGrpSpPr/>
          <p:nvPr/>
        </p:nvGrpSpPr>
        <p:grpSpPr>
          <a:xfrm>
            <a:off x="141109" y="2776484"/>
            <a:ext cx="1958368" cy="9726669"/>
            <a:chOff x="0" y="0"/>
            <a:chExt cx="1958367" cy="9726667"/>
          </a:xfrm>
        </p:grpSpPr>
        <p:grpSp>
          <p:nvGrpSpPr>
            <p:cNvPr id="2395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393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382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380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378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79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81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83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86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384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85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8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8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8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1" name="IMG_4024.jpeg" descr="IMG_4024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2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94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9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398" name="IMG_4912.png" descr="IMG_4912.png"/>
          <p:cNvPicPr>
            <a:picLocks noChangeAspect="1"/>
          </p:cNvPicPr>
          <p:nvPr/>
        </p:nvPicPr>
        <p:blipFill>
          <a:blip r:embed="rId31">
            <a:extLst/>
          </a:blip>
          <a:srcRect l="56446" t="27696" r="21182" b="31903"/>
          <a:stretch>
            <a:fillRect/>
          </a:stretch>
        </p:blipFill>
        <p:spPr>
          <a:xfrm>
            <a:off x="16365997" y="6027907"/>
            <a:ext cx="3825264" cy="4825105"/>
          </a:xfrm>
          <a:prstGeom prst="rect">
            <a:avLst/>
          </a:prstGeom>
          <a:ln w="12700">
            <a:miter lim="400000"/>
          </a:ln>
        </p:spPr>
      </p:pic>
      <p:sp>
        <p:nvSpPr>
          <p:cNvPr id="2399" name="معين"/>
          <p:cNvSpPr txBox="1"/>
          <p:nvPr/>
        </p:nvSpPr>
        <p:spPr>
          <a:xfrm>
            <a:off x="14658165" y="7917266"/>
            <a:ext cx="1568781" cy="1046490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 معين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6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98" grpId="1"/>
      <p:bldP build="whole" bldLvl="1" animBg="1" rev="0" advAuto="0" spid="2399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456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454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452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401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02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03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04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05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06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413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407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408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409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412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410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411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414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15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16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17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18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19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20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21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22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23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24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25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26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27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28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29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30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31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32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33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34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35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36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37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38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39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40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41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42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43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44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45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46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47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48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49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50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451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453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455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457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59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460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461" name="IMG_4781.png" descr="IMG_4781.png"/>
          <p:cNvPicPr>
            <a:picLocks noChangeAspect="1"/>
          </p:cNvPicPr>
          <p:nvPr/>
        </p:nvPicPr>
        <p:blipFill>
          <a:blip r:embed="rId10">
            <a:extLst/>
          </a:blip>
          <a:srcRect l="0" t="1139" r="0" b="1139"/>
          <a:stretch>
            <a:fillRect/>
          </a:stretch>
        </p:blipFill>
        <p:spPr>
          <a:xfrm>
            <a:off x="6648736" y="1184214"/>
            <a:ext cx="8423854" cy="117852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81" name="تجميع"/>
          <p:cNvGrpSpPr/>
          <p:nvPr/>
        </p:nvGrpSpPr>
        <p:grpSpPr>
          <a:xfrm>
            <a:off x="141109" y="2776484"/>
            <a:ext cx="1958368" cy="9726669"/>
            <a:chOff x="0" y="0"/>
            <a:chExt cx="1958367" cy="9726667"/>
          </a:xfrm>
        </p:grpSpPr>
        <p:grpSp>
          <p:nvGrpSpPr>
            <p:cNvPr id="2479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477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466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464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462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63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65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6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70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46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6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7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7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7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7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75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7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78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8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5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2483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86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487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488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489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490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491" name="١٢ إلى ٢٠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١٢ إلى ٢٠</a:t>
            </a:r>
          </a:p>
        </p:txBody>
      </p:sp>
      <p:sp>
        <p:nvSpPr>
          <p:cNvPr id="2492" name="١١٨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١١٨</a:t>
            </a:r>
          </a:p>
        </p:txBody>
      </p:sp>
      <p:grpSp>
        <p:nvGrpSpPr>
          <p:cNvPr id="2539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493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4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5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6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7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8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9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0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1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2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3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4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5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6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7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8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9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0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1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2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3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4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5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6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7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8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9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0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1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2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3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4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5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6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7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8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9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0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1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2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3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4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5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538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536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37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540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541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544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542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3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54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8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4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0" name="تجميع"/>
          <p:cNvGrpSpPr/>
          <p:nvPr/>
        </p:nvGrpSpPr>
        <p:grpSpPr>
          <a:xfrm>
            <a:off x="141109" y="2776484"/>
            <a:ext cx="1958368" cy="9726669"/>
            <a:chOff x="0" y="0"/>
            <a:chExt cx="1958367" cy="9726667"/>
          </a:xfrm>
        </p:grpSpPr>
        <p:grpSp>
          <p:nvGrpSpPr>
            <p:cNvPr id="1328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326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315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313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3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2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4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6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19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317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8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4.jpeg" descr="IMG_4024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7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29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1" name="IMG_4773.png" descr="IMG_4773.png"/>
          <p:cNvPicPr>
            <a:picLocks noChangeAspect="1"/>
          </p:cNvPicPr>
          <p:nvPr/>
        </p:nvPicPr>
        <p:blipFill>
          <a:blip r:embed="rId28">
            <a:extLst/>
          </a:blip>
          <a:srcRect l="14050" t="29209" r="15409" b="36631"/>
          <a:stretch>
            <a:fillRect/>
          </a:stretch>
        </p:blipFill>
        <p:spPr>
          <a:xfrm>
            <a:off x="5842416" y="4735539"/>
            <a:ext cx="13884252" cy="4696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72" fill="norm" stroke="1" extrusionOk="0">
                <a:moveTo>
                  <a:pt x="13154" y="0"/>
                </a:moveTo>
                <a:cubicBezTo>
                  <a:pt x="13151" y="-7"/>
                  <a:pt x="13059" y="163"/>
                  <a:pt x="12949" y="377"/>
                </a:cubicBezTo>
                <a:cubicBezTo>
                  <a:pt x="12799" y="673"/>
                  <a:pt x="12747" y="794"/>
                  <a:pt x="12737" y="877"/>
                </a:cubicBezTo>
                <a:cubicBezTo>
                  <a:pt x="12730" y="937"/>
                  <a:pt x="12724" y="994"/>
                  <a:pt x="12724" y="1003"/>
                </a:cubicBezTo>
                <a:cubicBezTo>
                  <a:pt x="12724" y="1022"/>
                  <a:pt x="12720" y="1028"/>
                  <a:pt x="12936" y="613"/>
                </a:cubicBezTo>
                <a:cubicBezTo>
                  <a:pt x="13071" y="353"/>
                  <a:pt x="13122" y="233"/>
                  <a:pt x="13137" y="139"/>
                </a:cubicBezTo>
                <a:cubicBezTo>
                  <a:pt x="13148" y="69"/>
                  <a:pt x="13156" y="7"/>
                  <a:pt x="13154" y="0"/>
                </a:cubicBezTo>
                <a:close/>
                <a:moveTo>
                  <a:pt x="21592" y="9"/>
                </a:moveTo>
                <a:cubicBezTo>
                  <a:pt x="21583" y="-2"/>
                  <a:pt x="21542" y="83"/>
                  <a:pt x="21360" y="447"/>
                </a:cubicBezTo>
                <a:cubicBezTo>
                  <a:pt x="21217" y="733"/>
                  <a:pt x="21172" y="861"/>
                  <a:pt x="21172" y="977"/>
                </a:cubicBezTo>
                <a:cubicBezTo>
                  <a:pt x="21172" y="1031"/>
                  <a:pt x="21506" y="381"/>
                  <a:pt x="21553" y="235"/>
                </a:cubicBezTo>
                <a:cubicBezTo>
                  <a:pt x="21576" y="165"/>
                  <a:pt x="21595" y="79"/>
                  <a:pt x="21595" y="46"/>
                </a:cubicBezTo>
                <a:cubicBezTo>
                  <a:pt x="21595" y="28"/>
                  <a:pt x="21595" y="13"/>
                  <a:pt x="21592" y="9"/>
                </a:cubicBezTo>
                <a:close/>
                <a:moveTo>
                  <a:pt x="4414" y="142"/>
                </a:moveTo>
                <a:cubicBezTo>
                  <a:pt x="4364" y="142"/>
                  <a:pt x="4300" y="330"/>
                  <a:pt x="4269" y="567"/>
                </a:cubicBezTo>
                <a:cubicBezTo>
                  <a:pt x="4238" y="811"/>
                  <a:pt x="4249" y="910"/>
                  <a:pt x="4317" y="990"/>
                </a:cubicBezTo>
                <a:lnTo>
                  <a:pt x="4372" y="1056"/>
                </a:lnTo>
                <a:lnTo>
                  <a:pt x="4231" y="1449"/>
                </a:lnTo>
                <a:cubicBezTo>
                  <a:pt x="4153" y="1666"/>
                  <a:pt x="4097" y="1844"/>
                  <a:pt x="4106" y="1845"/>
                </a:cubicBezTo>
                <a:cubicBezTo>
                  <a:pt x="4155" y="1849"/>
                  <a:pt x="4286" y="1569"/>
                  <a:pt x="4385" y="1251"/>
                </a:cubicBezTo>
                <a:cubicBezTo>
                  <a:pt x="4444" y="1062"/>
                  <a:pt x="4453" y="1047"/>
                  <a:pt x="4479" y="1087"/>
                </a:cubicBezTo>
                <a:cubicBezTo>
                  <a:pt x="4503" y="1126"/>
                  <a:pt x="4508" y="1119"/>
                  <a:pt x="4519" y="1032"/>
                </a:cubicBezTo>
                <a:cubicBezTo>
                  <a:pt x="4537" y="894"/>
                  <a:pt x="4535" y="878"/>
                  <a:pt x="4502" y="813"/>
                </a:cubicBezTo>
                <a:cubicBezTo>
                  <a:pt x="4475" y="761"/>
                  <a:pt x="4473" y="735"/>
                  <a:pt x="4478" y="507"/>
                </a:cubicBezTo>
                <a:cubicBezTo>
                  <a:pt x="4484" y="219"/>
                  <a:pt x="4471" y="142"/>
                  <a:pt x="4414" y="142"/>
                </a:cubicBezTo>
                <a:close/>
                <a:moveTo>
                  <a:pt x="16259" y="687"/>
                </a:moveTo>
                <a:cubicBezTo>
                  <a:pt x="16236" y="697"/>
                  <a:pt x="16211" y="732"/>
                  <a:pt x="16191" y="788"/>
                </a:cubicBezTo>
                <a:cubicBezTo>
                  <a:pt x="16152" y="896"/>
                  <a:pt x="16108" y="1173"/>
                  <a:pt x="16108" y="1311"/>
                </a:cubicBezTo>
                <a:cubicBezTo>
                  <a:pt x="16108" y="1411"/>
                  <a:pt x="16116" y="1441"/>
                  <a:pt x="16159" y="1506"/>
                </a:cubicBezTo>
                <a:cubicBezTo>
                  <a:pt x="16187" y="1548"/>
                  <a:pt x="16211" y="1598"/>
                  <a:pt x="16211" y="1617"/>
                </a:cubicBezTo>
                <a:cubicBezTo>
                  <a:pt x="16211" y="1636"/>
                  <a:pt x="16150" y="1815"/>
                  <a:pt x="16076" y="2015"/>
                </a:cubicBezTo>
                <a:cubicBezTo>
                  <a:pt x="16002" y="2214"/>
                  <a:pt x="15949" y="2378"/>
                  <a:pt x="15957" y="2377"/>
                </a:cubicBezTo>
                <a:cubicBezTo>
                  <a:pt x="15993" y="2377"/>
                  <a:pt x="16115" y="2129"/>
                  <a:pt x="16204" y="1878"/>
                </a:cubicBezTo>
                <a:cubicBezTo>
                  <a:pt x="16285" y="1650"/>
                  <a:pt x="16305" y="1615"/>
                  <a:pt x="16332" y="1635"/>
                </a:cubicBezTo>
                <a:cubicBezTo>
                  <a:pt x="16359" y="1655"/>
                  <a:pt x="16367" y="1643"/>
                  <a:pt x="16378" y="1555"/>
                </a:cubicBezTo>
                <a:cubicBezTo>
                  <a:pt x="16390" y="1464"/>
                  <a:pt x="16388" y="1441"/>
                  <a:pt x="16360" y="1375"/>
                </a:cubicBezTo>
                <a:cubicBezTo>
                  <a:pt x="16330" y="1304"/>
                  <a:pt x="16328" y="1281"/>
                  <a:pt x="16335" y="1050"/>
                </a:cubicBezTo>
                <a:cubicBezTo>
                  <a:pt x="16340" y="844"/>
                  <a:pt x="16338" y="789"/>
                  <a:pt x="16319" y="733"/>
                </a:cubicBezTo>
                <a:cubicBezTo>
                  <a:pt x="16305" y="692"/>
                  <a:pt x="16283" y="677"/>
                  <a:pt x="16259" y="687"/>
                </a:cubicBezTo>
                <a:close/>
                <a:moveTo>
                  <a:pt x="619" y="1449"/>
                </a:moveTo>
                <a:cubicBezTo>
                  <a:pt x="617" y="1441"/>
                  <a:pt x="524" y="1610"/>
                  <a:pt x="415" y="1827"/>
                </a:cubicBezTo>
                <a:cubicBezTo>
                  <a:pt x="257" y="2136"/>
                  <a:pt x="212" y="2244"/>
                  <a:pt x="201" y="2335"/>
                </a:cubicBezTo>
                <a:cubicBezTo>
                  <a:pt x="193" y="2399"/>
                  <a:pt x="191" y="2452"/>
                  <a:pt x="196" y="2450"/>
                </a:cubicBezTo>
                <a:cubicBezTo>
                  <a:pt x="201" y="2449"/>
                  <a:pt x="289" y="2282"/>
                  <a:pt x="390" y="2080"/>
                </a:cubicBezTo>
                <a:cubicBezTo>
                  <a:pt x="512" y="1840"/>
                  <a:pt x="584" y="1671"/>
                  <a:pt x="600" y="1590"/>
                </a:cubicBezTo>
                <a:cubicBezTo>
                  <a:pt x="614" y="1521"/>
                  <a:pt x="622" y="1458"/>
                  <a:pt x="619" y="1449"/>
                </a:cubicBezTo>
                <a:close/>
                <a:moveTo>
                  <a:pt x="7814" y="1477"/>
                </a:moveTo>
                <a:cubicBezTo>
                  <a:pt x="7814" y="1443"/>
                  <a:pt x="7526" y="1975"/>
                  <a:pt x="7420" y="2204"/>
                </a:cubicBezTo>
                <a:cubicBezTo>
                  <a:pt x="7418" y="2207"/>
                  <a:pt x="7409" y="2272"/>
                  <a:pt x="7398" y="2348"/>
                </a:cubicBezTo>
                <a:lnTo>
                  <a:pt x="7378" y="2487"/>
                </a:lnTo>
                <a:lnTo>
                  <a:pt x="7572" y="2111"/>
                </a:lnTo>
                <a:cubicBezTo>
                  <a:pt x="7751" y="1766"/>
                  <a:pt x="7814" y="1602"/>
                  <a:pt x="7814" y="1477"/>
                </a:cubicBezTo>
                <a:close/>
                <a:moveTo>
                  <a:pt x="4512" y="1597"/>
                </a:moveTo>
                <a:cubicBezTo>
                  <a:pt x="4509" y="1599"/>
                  <a:pt x="4506" y="1607"/>
                  <a:pt x="4501" y="1621"/>
                </a:cubicBezTo>
                <a:cubicBezTo>
                  <a:pt x="4489" y="1653"/>
                  <a:pt x="4476" y="1756"/>
                  <a:pt x="4471" y="1849"/>
                </a:cubicBezTo>
                <a:cubicBezTo>
                  <a:pt x="4464" y="1965"/>
                  <a:pt x="4454" y="2020"/>
                  <a:pt x="4438" y="2029"/>
                </a:cubicBezTo>
                <a:cubicBezTo>
                  <a:pt x="4408" y="2046"/>
                  <a:pt x="4378" y="1970"/>
                  <a:pt x="4377" y="1871"/>
                </a:cubicBezTo>
                <a:cubicBezTo>
                  <a:pt x="4376" y="1818"/>
                  <a:pt x="4366" y="1858"/>
                  <a:pt x="4345" y="1989"/>
                </a:cubicBezTo>
                <a:cubicBezTo>
                  <a:pt x="4310" y="2218"/>
                  <a:pt x="4262" y="2315"/>
                  <a:pt x="4230" y="2221"/>
                </a:cubicBezTo>
                <a:cubicBezTo>
                  <a:pt x="4215" y="2175"/>
                  <a:pt x="4214" y="2140"/>
                  <a:pt x="4225" y="2044"/>
                </a:cubicBezTo>
                <a:cubicBezTo>
                  <a:pt x="4247" y="1860"/>
                  <a:pt x="4230" y="1808"/>
                  <a:pt x="4205" y="1980"/>
                </a:cubicBezTo>
                <a:cubicBezTo>
                  <a:pt x="4169" y="2218"/>
                  <a:pt x="4164" y="2454"/>
                  <a:pt x="4193" y="2516"/>
                </a:cubicBezTo>
                <a:cubicBezTo>
                  <a:pt x="4206" y="2544"/>
                  <a:pt x="4218" y="2567"/>
                  <a:pt x="4221" y="2567"/>
                </a:cubicBezTo>
                <a:cubicBezTo>
                  <a:pt x="4233" y="2567"/>
                  <a:pt x="4311" y="2435"/>
                  <a:pt x="4333" y="2375"/>
                </a:cubicBezTo>
                <a:cubicBezTo>
                  <a:pt x="4347" y="2338"/>
                  <a:pt x="4381" y="2300"/>
                  <a:pt x="4409" y="2293"/>
                </a:cubicBezTo>
                <a:cubicBezTo>
                  <a:pt x="4480" y="2276"/>
                  <a:pt x="4510" y="2146"/>
                  <a:pt x="4516" y="1818"/>
                </a:cubicBezTo>
                <a:cubicBezTo>
                  <a:pt x="4520" y="1642"/>
                  <a:pt x="4520" y="1590"/>
                  <a:pt x="4512" y="1597"/>
                </a:cubicBezTo>
                <a:close/>
                <a:moveTo>
                  <a:pt x="20842" y="1604"/>
                </a:moveTo>
                <a:lnTo>
                  <a:pt x="20805" y="1675"/>
                </a:lnTo>
                <a:cubicBezTo>
                  <a:pt x="20516" y="2230"/>
                  <a:pt x="20444" y="2389"/>
                  <a:pt x="20424" y="2510"/>
                </a:cubicBezTo>
                <a:cubicBezTo>
                  <a:pt x="20412" y="2582"/>
                  <a:pt x="20406" y="2642"/>
                  <a:pt x="20409" y="2642"/>
                </a:cubicBezTo>
                <a:cubicBezTo>
                  <a:pt x="20422" y="2642"/>
                  <a:pt x="20783" y="1923"/>
                  <a:pt x="20802" y="1860"/>
                </a:cubicBezTo>
                <a:cubicBezTo>
                  <a:pt x="20813" y="1821"/>
                  <a:pt x="20827" y="1748"/>
                  <a:pt x="20832" y="1697"/>
                </a:cubicBezTo>
                <a:lnTo>
                  <a:pt x="20842" y="1604"/>
                </a:lnTo>
                <a:close/>
                <a:moveTo>
                  <a:pt x="11469" y="1743"/>
                </a:moveTo>
                <a:cubicBezTo>
                  <a:pt x="11389" y="1732"/>
                  <a:pt x="11305" y="2001"/>
                  <a:pt x="11291" y="2390"/>
                </a:cubicBezTo>
                <a:cubicBezTo>
                  <a:pt x="11284" y="2617"/>
                  <a:pt x="11300" y="2741"/>
                  <a:pt x="11343" y="2793"/>
                </a:cubicBezTo>
                <a:cubicBezTo>
                  <a:pt x="11380" y="2837"/>
                  <a:pt x="11377" y="2837"/>
                  <a:pt x="11431" y="2793"/>
                </a:cubicBezTo>
                <a:cubicBezTo>
                  <a:pt x="11556" y="2690"/>
                  <a:pt x="11626" y="2113"/>
                  <a:pt x="11544" y="1854"/>
                </a:cubicBezTo>
                <a:cubicBezTo>
                  <a:pt x="11521" y="1782"/>
                  <a:pt x="11495" y="1747"/>
                  <a:pt x="11469" y="1743"/>
                </a:cubicBezTo>
                <a:close/>
                <a:moveTo>
                  <a:pt x="12641" y="2036"/>
                </a:moveTo>
                <a:cubicBezTo>
                  <a:pt x="12592" y="2042"/>
                  <a:pt x="12527" y="2120"/>
                  <a:pt x="12490" y="2268"/>
                </a:cubicBezTo>
                <a:cubicBezTo>
                  <a:pt x="12454" y="2410"/>
                  <a:pt x="12423" y="2660"/>
                  <a:pt x="12435" y="2715"/>
                </a:cubicBezTo>
                <a:cubicBezTo>
                  <a:pt x="12439" y="2734"/>
                  <a:pt x="12459" y="2761"/>
                  <a:pt x="12479" y="2775"/>
                </a:cubicBezTo>
                <a:cubicBezTo>
                  <a:pt x="12536" y="2811"/>
                  <a:pt x="12550" y="2880"/>
                  <a:pt x="12517" y="2966"/>
                </a:cubicBezTo>
                <a:cubicBezTo>
                  <a:pt x="12503" y="3006"/>
                  <a:pt x="12485" y="3068"/>
                  <a:pt x="12479" y="3105"/>
                </a:cubicBezTo>
                <a:cubicBezTo>
                  <a:pt x="12470" y="3154"/>
                  <a:pt x="12471" y="3172"/>
                  <a:pt x="12485" y="3172"/>
                </a:cubicBezTo>
                <a:cubicBezTo>
                  <a:pt x="12496" y="3172"/>
                  <a:pt x="12508" y="3155"/>
                  <a:pt x="12512" y="3134"/>
                </a:cubicBezTo>
                <a:cubicBezTo>
                  <a:pt x="12526" y="3070"/>
                  <a:pt x="12664" y="2878"/>
                  <a:pt x="12718" y="2848"/>
                </a:cubicBezTo>
                <a:cubicBezTo>
                  <a:pt x="12767" y="2821"/>
                  <a:pt x="12799" y="2744"/>
                  <a:pt x="12800" y="2654"/>
                </a:cubicBezTo>
                <a:cubicBezTo>
                  <a:pt x="12800" y="2625"/>
                  <a:pt x="12758" y="2607"/>
                  <a:pt x="12667" y="2598"/>
                </a:cubicBezTo>
                <a:cubicBezTo>
                  <a:pt x="12556" y="2587"/>
                  <a:pt x="12529" y="2573"/>
                  <a:pt x="12506" y="2510"/>
                </a:cubicBezTo>
                <a:lnTo>
                  <a:pt x="12478" y="2436"/>
                </a:lnTo>
                <a:lnTo>
                  <a:pt x="12512" y="2350"/>
                </a:lnTo>
                <a:cubicBezTo>
                  <a:pt x="12547" y="2261"/>
                  <a:pt x="12625" y="2230"/>
                  <a:pt x="12640" y="2301"/>
                </a:cubicBezTo>
                <a:cubicBezTo>
                  <a:pt x="12654" y="2367"/>
                  <a:pt x="12680" y="2343"/>
                  <a:pt x="12698" y="2246"/>
                </a:cubicBezTo>
                <a:cubicBezTo>
                  <a:pt x="12724" y="2099"/>
                  <a:pt x="12691" y="2031"/>
                  <a:pt x="12641" y="2036"/>
                </a:cubicBezTo>
                <a:close/>
                <a:moveTo>
                  <a:pt x="21275" y="2047"/>
                </a:moveTo>
                <a:cubicBezTo>
                  <a:pt x="21209" y="2087"/>
                  <a:pt x="21142" y="2255"/>
                  <a:pt x="21114" y="2472"/>
                </a:cubicBezTo>
                <a:cubicBezTo>
                  <a:pt x="21087" y="2675"/>
                  <a:pt x="21094" y="2740"/>
                  <a:pt x="21144" y="2773"/>
                </a:cubicBezTo>
                <a:cubicBezTo>
                  <a:pt x="21208" y="2814"/>
                  <a:pt x="21215" y="2879"/>
                  <a:pt x="21172" y="3003"/>
                </a:cubicBezTo>
                <a:cubicBezTo>
                  <a:pt x="21151" y="3062"/>
                  <a:pt x="21133" y="3124"/>
                  <a:pt x="21133" y="3141"/>
                </a:cubicBezTo>
                <a:cubicBezTo>
                  <a:pt x="21133" y="3198"/>
                  <a:pt x="21156" y="3173"/>
                  <a:pt x="21223" y="3041"/>
                </a:cubicBezTo>
                <a:cubicBezTo>
                  <a:pt x="21262" y="2963"/>
                  <a:pt x="21319" y="2889"/>
                  <a:pt x="21364" y="2862"/>
                </a:cubicBezTo>
                <a:cubicBezTo>
                  <a:pt x="21422" y="2827"/>
                  <a:pt x="21442" y="2797"/>
                  <a:pt x="21453" y="2727"/>
                </a:cubicBezTo>
                <a:cubicBezTo>
                  <a:pt x="21461" y="2678"/>
                  <a:pt x="21467" y="2631"/>
                  <a:pt x="21467" y="2622"/>
                </a:cubicBezTo>
                <a:cubicBezTo>
                  <a:pt x="21467" y="2612"/>
                  <a:pt x="21414" y="2603"/>
                  <a:pt x="21351" y="2603"/>
                </a:cubicBezTo>
                <a:cubicBezTo>
                  <a:pt x="21237" y="2603"/>
                  <a:pt x="21146" y="2539"/>
                  <a:pt x="21146" y="2458"/>
                </a:cubicBezTo>
                <a:cubicBezTo>
                  <a:pt x="21146" y="2437"/>
                  <a:pt x="21161" y="2384"/>
                  <a:pt x="21180" y="2341"/>
                </a:cubicBezTo>
                <a:cubicBezTo>
                  <a:pt x="21219" y="2249"/>
                  <a:pt x="21290" y="2239"/>
                  <a:pt x="21313" y="2321"/>
                </a:cubicBezTo>
                <a:cubicBezTo>
                  <a:pt x="21327" y="2371"/>
                  <a:pt x="21331" y="2371"/>
                  <a:pt x="21346" y="2312"/>
                </a:cubicBezTo>
                <a:cubicBezTo>
                  <a:pt x="21372" y="2209"/>
                  <a:pt x="21368" y="2083"/>
                  <a:pt x="21337" y="2055"/>
                </a:cubicBezTo>
                <a:cubicBezTo>
                  <a:pt x="21317" y="2036"/>
                  <a:pt x="21296" y="2034"/>
                  <a:pt x="21275" y="2047"/>
                </a:cubicBezTo>
                <a:close/>
                <a:moveTo>
                  <a:pt x="17820" y="2339"/>
                </a:moveTo>
                <a:cubicBezTo>
                  <a:pt x="17807" y="2339"/>
                  <a:pt x="17468" y="3041"/>
                  <a:pt x="17431" y="3145"/>
                </a:cubicBezTo>
                <a:cubicBezTo>
                  <a:pt x="17409" y="3210"/>
                  <a:pt x="17390" y="3293"/>
                  <a:pt x="17390" y="3331"/>
                </a:cubicBezTo>
                <a:cubicBezTo>
                  <a:pt x="17390" y="3384"/>
                  <a:pt x="17429" y="3324"/>
                  <a:pt x="17560" y="3065"/>
                </a:cubicBezTo>
                <a:cubicBezTo>
                  <a:pt x="17715" y="2757"/>
                  <a:pt x="17826" y="2472"/>
                  <a:pt x="17826" y="2377"/>
                </a:cubicBezTo>
                <a:cubicBezTo>
                  <a:pt x="17826" y="2357"/>
                  <a:pt x="17823" y="2339"/>
                  <a:pt x="17820" y="2339"/>
                </a:cubicBezTo>
                <a:close/>
                <a:moveTo>
                  <a:pt x="19401" y="2813"/>
                </a:moveTo>
                <a:cubicBezTo>
                  <a:pt x="19398" y="2805"/>
                  <a:pt x="19307" y="2977"/>
                  <a:pt x="19198" y="3194"/>
                </a:cubicBezTo>
                <a:cubicBezTo>
                  <a:pt x="19055" y="3481"/>
                  <a:pt x="18996" y="3620"/>
                  <a:pt x="18984" y="3703"/>
                </a:cubicBezTo>
                <a:cubicBezTo>
                  <a:pt x="18975" y="3765"/>
                  <a:pt x="18972" y="3816"/>
                  <a:pt x="18977" y="3816"/>
                </a:cubicBezTo>
                <a:cubicBezTo>
                  <a:pt x="18982" y="3816"/>
                  <a:pt x="19070" y="3649"/>
                  <a:pt x="19172" y="3446"/>
                </a:cubicBezTo>
                <a:cubicBezTo>
                  <a:pt x="19295" y="3201"/>
                  <a:pt x="19365" y="3034"/>
                  <a:pt x="19381" y="2952"/>
                </a:cubicBezTo>
                <a:cubicBezTo>
                  <a:pt x="19395" y="2883"/>
                  <a:pt x="19403" y="2821"/>
                  <a:pt x="19401" y="2813"/>
                </a:cubicBezTo>
                <a:close/>
                <a:moveTo>
                  <a:pt x="17741" y="3192"/>
                </a:moveTo>
                <a:cubicBezTo>
                  <a:pt x="17739" y="3197"/>
                  <a:pt x="17735" y="3210"/>
                  <a:pt x="17730" y="3227"/>
                </a:cubicBezTo>
                <a:cubicBezTo>
                  <a:pt x="17719" y="3267"/>
                  <a:pt x="17711" y="3354"/>
                  <a:pt x="17711" y="3420"/>
                </a:cubicBezTo>
                <a:cubicBezTo>
                  <a:pt x="17711" y="3650"/>
                  <a:pt x="17621" y="3713"/>
                  <a:pt x="17607" y="3493"/>
                </a:cubicBezTo>
                <a:cubicBezTo>
                  <a:pt x="17600" y="3380"/>
                  <a:pt x="17600" y="3380"/>
                  <a:pt x="17581" y="3550"/>
                </a:cubicBezTo>
                <a:cubicBezTo>
                  <a:pt x="17567" y="3666"/>
                  <a:pt x="17548" y="3743"/>
                  <a:pt x="17520" y="3790"/>
                </a:cubicBezTo>
                <a:cubicBezTo>
                  <a:pt x="17464" y="3888"/>
                  <a:pt x="17449" y="3845"/>
                  <a:pt x="17459" y="3611"/>
                </a:cubicBezTo>
                <a:lnTo>
                  <a:pt x="17466" y="3418"/>
                </a:lnTo>
                <a:lnTo>
                  <a:pt x="17440" y="3542"/>
                </a:lnTo>
                <a:cubicBezTo>
                  <a:pt x="17412" y="3671"/>
                  <a:pt x="17394" y="3957"/>
                  <a:pt x="17407" y="4060"/>
                </a:cubicBezTo>
                <a:cubicBezTo>
                  <a:pt x="17421" y="4162"/>
                  <a:pt x="17499" y="4133"/>
                  <a:pt x="17547" y="4007"/>
                </a:cubicBezTo>
                <a:cubicBezTo>
                  <a:pt x="17575" y="3935"/>
                  <a:pt x="17607" y="3893"/>
                  <a:pt x="17640" y="3885"/>
                </a:cubicBezTo>
                <a:cubicBezTo>
                  <a:pt x="17710" y="3868"/>
                  <a:pt x="17737" y="3743"/>
                  <a:pt x="17744" y="3413"/>
                </a:cubicBezTo>
                <a:cubicBezTo>
                  <a:pt x="17749" y="3232"/>
                  <a:pt x="17749" y="3179"/>
                  <a:pt x="17741" y="3192"/>
                </a:cubicBezTo>
                <a:close/>
                <a:moveTo>
                  <a:pt x="2861" y="3221"/>
                </a:moveTo>
                <a:cubicBezTo>
                  <a:pt x="2857" y="3211"/>
                  <a:pt x="2780" y="3468"/>
                  <a:pt x="2721" y="3688"/>
                </a:cubicBezTo>
                <a:cubicBezTo>
                  <a:pt x="2699" y="3769"/>
                  <a:pt x="2700" y="3839"/>
                  <a:pt x="2750" y="5431"/>
                </a:cubicBezTo>
                <a:cubicBezTo>
                  <a:pt x="2779" y="6344"/>
                  <a:pt x="2805" y="7129"/>
                  <a:pt x="2808" y="7176"/>
                </a:cubicBezTo>
                <a:lnTo>
                  <a:pt x="2814" y="7261"/>
                </a:lnTo>
                <a:lnTo>
                  <a:pt x="3171" y="7261"/>
                </a:lnTo>
                <a:lnTo>
                  <a:pt x="3527" y="7261"/>
                </a:lnTo>
                <a:lnTo>
                  <a:pt x="3561" y="7053"/>
                </a:lnTo>
                <a:cubicBezTo>
                  <a:pt x="3580" y="6939"/>
                  <a:pt x="3601" y="6844"/>
                  <a:pt x="3608" y="6844"/>
                </a:cubicBezTo>
                <a:cubicBezTo>
                  <a:pt x="3615" y="6844"/>
                  <a:pt x="3632" y="6911"/>
                  <a:pt x="3647" y="6993"/>
                </a:cubicBezTo>
                <a:cubicBezTo>
                  <a:pt x="3693" y="7260"/>
                  <a:pt x="3694" y="7261"/>
                  <a:pt x="4026" y="7261"/>
                </a:cubicBezTo>
                <a:lnTo>
                  <a:pt x="4323" y="7261"/>
                </a:lnTo>
                <a:lnTo>
                  <a:pt x="4363" y="7072"/>
                </a:lnTo>
                <a:cubicBezTo>
                  <a:pt x="4385" y="6967"/>
                  <a:pt x="4408" y="6882"/>
                  <a:pt x="4415" y="6882"/>
                </a:cubicBezTo>
                <a:cubicBezTo>
                  <a:pt x="4422" y="6882"/>
                  <a:pt x="4440" y="6949"/>
                  <a:pt x="4456" y="7031"/>
                </a:cubicBezTo>
                <a:cubicBezTo>
                  <a:pt x="4471" y="7114"/>
                  <a:pt x="4499" y="7199"/>
                  <a:pt x="4518" y="7221"/>
                </a:cubicBezTo>
                <a:cubicBezTo>
                  <a:pt x="4539" y="7248"/>
                  <a:pt x="4667" y="7259"/>
                  <a:pt x="4884" y="7252"/>
                </a:cubicBezTo>
                <a:lnTo>
                  <a:pt x="5216" y="7241"/>
                </a:lnTo>
                <a:lnTo>
                  <a:pt x="5247" y="6807"/>
                </a:lnTo>
                <a:lnTo>
                  <a:pt x="5277" y="6372"/>
                </a:lnTo>
                <a:lnTo>
                  <a:pt x="5256" y="5803"/>
                </a:lnTo>
                <a:cubicBezTo>
                  <a:pt x="5245" y="5490"/>
                  <a:pt x="5232" y="5176"/>
                  <a:pt x="5229" y="5103"/>
                </a:cubicBezTo>
                <a:cubicBezTo>
                  <a:pt x="5223" y="4983"/>
                  <a:pt x="5231" y="4935"/>
                  <a:pt x="5314" y="4620"/>
                </a:cubicBezTo>
                <a:cubicBezTo>
                  <a:pt x="5364" y="4427"/>
                  <a:pt x="5404" y="4252"/>
                  <a:pt x="5401" y="4231"/>
                </a:cubicBezTo>
                <a:cubicBezTo>
                  <a:pt x="5399" y="4211"/>
                  <a:pt x="5334" y="4071"/>
                  <a:pt x="5256" y="3920"/>
                </a:cubicBezTo>
                <a:cubicBezTo>
                  <a:pt x="5158" y="3727"/>
                  <a:pt x="5109" y="3607"/>
                  <a:pt x="5094" y="3519"/>
                </a:cubicBezTo>
                <a:lnTo>
                  <a:pt x="5072" y="3393"/>
                </a:lnTo>
                <a:lnTo>
                  <a:pt x="5021" y="3652"/>
                </a:lnTo>
                <a:cubicBezTo>
                  <a:pt x="4993" y="3794"/>
                  <a:pt x="4960" y="3976"/>
                  <a:pt x="4947" y="4056"/>
                </a:cubicBezTo>
                <a:lnTo>
                  <a:pt x="4923" y="4204"/>
                </a:lnTo>
                <a:lnTo>
                  <a:pt x="4970" y="4322"/>
                </a:lnTo>
                <a:cubicBezTo>
                  <a:pt x="5016" y="4441"/>
                  <a:pt x="5018" y="4452"/>
                  <a:pt x="5064" y="5143"/>
                </a:cubicBezTo>
                <a:cubicBezTo>
                  <a:pt x="5096" y="5604"/>
                  <a:pt x="5112" y="5957"/>
                  <a:pt x="5113" y="6182"/>
                </a:cubicBezTo>
                <a:lnTo>
                  <a:pt x="5115" y="6523"/>
                </a:lnTo>
                <a:lnTo>
                  <a:pt x="4894" y="6534"/>
                </a:lnTo>
                <a:cubicBezTo>
                  <a:pt x="4653" y="6545"/>
                  <a:pt x="4603" y="6515"/>
                  <a:pt x="4564" y="6341"/>
                </a:cubicBezTo>
                <a:cubicBezTo>
                  <a:pt x="4547" y="6262"/>
                  <a:pt x="4546" y="6210"/>
                  <a:pt x="4557" y="6007"/>
                </a:cubicBezTo>
                <a:cubicBezTo>
                  <a:pt x="4564" y="5874"/>
                  <a:pt x="4570" y="5671"/>
                  <a:pt x="4570" y="5557"/>
                </a:cubicBezTo>
                <a:lnTo>
                  <a:pt x="4570" y="5349"/>
                </a:lnTo>
                <a:lnTo>
                  <a:pt x="4524" y="5500"/>
                </a:lnTo>
                <a:cubicBezTo>
                  <a:pt x="4428" y="5821"/>
                  <a:pt x="4403" y="5970"/>
                  <a:pt x="4403" y="6220"/>
                </a:cubicBezTo>
                <a:cubicBezTo>
                  <a:pt x="4403" y="6350"/>
                  <a:pt x="4397" y="6470"/>
                  <a:pt x="4389" y="6496"/>
                </a:cubicBezTo>
                <a:cubicBezTo>
                  <a:pt x="4378" y="6528"/>
                  <a:pt x="4294" y="6541"/>
                  <a:pt x="4095" y="6541"/>
                </a:cubicBezTo>
                <a:cubicBezTo>
                  <a:pt x="3832" y="6541"/>
                  <a:pt x="3816" y="6537"/>
                  <a:pt x="3783" y="6461"/>
                </a:cubicBezTo>
                <a:lnTo>
                  <a:pt x="3748" y="6381"/>
                </a:lnTo>
                <a:lnTo>
                  <a:pt x="3756" y="5883"/>
                </a:lnTo>
                <a:lnTo>
                  <a:pt x="3764" y="5387"/>
                </a:lnTo>
                <a:lnTo>
                  <a:pt x="3710" y="5557"/>
                </a:lnTo>
                <a:cubicBezTo>
                  <a:pt x="3628" y="5817"/>
                  <a:pt x="3609" y="5930"/>
                  <a:pt x="3609" y="6151"/>
                </a:cubicBezTo>
                <a:cubicBezTo>
                  <a:pt x="3609" y="6259"/>
                  <a:pt x="3603" y="6391"/>
                  <a:pt x="3597" y="6444"/>
                </a:cubicBezTo>
                <a:lnTo>
                  <a:pt x="3584" y="6541"/>
                </a:lnTo>
                <a:lnTo>
                  <a:pt x="3335" y="6541"/>
                </a:lnTo>
                <a:cubicBezTo>
                  <a:pt x="3065" y="6541"/>
                  <a:pt x="3004" y="6507"/>
                  <a:pt x="2981" y="6342"/>
                </a:cubicBezTo>
                <a:cubicBezTo>
                  <a:pt x="2968" y="6248"/>
                  <a:pt x="2944" y="5662"/>
                  <a:pt x="2897" y="4215"/>
                </a:cubicBezTo>
                <a:cubicBezTo>
                  <a:pt x="2879" y="3675"/>
                  <a:pt x="2863" y="3228"/>
                  <a:pt x="2861" y="3221"/>
                </a:cubicBezTo>
                <a:close/>
                <a:moveTo>
                  <a:pt x="8551" y="3247"/>
                </a:moveTo>
                <a:cubicBezTo>
                  <a:pt x="8542" y="3229"/>
                  <a:pt x="8528" y="3286"/>
                  <a:pt x="8505" y="3364"/>
                </a:cubicBezTo>
                <a:cubicBezTo>
                  <a:pt x="8477" y="3456"/>
                  <a:pt x="8440" y="3591"/>
                  <a:pt x="8422" y="3664"/>
                </a:cubicBezTo>
                <a:lnTo>
                  <a:pt x="8391" y="3797"/>
                </a:lnTo>
                <a:lnTo>
                  <a:pt x="8443" y="5444"/>
                </a:lnTo>
                <a:cubicBezTo>
                  <a:pt x="8471" y="6349"/>
                  <a:pt x="8497" y="7129"/>
                  <a:pt x="8500" y="7176"/>
                </a:cubicBezTo>
                <a:lnTo>
                  <a:pt x="8506" y="7261"/>
                </a:lnTo>
                <a:lnTo>
                  <a:pt x="9093" y="7261"/>
                </a:lnTo>
                <a:lnTo>
                  <a:pt x="9679" y="7261"/>
                </a:lnTo>
                <a:lnTo>
                  <a:pt x="9722" y="7075"/>
                </a:lnTo>
                <a:cubicBezTo>
                  <a:pt x="9745" y="6973"/>
                  <a:pt x="9778" y="6853"/>
                  <a:pt x="9794" y="6809"/>
                </a:cubicBezTo>
                <a:lnTo>
                  <a:pt x="9822" y="6729"/>
                </a:lnTo>
                <a:lnTo>
                  <a:pt x="9908" y="6995"/>
                </a:lnTo>
                <a:lnTo>
                  <a:pt x="9993" y="7261"/>
                </a:lnTo>
                <a:lnTo>
                  <a:pt x="10387" y="7261"/>
                </a:lnTo>
                <a:lnTo>
                  <a:pt x="10782" y="7261"/>
                </a:lnTo>
                <a:lnTo>
                  <a:pt x="10828" y="7148"/>
                </a:lnTo>
                <a:lnTo>
                  <a:pt x="10874" y="7037"/>
                </a:lnTo>
                <a:lnTo>
                  <a:pt x="10910" y="7148"/>
                </a:lnTo>
                <a:lnTo>
                  <a:pt x="10946" y="7261"/>
                </a:lnTo>
                <a:lnTo>
                  <a:pt x="11330" y="7261"/>
                </a:lnTo>
                <a:cubicBezTo>
                  <a:pt x="11695" y="7261"/>
                  <a:pt x="11715" y="7257"/>
                  <a:pt x="11750" y="7183"/>
                </a:cubicBezTo>
                <a:lnTo>
                  <a:pt x="11787" y="7106"/>
                </a:lnTo>
                <a:lnTo>
                  <a:pt x="11803" y="7183"/>
                </a:lnTo>
                <a:cubicBezTo>
                  <a:pt x="11818" y="7255"/>
                  <a:pt x="11832" y="7261"/>
                  <a:pt x="11995" y="7261"/>
                </a:cubicBezTo>
                <a:lnTo>
                  <a:pt x="12170" y="7261"/>
                </a:lnTo>
                <a:lnTo>
                  <a:pt x="12210" y="6957"/>
                </a:lnTo>
                <a:cubicBezTo>
                  <a:pt x="12249" y="6657"/>
                  <a:pt x="12250" y="6644"/>
                  <a:pt x="12246" y="6058"/>
                </a:cubicBezTo>
                <a:lnTo>
                  <a:pt x="12243" y="5464"/>
                </a:lnTo>
                <a:lnTo>
                  <a:pt x="12162" y="5743"/>
                </a:lnTo>
                <a:cubicBezTo>
                  <a:pt x="12085" y="6007"/>
                  <a:pt x="12081" y="6028"/>
                  <a:pt x="12090" y="6158"/>
                </a:cubicBezTo>
                <a:cubicBezTo>
                  <a:pt x="12096" y="6234"/>
                  <a:pt x="12100" y="6347"/>
                  <a:pt x="12101" y="6410"/>
                </a:cubicBezTo>
                <a:lnTo>
                  <a:pt x="12102" y="6523"/>
                </a:lnTo>
                <a:lnTo>
                  <a:pt x="12003" y="6534"/>
                </a:lnTo>
                <a:cubicBezTo>
                  <a:pt x="11880" y="6547"/>
                  <a:pt x="11877" y="6535"/>
                  <a:pt x="11909" y="6089"/>
                </a:cubicBezTo>
                <a:cubicBezTo>
                  <a:pt x="11949" y="5529"/>
                  <a:pt x="11952" y="5549"/>
                  <a:pt x="11866" y="5812"/>
                </a:cubicBezTo>
                <a:cubicBezTo>
                  <a:pt x="11812" y="5977"/>
                  <a:pt x="11784" y="6096"/>
                  <a:pt x="11774" y="6209"/>
                </a:cubicBezTo>
                <a:cubicBezTo>
                  <a:pt x="11766" y="6298"/>
                  <a:pt x="11755" y="6410"/>
                  <a:pt x="11748" y="6457"/>
                </a:cubicBezTo>
                <a:lnTo>
                  <a:pt x="11737" y="6545"/>
                </a:lnTo>
                <a:lnTo>
                  <a:pt x="11412" y="6539"/>
                </a:lnTo>
                <a:cubicBezTo>
                  <a:pt x="11099" y="6535"/>
                  <a:pt x="11085" y="6533"/>
                  <a:pt x="11052" y="6454"/>
                </a:cubicBezTo>
                <a:lnTo>
                  <a:pt x="11017" y="6372"/>
                </a:lnTo>
                <a:lnTo>
                  <a:pt x="11055" y="6011"/>
                </a:lnTo>
                <a:cubicBezTo>
                  <a:pt x="11076" y="5813"/>
                  <a:pt x="11096" y="5591"/>
                  <a:pt x="11101" y="5518"/>
                </a:cubicBezTo>
                <a:lnTo>
                  <a:pt x="11111" y="5387"/>
                </a:lnTo>
                <a:lnTo>
                  <a:pt x="11038" y="5595"/>
                </a:lnTo>
                <a:cubicBezTo>
                  <a:pt x="10935" y="5888"/>
                  <a:pt x="10913" y="5995"/>
                  <a:pt x="10902" y="6228"/>
                </a:cubicBezTo>
                <a:cubicBezTo>
                  <a:pt x="10897" y="6340"/>
                  <a:pt x="10886" y="6456"/>
                  <a:pt x="10877" y="6486"/>
                </a:cubicBezTo>
                <a:cubicBezTo>
                  <a:pt x="10864" y="6532"/>
                  <a:pt x="10795" y="6541"/>
                  <a:pt x="10462" y="6541"/>
                </a:cubicBezTo>
                <a:lnTo>
                  <a:pt x="10061" y="6541"/>
                </a:lnTo>
                <a:lnTo>
                  <a:pt x="9890" y="6073"/>
                </a:lnTo>
                <a:cubicBezTo>
                  <a:pt x="9631" y="5368"/>
                  <a:pt x="9460" y="4845"/>
                  <a:pt x="9474" y="4804"/>
                </a:cubicBezTo>
                <a:cubicBezTo>
                  <a:pt x="9481" y="4784"/>
                  <a:pt x="9610" y="4669"/>
                  <a:pt x="9762" y="4547"/>
                </a:cubicBezTo>
                <a:lnTo>
                  <a:pt x="10038" y="4324"/>
                </a:lnTo>
                <a:lnTo>
                  <a:pt x="10062" y="4013"/>
                </a:lnTo>
                <a:cubicBezTo>
                  <a:pt x="10075" y="3840"/>
                  <a:pt x="10083" y="3691"/>
                  <a:pt x="10080" y="3683"/>
                </a:cubicBezTo>
                <a:cubicBezTo>
                  <a:pt x="10073" y="3660"/>
                  <a:pt x="9710" y="3914"/>
                  <a:pt x="9589" y="4027"/>
                </a:cubicBezTo>
                <a:cubicBezTo>
                  <a:pt x="9456" y="4151"/>
                  <a:pt x="9363" y="4301"/>
                  <a:pt x="9343" y="4426"/>
                </a:cubicBezTo>
                <a:cubicBezTo>
                  <a:pt x="9334" y="4481"/>
                  <a:pt x="9316" y="4682"/>
                  <a:pt x="9303" y="4873"/>
                </a:cubicBezTo>
                <a:lnTo>
                  <a:pt x="9280" y="5219"/>
                </a:lnTo>
                <a:lnTo>
                  <a:pt x="9371" y="5478"/>
                </a:lnTo>
                <a:cubicBezTo>
                  <a:pt x="9420" y="5620"/>
                  <a:pt x="9519" y="5893"/>
                  <a:pt x="9589" y="6085"/>
                </a:cubicBezTo>
                <a:cubicBezTo>
                  <a:pt x="9660" y="6278"/>
                  <a:pt x="9717" y="6455"/>
                  <a:pt x="9717" y="6479"/>
                </a:cubicBezTo>
                <a:cubicBezTo>
                  <a:pt x="9717" y="6512"/>
                  <a:pt x="9599" y="6526"/>
                  <a:pt x="9263" y="6534"/>
                </a:cubicBezTo>
                <a:cubicBezTo>
                  <a:pt x="8808" y="6545"/>
                  <a:pt x="8718" y="6525"/>
                  <a:pt x="8686" y="6410"/>
                </a:cubicBezTo>
                <a:cubicBezTo>
                  <a:pt x="8671" y="6358"/>
                  <a:pt x="8635" y="5486"/>
                  <a:pt x="8596" y="4231"/>
                </a:cubicBezTo>
                <a:cubicBezTo>
                  <a:pt x="8573" y="3517"/>
                  <a:pt x="8568" y="3277"/>
                  <a:pt x="8551" y="3247"/>
                </a:cubicBezTo>
                <a:close/>
                <a:moveTo>
                  <a:pt x="13506" y="3247"/>
                </a:moveTo>
                <a:cubicBezTo>
                  <a:pt x="13495" y="3247"/>
                  <a:pt x="13339" y="3949"/>
                  <a:pt x="13339" y="3998"/>
                </a:cubicBezTo>
                <a:cubicBezTo>
                  <a:pt x="13339" y="4014"/>
                  <a:pt x="13350" y="4093"/>
                  <a:pt x="13364" y="4175"/>
                </a:cubicBezTo>
                <a:cubicBezTo>
                  <a:pt x="13396" y="4359"/>
                  <a:pt x="13399" y="4725"/>
                  <a:pt x="13370" y="5048"/>
                </a:cubicBezTo>
                <a:cubicBezTo>
                  <a:pt x="13338" y="5418"/>
                  <a:pt x="13328" y="5420"/>
                  <a:pt x="13245" y="5072"/>
                </a:cubicBezTo>
                <a:cubicBezTo>
                  <a:pt x="13157" y="4701"/>
                  <a:pt x="12978" y="4139"/>
                  <a:pt x="12874" y="3907"/>
                </a:cubicBezTo>
                <a:lnTo>
                  <a:pt x="12796" y="3735"/>
                </a:lnTo>
                <a:lnTo>
                  <a:pt x="12779" y="3832"/>
                </a:lnTo>
                <a:cubicBezTo>
                  <a:pt x="12763" y="3922"/>
                  <a:pt x="12755" y="3929"/>
                  <a:pt x="12672" y="3929"/>
                </a:cubicBezTo>
                <a:lnTo>
                  <a:pt x="12584" y="3929"/>
                </a:lnTo>
                <a:lnTo>
                  <a:pt x="12570" y="4071"/>
                </a:lnTo>
                <a:cubicBezTo>
                  <a:pt x="12552" y="4265"/>
                  <a:pt x="12554" y="4583"/>
                  <a:pt x="12573" y="4656"/>
                </a:cubicBezTo>
                <a:cubicBezTo>
                  <a:pt x="12582" y="4689"/>
                  <a:pt x="12655" y="4829"/>
                  <a:pt x="12736" y="4966"/>
                </a:cubicBezTo>
                <a:lnTo>
                  <a:pt x="12883" y="5216"/>
                </a:lnTo>
                <a:lnTo>
                  <a:pt x="12911" y="5114"/>
                </a:lnTo>
                <a:lnTo>
                  <a:pt x="12938" y="5012"/>
                </a:lnTo>
                <a:lnTo>
                  <a:pt x="12990" y="5134"/>
                </a:lnTo>
                <a:cubicBezTo>
                  <a:pt x="13047" y="5266"/>
                  <a:pt x="13163" y="5631"/>
                  <a:pt x="13196" y="5779"/>
                </a:cubicBezTo>
                <a:cubicBezTo>
                  <a:pt x="13216" y="5870"/>
                  <a:pt x="13215" y="5874"/>
                  <a:pt x="13153" y="6038"/>
                </a:cubicBezTo>
                <a:cubicBezTo>
                  <a:pt x="13051" y="6304"/>
                  <a:pt x="12943" y="6503"/>
                  <a:pt x="12900" y="6503"/>
                </a:cubicBezTo>
                <a:cubicBezTo>
                  <a:pt x="12874" y="6503"/>
                  <a:pt x="12849" y="6464"/>
                  <a:pt x="12819" y="6377"/>
                </a:cubicBezTo>
                <a:lnTo>
                  <a:pt x="12776" y="6249"/>
                </a:lnTo>
                <a:lnTo>
                  <a:pt x="12762" y="6435"/>
                </a:lnTo>
                <a:cubicBezTo>
                  <a:pt x="12745" y="6671"/>
                  <a:pt x="12745" y="6937"/>
                  <a:pt x="12762" y="7119"/>
                </a:cubicBezTo>
                <a:lnTo>
                  <a:pt x="12776" y="7261"/>
                </a:lnTo>
                <a:lnTo>
                  <a:pt x="13120" y="7261"/>
                </a:lnTo>
                <a:lnTo>
                  <a:pt x="13464" y="7261"/>
                </a:lnTo>
                <a:lnTo>
                  <a:pt x="13472" y="7119"/>
                </a:lnTo>
                <a:cubicBezTo>
                  <a:pt x="13495" y="6698"/>
                  <a:pt x="13470" y="6183"/>
                  <a:pt x="13414" y="5909"/>
                </a:cubicBezTo>
                <a:lnTo>
                  <a:pt x="13388" y="5786"/>
                </a:lnTo>
                <a:lnTo>
                  <a:pt x="13441" y="5518"/>
                </a:lnTo>
                <a:cubicBezTo>
                  <a:pt x="13475" y="5350"/>
                  <a:pt x="13506" y="5121"/>
                  <a:pt x="13525" y="4902"/>
                </a:cubicBezTo>
                <a:cubicBezTo>
                  <a:pt x="13555" y="4557"/>
                  <a:pt x="13555" y="4554"/>
                  <a:pt x="13592" y="4565"/>
                </a:cubicBezTo>
                <a:cubicBezTo>
                  <a:pt x="13626" y="4575"/>
                  <a:pt x="13636" y="4548"/>
                  <a:pt x="13698" y="4271"/>
                </a:cubicBezTo>
                <a:cubicBezTo>
                  <a:pt x="13735" y="4104"/>
                  <a:pt x="13762" y="3944"/>
                  <a:pt x="13758" y="3914"/>
                </a:cubicBezTo>
                <a:cubicBezTo>
                  <a:pt x="13754" y="3884"/>
                  <a:pt x="13723" y="3813"/>
                  <a:pt x="13689" y="3756"/>
                </a:cubicBezTo>
                <a:cubicBezTo>
                  <a:pt x="13593" y="3592"/>
                  <a:pt x="13532" y="3440"/>
                  <a:pt x="13524" y="3340"/>
                </a:cubicBezTo>
                <a:cubicBezTo>
                  <a:pt x="13519" y="3290"/>
                  <a:pt x="13511" y="3247"/>
                  <a:pt x="13506" y="3247"/>
                </a:cubicBezTo>
                <a:close/>
                <a:moveTo>
                  <a:pt x="16438" y="3354"/>
                </a:moveTo>
                <a:lnTo>
                  <a:pt x="16363" y="3575"/>
                </a:lnTo>
                <a:cubicBezTo>
                  <a:pt x="16322" y="3696"/>
                  <a:pt x="16288" y="3807"/>
                  <a:pt x="16288" y="3823"/>
                </a:cubicBezTo>
                <a:cubicBezTo>
                  <a:pt x="16288" y="3839"/>
                  <a:pt x="16323" y="3936"/>
                  <a:pt x="16367" y="4038"/>
                </a:cubicBezTo>
                <a:lnTo>
                  <a:pt x="16447" y="4224"/>
                </a:lnTo>
                <a:lnTo>
                  <a:pt x="16506" y="4078"/>
                </a:lnTo>
                <a:cubicBezTo>
                  <a:pt x="16612" y="3817"/>
                  <a:pt x="16611" y="3836"/>
                  <a:pt x="16519" y="3581"/>
                </a:cubicBezTo>
                <a:lnTo>
                  <a:pt x="16438" y="3354"/>
                </a:lnTo>
                <a:close/>
                <a:moveTo>
                  <a:pt x="2221" y="3449"/>
                </a:moveTo>
                <a:cubicBezTo>
                  <a:pt x="2180" y="3465"/>
                  <a:pt x="2132" y="3524"/>
                  <a:pt x="2095" y="3617"/>
                </a:cubicBezTo>
                <a:cubicBezTo>
                  <a:pt x="2049" y="3732"/>
                  <a:pt x="1994" y="4049"/>
                  <a:pt x="1994" y="4202"/>
                </a:cubicBezTo>
                <a:cubicBezTo>
                  <a:pt x="1993" y="4308"/>
                  <a:pt x="2033" y="4421"/>
                  <a:pt x="2071" y="4421"/>
                </a:cubicBezTo>
                <a:cubicBezTo>
                  <a:pt x="2082" y="4421"/>
                  <a:pt x="2098" y="4440"/>
                  <a:pt x="2106" y="4465"/>
                </a:cubicBezTo>
                <a:cubicBezTo>
                  <a:pt x="2117" y="4498"/>
                  <a:pt x="2107" y="4547"/>
                  <a:pt x="2064" y="4667"/>
                </a:cubicBezTo>
                <a:cubicBezTo>
                  <a:pt x="2032" y="4754"/>
                  <a:pt x="2006" y="4845"/>
                  <a:pt x="2006" y="4869"/>
                </a:cubicBezTo>
                <a:cubicBezTo>
                  <a:pt x="2006" y="4895"/>
                  <a:pt x="2051" y="4846"/>
                  <a:pt x="2112" y="4756"/>
                </a:cubicBezTo>
                <a:cubicBezTo>
                  <a:pt x="2170" y="4670"/>
                  <a:pt x="2255" y="4564"/>
                  <a:pt x="2299" y="4519"/>
                </a:cubicBezTo>
                <a:cubicBezTo>
                  <a:pt x="2359" y="4459"/>
                  <a:pt x="2386" y="4408"/>
                  <a:pt x="2405" y="4321"/>
                </a:cubicBezTo>
                <a:lnTo>
                  <a:pt x="2430" y="4204"/>
                </a:lnTo>
                <a:lnTo>
                  <a:pt x="2298" y="4186"/>
                </a:lnTo>
                <a:cubicBezTo>
                  <a:pt x="2165" y="4168"/>
                  <a:pt x="2108" y="4117"/>
                  <a:pt x="2070" y="3983"/>
                </a:cubicBezTo>
                <a:cubicBezTo>
                  <a:pt x="2054" y="3927"/>
                  <a:pt x="2056" y="3909"/>
                  <a:pt x="2090" y="3830"/>
                </a:cubicBezTo>
                <a:cubicBezTo>
                  <a:pt x="2145" y="3700"/>
                  <a:pt x="2191" y="3682"/>
                  <a:pt x="2242" y="3770"/>
                </a:cubicBezTo>
                <a:lnTo>
                  <a:pt x="2284" y="3843"/>
                </a:lnTo>
                <a:lnTo>
                  <a:pt x="2300" y="3721"/>
                </a:lnTo>
                <a:cubicBezTo>
                  <a:pt x="2308" y="3653"/>
                  <a:pt x="2311" y="3571"/>
                  <a:pt x="2306" y="3537"/>
                </a:cubicBezTo>
                <a:cubicBezTo>
                  <a:pt x="2297" y="3462"/>
                  <a:pt x="2262" y="3434"/>
                  <a:pt x="2221" y="3449"/>
                </a:cubicBezTo>
                <a:close/>
                <a:moveTo>
                  <a:pt x="390" y="3469"/>
                </a:moveTo>
                <a:lnTo>
                  <a:pt x="332" y="3622"/>
                </a:lnTo>
                <a:cubicBezTo>
                  <a:pt x="273" y="3775"/>
                  <a:pt x="273" y="3775"/>
                  <a:pt x="232" y="3714"/>
                </a:cubicBezTo>
                <a:cubicBezTo>
                  <a:pt x="210" y="3680"/>
                  <a:pt x="174" y="3613"/>
                  <a:pt x="152" y="3564"/>
                </a:cubicBezTo>
                <a:lnTo>
                  <a:pt x="113" y="3473"/>
                </a:lnTo>
                <a:lnTo>
                  <a:pt x="52" y="3684"/>
                </a:lnTo>
                <a:cubicBezTo>
                  <a:pt x="16" y="3807"/>
                  <a:pt x="-5" y="3911"/>
                  <a:pt x="2" y="3931"/>
                </a:cubicBezTo>
                <a:cubicBezTo>
                  <a:pt x="8" y="3949"/>
                  <a:pt x="45" y="4014"/>
                  <a:pt x="83" y="4076"/>
                </a:cubicBezTo>
                <a:cubicBezTo>
                  <a:pt x="158" y="4198"/>
                  <a:pt x="157" y="4198"/>
                  <a:pt x="226" y="4013"/>
                </a:cubicBezTo>
                <a:lnTo>
                  <a:pt x="260" y="3923"/>
                </a:lnTo>
                <a:lnTo>
                  <a:pt x="350" y="4067"/>
                </a:lnTo>
                <a:lnTo>
                  <a:pt x="441" y="4213"/>
                </a:lnTo>
                <a:lnTo>
                  <a:pt x="506" y="4025"/>
                </a:lnTo>
                <a:cubicBezTo>
                  <a:pt x="542" y="3922"/>
                  <a:pt x="571" y="3824"/>
                  <a:pt x="571" y="3808"/>
                </a:cubicBezTo>
                <a:cubicBezTo>
                  <a:pt x="571" y="3793"/>
                  <a:pt x="530" y="3712"/>
                  <a:pt x="481" y="3626"/>
                </a:cubicBezTo>
                <a:lnTo>
                  <a:pt x="390" y="3469"/>
                </a:lnTo>
                <a:close/>
                <a:moveTo>
                  <a:pt x="7836" y="3508"/>
                </a:moveTo>
                <a:lnTo>
                  <a:pt x="7811" y="3615"/>
                </a:lnTo>
                <a:cubicBezTo>
                  <a:pt x="7765" y="3817"/>
                  <a:pt x="7724" y="4075"/>
                  <a:pt x="7716" y="4224"/>
                </a:cubicBezTo>
                <a:cubicBezTo>
                  <a:pt x="7709" y="4359"/>
                  <a:pt x="7713" y="4385"/>
                  <a:pt x="7753" y="4505"/>
                </a:cubicBezTo>
                <a:cubicBezTo>
                  <a:pt x="7806" y="4660"/>
                  <a:pt x="7799" y="4563"/>
                  <a:pt x="7864" y="6125"/>
                </a:cubicBezTo>
                <a:lnTo>
                  <a:pt x="7915" y="7318"/>
                </a:lnTo>
                <a:lnTo>
                  <a:pt x="7881" y="7423"/>
                </a:lnTo>
                <a:cubicBezTo>
                  <a:pt x="7823" y="7604"/>
                  <a:pt x="7580" y="7776"/>
                  <a:pt x="7431" y="7744"/>
                </a:cubicBezTo>
                <a:cubicBezTo>
                  <a:pt x="7332" y="7723"/>
                  <a:pt x="7263" y="7631"/>
                  <a:pt x="7200" y="7436"/>
                </a:cubicBezTo>
                <a:cubicBezTo>
                  <a:pt x="7163" y="7325"/>
                  <a:pt x="7154" y="7266"/>
                  <a:pt x="7150" y="7095"/>
                </a:cubicBezTo>
                <a:cubicBezTo>
                  <a:pt x="7144" y="6912"/>
                  <a:pt x="7151" y="6845"/>
                  <a:pt x="7203" y="6497"/>
                </a:cubicBezTo>
                <a:cubicBezTo>
                  <a:pt x="7266" y="6084"/>
                  <a:pt x="7269" y="6049"/>
                  <a:pt x="7251" y="6049"/>
                </a:cubicBezTo>
                <a:cubicBezTo>
                  <a:pt x="7229" y="6049"/>
                  <a:pt x="7145" y="6470"/>
                  <a:pt x="7100" y="6796"/>
                </a:cubicBezTo>
                <a:cubicBezTo>
                  <a:pt x="6971" y="7742"/>
                  <a:pt x="7041" y="8338"/>
                  <a:pt x="7296" y="8472"/>
                </a:cubicBezTo>
                <a:cubicBezTo>
                  <a:pt x="7482" y="8569"/>
                  <a:pt x="7725" y="8343"/>
                  <a:pt x="7862" y="7943"/>
                </a:cubicBezTo>
                <a:cubicBezTo>
                  <a:pt x="7934" y="7734"/>
                  <a:pt x="7979" y="7500"/>
                  <a:pt x="8024" y="7106"/>
                </a:cubicBezTo>
                <a:lnTo>
                  <a:pt x="8056" y="6818"/>
                </a:lnTo>
                <a:lnTo>
                  <a:pt x="8038" y="5970"/>
                </a:lnTo>
                <a:cubicBezTo>
                  <a:pt x="8014" y="4866"/>
                  <a:pt x="8014" y="4910"/>
                  <a:pt x="8045" y="4886"/>
                </a:cubicBezTo>
                <a:cubicBezTo>
                  <a:pt x="8063" y="4872"/>
                  <a:pt x="8091" y="4752"/>
                  <a:pt x="8129" y="4530"/>
                </a:cubicBezTo>
                <a:cubicBezTo>
                  <a:pt x="8160" y="4346"/>
                  <a:pt x="8185" y="4180"/>
                  <a:pt x="8185" y="4160"/>
                </a:cubicBezTo>
                <a:cubicBezTo>
                  <a:pt x="8185" y="4141"/>
                  <a:pt x="8155" y="4096"/>
                  <a:pt x="8118" y="4060"/>
                </a:cubicBezTo>
                <a:cubicBezTo>
                  <a:pt x="7972" y="3919"/>
                  <a:pt x="7892" y="3787"/>
                  <a:pt x="7863" y="3644"/>
                </a:cubicBezTo>
                <a:lnTo>
                  <a:pt x="7836" y="3508"/>
                </a:lnTo>
                <a:close/>
                <a:moveTo>
                  <a:pt x="14216" y="3535"/>
                </a:moveTo>
                <a:lnTo>
                  <a:pt x="14148" y="3854"/>
                </a:lnTo>
                <a:cubicBezTo>
                  <a:pt x="14110" y="4029"/>
                  <a:pt x="14072" y="4215"/>
                  <a:pt x="14066" y="4270"/>
                </a:cubicBezTo>
                <a:cubicBezTo>
                  <a:pt x="14056" y="4342"/>
                  <a:pt x="14068" y="4732"/>
                  <a:pt x="14107" y="5730"/>
                </a:cubicBezTo>
                <a:cubicBezTo>
                  <a:pt x="14137" y="6478"/>
                  <a:pt x="14164" y="7117"/>
                  <a:pt x="14168" y="7148"/>
                </a:cubicBezTo>
                <a:cubicBezTo>
                  <a:pt x="14183" y="7280"/>
                  <a:pt x="14254" y="6726"/>
                  <a:pt x="14276" y="6310"/>
                </a:cubicBezTo>
                <a:cubicBezTo>
                  <a:pt x="14288" y="6082"/>
                  <a:pt x="14285" y="5834"/>
                  <a:pt x="14262" y="4915"/>
                </a:cubicBezTo>
                <a:cubicBezTo>
                  <a:pt x="14247" y="4300"/>
                  <a:pt x="14230" y="3738"/>
                  <a:pt x="14225" y="3666"/>
                </a:cubicBezTo>
                <a:lnTo>
                  <a:pt x="14216" y="3535"/>
                </a:lnTo>
                <a:close/>
                <a:moveTo>
                  <a:pt x="4273" y="3540"/>
                </a:moveTo>
                <a:lnTo>
                  <a:pt x="4213" y="3717"/>
                </a:lnTo>
                <a:lnTo>
                  <a:pt x="4154" y="3896"/>
                </a:lnTo>
                <a:lnTo>
                  <a:pt x="4211" y="4045"/>
                </a:lnTo>
                <a:cubicBezTo>
                  <a:pt x="4243" y="4127"/>
                  <a:pt x="4274" y="4195"/>
                  <a:pt x="4281" y="4195"/>
                </a:cubicBezTo>
                <a:cubicBezTo>
                  <a:pt x="4299" y="4195"/>
                  <a:pt x="4391" y="3921"/>
                  <a:pt x="4391" y="3869"/>
                </a:cubicBezTo>
                <a:cubicBezTo>
                  <a:pt x="4391" y="3844"/>
                  <a:pt x="4364" y="3761"/>
                  <a:pt x="4332" y="3683"/>
                </a:cubicBezTo>
                <a:lnTo>
                  <a:pt x="4273" y="3540"/>
                </a:lnTo>
                <a:close/>
                <a:moveTo>
                  <a:pt x="21428" y="3551"/>
                </a:moveTo>
                <a:cubicBezTo>
                  <a:pt x="21418" y="3551"/>
                  <a:pt x="21291" y="4154"/>
                  <a:pt x="21276" y="4271"/>
                </a:cubicBezTo>
                <a:cubicBezTo>
                  <a:pt x="21265" y="4359"/>
                  <a:pt x="21306" y="5553"/>
                  <a:pt x="21365" y="6873"/>
                </a:cubicBezTo>
                <a:cubicBezTo>
                  <a:pt x="21373" y="7045"/>
                  <a:pt x="21382" y="7185"/>
                  <a:pt x="21385" y="7185"/>
                </a:cubicBezTo>
                <a:cubicBezTo>
                  <a:pt x="21388" y="7185"/>
                  <a:pt x="21405" y="7087"/>
                  <a:pt x="21423" y="6968"/>
                </a:cubicBezTo>
                <a:cubicBezTo>
                  <a:pt x="21463" y="6702"/>
                  <a:pt x="21492" y="6327"/>
                  <a:pt x="21493" y="6049"/>
                </a:cubicBezTo>
                <a:cubicBezTo>
                  <a:pt x="21493" y="5751"/>
                  <a:pt x="21437" y="3551"/>
                  <a:pt x="21428" y="3551"/>
                </a:cubicBezTo>
                <a:close/>
                <a:moveTo>
                  <a:pt x="5923" y="3575"/>
                </a:moveTo>
                <a:cubicBezTo>
                  <a:pt x="5917" y="3585"/>
                  <a:pt x="5907" y="3625"/>
                  <a:pt x="5889" y="3704"/>
                </a:cubicBezTo>
                <a:cubicBezTo>
                  <a:pt x="5868" y="3797"/>
                  <a:pt x="5831" y="3976"/>
                  <a:pt x="5807" y="4104"/>
                </a:cubicBezTo>
                <a:lnTo>
                  <a:pt x="5763" y="4335"/>
                </a:lnTo>
                <a:lnTo>
                  <a:pt x="5814" y="5619"/>
                </a:lnTo>
                <a:cubicBezTo>
                  <a:pt x="5842" y="6324"/>
                  <a:pt x="5869" y="6970"/>
                  <a:pt x="5874" y="7053"/>
                </a:cubicBezTo>
                <a:lnTo>
                  <a:pt x="5882" y="7205"/>
                </a:lnTo>
                <a:lnTo>
                  <a:pt x="5919" y="6973"/>
                </a:lnTo>
                <a:cubicBezTo>
                  <a:pt x="5961" y="6707"/>
                  <a:pt x="5993" y="6305"/>
                  <a:pt x="5993" y="6031"/>
                </a:cubicBezTo>
                <a:cubicBezTo>
                  <a:pt x="5994" y="5803"/>
                  <a:pt x="5943" y="3760"/>
                  <a:pt x="5934" y="3630"/>
                </a:cubicBezTo>
                <a:cubicBezTo>
                  <a:pt x="5931" y="3586"/>
                  <a:pt x="5929" y="3565"/>
                  <a:pt x="5923" y="3575"/>
                </a:cubicBezTo>
                <a:close/>
                <a:moveTo>
                  <a:pt x="20735" y="3659"/>
                </a:moveTo>
                <a:lnTo>
                  <a:pt x="20664" y="3838"/>
                </a:lnTo>
                <a:lnTo>
                  <a:pt x="20594" y="4018"/>
                </a:lnTo>
                <a:lnTo>
                  <a:pt x="20518" y="3859"/>
                </a:lnTo>
                <a:cubicBezTo>
                  <a:pt x="20476" y="3773"/>
                  <a:pt x="20437" y="3703"/>
                  <a:pt x="20430" y="3703"/>
                </a:cubicBezTo>
                <a:cubicBezTo>
                  <a:pt x="20415" y="3703"/>
                  <a:pt x="20295" y="4116"/>
                  <a:pt x="20303" y="4140"/>
                </a:cubicBezTo>
                <a:cubicBezTo>
                  <a:pt x="20307" y="4150"/>
                  <a:pt x="20346" y="4218"/>
                  <a:pt x="20391" y="4290"/>
                </a:cubicBezTo>
                <a:cubicBezTo>
                  <a:pt x="20436" y="4361"/>
                  <a:pt x="20477" y="4420"/>
                  <a:pt x="20481" y="4421"/>
                </a:cubicBezTo>
                <a:cubicBezTo>
                  <a:pt x="20486" y="4421"/>
                  <a:pt x="20514" y="4363"/>
                  <a:pt x="20544" y="4290"/>
                </a:cubicBezTo>
                <a:cubicBezTo>
                  <a:pt x="20573" y="4217"/>
                  <a:pt x="20600" y="4157"/>
                  <a:pt x="20602" y="4157"/>
                </a:cubicBezTo>
                <a:cubicBezTo>
                  <a:pt x="20605" y="4157"/>
                  <a:pt x="20651" y="4221"/>
                  <a:pt x="20705" y="4299"/>
                </a:cubicBezTo>
                <a:lnTo>
                  <a:pt x="20802" y="4441"/>
                </a:lnTo>
                <a:lnTo>
                  <a:pt x="20866" y="4237"/>
                </a:lnTo>
                <a:cubicBezTo>
                  <a:pt x="20901" y="4125"/>
                  <a:pt x="20927" y="4014"/>
                  <a:pt x="20925" y="3991"/>
                </a:cubicBezTo>
                <a:cubicBezTo>
                  <a:pt x="20922" y="3967"/>
                  <a:pt x="20879" y="3882"/>
                  <a:pt x="20828" y="3803"/>
                </a:cubicBezTo>
                <a:lnTo>
                  <a:pt x="20735" y="3659"/>
                </a:lnTo>
                <a:close/>
                <a:moveTo>
                  <a:pt x="11762" y="3803"/>
                </a:moveTo>
                <a:lnTo>
                  <a:pt x="11701" y="3956"/>
                </a:lnTo>
                <a:cubicBezTo>
                  <a:pt x="11668" y="4040"/>
                  <a:pt x="11639" y="4131"/>
                  <a:pt x="11637" y="4160"/>
                </a:cubicBezTo>
                <a:cubicBezTo>
                  <a:pt x="11636" y="4189"/>
                  <a:pt x="11665" y="4276"/>
                  <a:pt x="11701" y="4353"/>
                </a:cubicBezTo>
                <a:cubicBezTo>
                  <a:pt x="11738" y="4430"/>
                  <a:pt x="11773" y="4489"/>
                  <a:pt x="11779" y="4485"/>
                </a:cubicBezTo>
                <a:cubicBezTo>
                  <a:pt x="11801" y="4467"/>
                  <a:pt x="11914" y="4174"/>
                  <a:pt x="11911" y="4142"/>
                </a:cubicBezTo>
                <a:cubicBezTo>
                  <a:pt x="11910" y="4124"/>
                  <a:pt x="11876" y="4040"/>
                  <a:pt x="11835" y="3956"/>
                </a:cubicBezTo>
                <a:lnTo>
                  <a:pt x="11762" y="3803"/>
                </a:lnTo>
                <a:close/>
                <a:moveTo>
                  <a:pt x="3547" y="3818"/>
                </a:moveTo>
                <a:cubicBezTo>
                  <a:pt x="3537" y="3817"/>
                  <a:pt x="3494" y="3918"/>
                  <a:pt x="3450" y="4042"/>
                </a:cubicBezTo>
                <a:cubicBezTo>
                  <a:pt x="3360" y="4302"/>
                  <a:pt x="3360" y="4314"/>
                  <a:pt x="3463" y="4545"/>
                </a:cubicBezTo>
                <a:cubicBezTo>
                  <a:pt x="3497" y="4623"/>
                  <a:pt x="3537" y="4685"/>
                  <a:pt x="3552" y="4685"/>
                </a:cubicBezTo>
                <a:cubicBezTo>
                  <a:pt x="3585" y="4686"/>
                  <a:pt x="3708" y="4425"/>
                  <a:pt x="3719" y="4330"/>
                </a:cubicBezTo>
                <a:cubicBezTo>
                  <a:pt x="3725" y="4274"/>
                  <a:pt x="3708" y="4207"/>
                  <a:pt x="3645" y="4038"/>
                </a:cubicBezTo>
                <a:cubicBezTo>
                  <a:pt x="3600" y="3917"/>
                  <a:pt x="3556" y="3818"/>
                  <a:pt x="3547" y="3818"/>
                </a:cubicBezTo>
                <a:close/>
                <a:moveTo>
                  <a:pt x="4421" y="4231"/>
                </a:moveTo>
                <a:cubicBezTo>
                  <a:pt x="4417" y="4231"/>
                  <a:pt x="4388" y="4302"/>
                  <a:pt x="4356" y="4386"/>
                </a:cubicBezTo>
                <a:lnTo>
                  <a:pt x="4300" y="4539"/>
                </a:lnTo>
                <a:lnTo>
                  <a:pt x="4208" y="4392"/>
                </a:lnTo>
                <a:lnTo>
                  <a:pt x="4116" y="4242"/>
                </a:lnTo>
                <a:lnTo>
                  <a:pt x="4068" y="4415"/>
                </a:lnTo>
                <a:cubicBezTo>
                  <a:pt x="4041" y="4511"/>
                  <a:pt x="4019" y="4602"/>
                  <a:pt x="4019" y="4618"/>
                </a:cubicBezTo>
                <a:cubicBezTo>
                  <a:pt x="4019" y="4633"/>
                  <a:pt x="4049" y="4707"/>
                  <a:pt x="4086" y="4780"/>
                </a:cubicBezTo>
                <a:cubicBezTo>
                  <a:pt x="4123" y="4853"/>
                  <a:pt x="4158" y="4913"/>
                  <a:pt x="4164" y="4913"/>
                </a:cubicBezTo>
                <a:cubicBezTo>
                  <a:pt x="4171" y="4913"/>
                  <a:pt x="4198" y="4842"/>
                  <a:pt x="4224" y="4755"/>
                </a:cubicBezTo>
                <a:lnTo>
                  <a:pt x="4271" y="4596"/>
                </a:lnTo>
                <a:lnTo>
                  <a:pt x="4372" y="4760"/>
                </a:lnTo>
                <a:lnTo>
                  <a:pt x="4473" y="4924"/>
                </a:lnTo>
                <a:lnTo>
                  <a:pt x="4516" y="4776"/>
                </a:lnTo>
                <a:cubicBezTo>
                  <a:pt x="4592" y="4518"/>
                  <a:pt x="4593" y="4517"/>
                  <a:pt x="4506" y="4366"/>
                </a:cubicBezTo>
                <a:cubicBezTo>
                  <a:pt x="4463" y="4292"/>
                  <a:pt x="4425" y="4231"/>
                  <a:pt x="4421" y="4231"/>
                </a:cubicBezTo>
                <a:close/>
                <a:moveTo>
                  <a:pt x="630" y="4275"/>
                </a:moveTo>
                <a:lnTo>
                  <a:pt x="566" y="4585"/>
                </a:lnTo>
                <a:cubicBezTo>
                  <a:pt x="510" y="4859"/>
                  <a:pt x="505" y="4906"/>
                  <a:pt x="517" y="4999"/>
                </a:cubicBezTo>
                <a:cubicBezTo>
                  <a:pt x="529" y="5096"/>
                  <a:pt x="526" y="5111"/>
                  <a:pt x="476" y="5210"/>
                </a:cubicBezTo>
                <a:cubicBezTo>
                  <a:pt x="447" y="5269"/>
                  <a:pt x="383" y="5388"/>
                  <a:pt x="334" y="5473"/>
                </a:cubicBezTo>
                <a:cubicBezTo>
                  <a:pt x="190" y="5719"/>
                  <a:pt x="169" y="5797"/>
                  <a:pt x="108" y="6337"/>
                </a:cubicBezTo>
                <a:cubicBezTo>
                  <a:pt x="79" y="6597"/>
                  <a:pt x="57" y="6817"/>
                  <a:pt x="60" y="6824"/>
                </a:cubicBezTo>
                <a:cubicBezTo>
                  <a:pt x="62" y="6831"/>
                  <a:pt x="149" y="6888"/>
                  <a:pt x="253" y="6949"/>
                </a:cubicBezTo>
                <a:cubicBezTo>
                  <a:pt x="471" y="7079"/>
                  <a:pt x="468" y="7079"/>
                  <a:pt x="529" y="6758"/>
                </a:cubicBezTo>
                <a:cubicBezTo>
                  <a:pt x="599" y="6392"/>
                  <a:pt x="621" y="6397"/>
                  <a:pt x="648" y="6787"/>
                </a:cubicBezTo>
                <a:cubicBezTo>
                  <a:pt x="665" y="7040"/>
                  <a:pt x="690" y="7206"/>
                  <a:pt x="715" y="7236"/>
                </a:cubicBezTo>
                <a:cubicBezTo>
                  <a:pt x="723" y="7246"/>
                  <a:pt x="856" y="7256"/>
                  <a:pt x="1008" y="7258"/>
                </a:cubicBezTo>
                <a:lnTo>
                  <a:pt x="1286" y="7261"/>
                </a:lnTo>
                <a:lnTo>
                  <a:pt x="1326" y="7072"/>
                </a:lnTo>
                <a:cubicBezTo>
                  <a:pt x="1347" y="6967"/>
                  <a:pt x="1369" y="6882"/>
                  <a:pt x="1373" y="6882"/>
                </a:cubicBezTo>
                <a:cubicBezTo>
                  <a:pt x="1378" y="6882"/>
                  <a:pt x="1408" y="6967"/>
                  <a:pt x="1441" y="7072"/>
                </a:cubicBezTo>
                <a:lnTo>
                  <a:pt x="1502" y="7261"/>
                </a:lnTo>
                <a:lnTo>
                  <a:pt x="1964" y="7261"/>
                </a:lnTo>
                <a:lnTo>
                  <a:pt x="2427" y="7261"/>
                </a:lnTo>
                <a:lnTo>
                  <a:pt x="2441" y="7024"/>
                </a:lnTo>
                <a:cubicBezTo>
                  <a:pt x="2477" y="6433"/>
                  <a:pt x="2486" y="6088"/>
                  <a:pt x="2471" y="5881"/>
                </a:cubicBezTo>
                <a:cubicBezTo>
                  <a:pt x="2455" y="5651"/>
                  <a:pt x="2396" y="5279"/>
                  <a:pt x="2340" y="5055"/>
                </a:cubicBezTo>
                <a:lnTo>
                  <a:pt x="2303" y="4906"/>
                </a:lnTo>
                <a:lnTo>
                  <a:pt x="2271" y="5055"/>
                </a:lnTo>
                <a:cubicBezTo>
                  <a:pt x="2254" y="5137"/>
                  <a:pt x="2224" y="5289"/>
                  <a:pt x="2204" y="5393"/>
                </a:cubicBezTo>
                <a:lnTo>
                  <a:pt x="2168" y="5582"/>
                </a:lnTo>
                <a:lnTo>
                  <a:pt x="2226" y="5845"/>
                </a:lnTo>
                <a:cubicBezTo>
                  <a:pt x="2285" y="6107"/>
                  <a:pt x="2332" y="6446"/>
                  <a:pt x="2319" y="6508"/>
                </a:cubicBezTo>
                <a:cubicBezTo>
                  <a:pt x="2316" y="6527"/>
                  <a:pt x="2162" y="6541"/>
                  <a:pt x="1977" y="6541"/>
                </a:cubicBezTo>
                <a:cubicBezTo>
                  <a:pt x="1652" y="6540"/>
                  <a:pt x="1639" y="6538"/>
                  <a:pt x="1590" y="6455"/>
                </a:cubicBezTo>
                <a:cubicBezTo>
                  <a:pt x="1520" y="6339"/>
                  <a:pt x="1511" y="6242"/>
                  <a:pt x="1528" y="5794"/>
                </a:cubicBezTo>
                <a:cubicBezTo>
                  <a:pt x="1536" y="5591"/>
                  <a:pt x="1538" y="5402"/>
                  <a:pt x="1532" y="5374"/>
                </a:cubicBezTo>
                <a:cubicBezTo>
                  <a:pt x="1519" y="5303"/>
                  <a:pt x="1396" y="5718"/>
                  <a:pt x="1386" y="5868"/>
                </a:cubicBezTo>
                <a:cubicBezTo>
                  <a:pt x="1382" y="5932"/>
                  <a:pt x="1378" y="6065"/>
                  <a:pt x="1378" y="6166"/>
                </a:cubicBezTo>
                <a:cubicBezTo>
                  <a:pt x="1378" y="6266"/>
                  <a:pt x="1373" y="6391"/>
                  <a:pt x="1366" y="6444"/>
                </a:cubicBezTo>
                <a:lnTo>
                  <a:pt x="1353" y="6541"/>
                </a:lnTo>
                <a:lnTo>
                  <a:pt x="1073" y="6541"/>
                </a:lnTo>
                <a:cubicBezTo>
                  <a:pt x="822" y="6541"/>
                  <a:pt x="790" y="6535"/>
                  <a:pt x="773" y="6475"/>
                </a:cubicBezTo>
                <a:cubicBezTo>
                  <a:pt x="754" y="6414"/>
                  <a:pt x="684" y="5372"/>
                  <a:pt x="645" y="4585"/>
                </a:cubicBezTo>
                <a:lnTo>
                  <a:pt x="630" y="4275"/>
                </a:lnTo>
                <a:close/>
                <a:moveTo>
                  <a:pt x="11931" y="4423"/>
                </a:moveTo>
                <a:lnTo>
                  <a:pt x="11857" y="4592"/>
                </a:lnTo>
                <a:lnTo>
                  <a:pt x="11783" y="4762"/>
                </a:lnTo>
                <a:lnTo>
                  <a:pt x="11725" y="4660"/>
                </a:lnTo>
                <a:cubicBezTo>
                  <a:pt x="11582" y="4413"/>
                  <a:pt x="11602" y="4415"/>
                  <a:pt x="11538" y="4629"/>
                </a:cubicBezTo>
                <a:cubicBezTo>
                  <a:pt x="11507" y="4733"/>
                  <a:pt x="11481" y="4836"/>
                  <a:pt x="11480" y="4857"/>
                </a:cubicBezTo>
                <a:cubicBezTo>
                  <a:pt x="11480" y="4898"/>
                  <a:pt x="11504" y="4949"/>
                  <a:pt x="11602" y="5110"/>
                </a:cubicBezTo>
                <a:cubicBezTo>
                  <a:pt x="11637" y="5168"/>
                  <a:pt x="11669" y="5215"/>
                  <a:pt x="11673" y="5216"/>
                </a:cubicBezTo>
                <a:cubicBezTo>
                  <a:pt x="11677" y="5216"/>
                  <a:pt x="11707" y="5132"/>
                  <a:pt x="11741" y="5030"/>
                </a:cubicBezTo>
                <a:lnTo>
                  <a:pt x="11804" y="4846"/>
                </a:lnTo>
                <a:lnTo>
                  <a:pt x="11900" y="5030"/>
                </a:lnTo>
                <a:cubicBezTo>
                  <a:pt x="11952" y="5132"/>
                  <a:pt x="12000" y="5207"/>
                  <a:pt x="12005" y="5198"/>
                </a:cubicBezTo>
                <a:cubicBezTo>
                  <a:pt x="12010" y="5188"/>
                  <a:pt x="12037" y="5084"/>
                  <a:pt x="12065" y="4966"/>
                </a:cubicBezTo>
                <a:lnTo>
                  <a:pt x="12115" y="4753"/>
                </a:lnTo>
                <a:lnTo>
                  <a:pt x="12083" y="4691"/>
                </a:lnTo>
                <a:cubicBezTo>
                  <a:pt x="12066" y="4657"/>
                  <a:pt x="12025" y="4583"/>
                  <a:pt x="11991" y="4527"/>
                </a:cubicBezTo>
                <a:lnTo>
                  <a:pt x="11931" y="4423"/>
                </a:lnTo>
                <a:close/>
                <a:moveTo>
                  <a:pt x="16710" y="4459"/>
                </a:moveTo>
                <a:cubicBezTo>
                  <a:pt x="16629" y="4459"/>
                  <a:pt x="16549" y="4589"/>
                  <a:pt x="16453" y="4875"/>
                </a:cubicBezTo>
                <a:cubicBezTo>
                  <a:pt x="16319" y="5274"/>
                  <a:pt x="16266" y="5699"/>
                  <a:pt x="16320" y="5929"/>
                </a:cubicBezTo>
                <a:cubicBezTo>
                  <a:pt x="16368" y="6130"/>
                  <a:pt x="16540" y="6260"/>
                  <a:pt x="16636" y="6167"/>
                </a:cubicBezTo>
                <a:cubicBezTo>
                  <a:pt x="16660" y="6144"/>
                  <a:pt x="16705" y="6054"/>
                  <a:pt x="16736" y="5967"/>
                </a:cubicBezTo>
                <a:lnTo>
                  <a:pt x="16791" y="5808"/>
                </a:lnTo>
                <a:lnTo>
                  <a:pt x="16819" y="5905"/>
                </a:lnTo>
                <a:cubicBezTo>
                  <a:pt x="16849" y="6007"/>
                  <a:pt x="16886" y="6431"/>
                  <a:pt x="16872" y="6501"/>
                </a:cubicBezTo>
                <a:cubicBezTo>
                  <a:pt x="16866" y="6530"/>
                  <a:pt x="16675" y="6541"/>
                  <a:pt x="16235" y="6541"/>
                </a:cubicBezTo>
                <a:cubicBezTo>
                  <a:pt x="15537" y="6541"/>
                  <a:pt x="15572" y="6553"/>
                  <a:pt x="15489" y="6280"/>
                </a:cubicBezTo>
                <a:cubicBezTo>
                  <a:pt x="15429" y="6086"/>
                  <a:pt x="15419" y="5918"/>
                  <a:pt x="15445" y="5597"/>
                </a:cubicBezTo>
                <a:cubicBezTo>
                  <a:pt x="15467" y="5331"/>
                  <a:pt x="15466" y="5308"/>
                  <a:pt x="15436" y="5342"/>
                </a:cubicBezTo>
                <a:cubicBezTo>
                  <a:pt x="15401" y="5382"/>
                  <a:pt x="15348" y="5959"/>
                  <a:pt x="15346" y="6333"/>
                </a:cubicBezTo>
                <a:cubicBezTo>
                  <a:pt x="15345" y="6640"/>
                  <a:pt x="15349" y="6693"/>
                  <a:pt x="15382" y="6866"/>
                </a:cubicBezTo>
                <a:cubicBezTo>
                  <a:pt x="15417" y="7054"/>
                  <a:pt x="15462" y="7165"/>
                  <a:pt x="15529" y="7225"/>
                </a:cubicBezTo>
                <a:cubicBezTo>
                  <a:pt x="15548" y="7241"/>
                  <a:pt x="15876" y="7256"/>
                  <a:pt x="16258" y="7258"/>
                </a:cubicBezTo>
                <a:lnTo>
                  <a:pt x="16953" y="7261"/>
                </a:lnTo>
                <a:lnTo>
                  <a:pt x="16960" y="7137"/>
                </a:lnTo>
                <a:cubicBezTo>
                  <a:pt x="16992" y="6551"/>
                  <a:pt x="17006" y="6126"/>
                  <a:pt x="16999" y="5960"/>
                </a:cubicBezTo>
                <a:cubicBezTo>
                  <a:pt x="16976" y="5442"/>
                  <a:pt x="16897" y="4867"/>
                  <a:pt x="16812" y="4603"/>
                </a:cubicBezTo>
                <a:cubicBezTo>
                  <a:pt x="16772" y="4479"/>
                  <a:pt x="16758" y="4459"/>
                  <a:pt x="16710" y="4459"/>
                </a:cubicBezTo>
                <a:close/>
                <a:moveTo>
                  <a:pt x="20731" y="4917"/>
                </a:moveTo>
                <a:cubicBezTo>
                  <a:pt x="20717" y="4964"/>
                  <a:pt x="20607" y="5541"/>
                  <a:pt x="20607" y="5568"/>
                </a:cubicBezTo>
                <a:cubicBezTo>
                  <a:pt x="20607" y="5585"/>
                  <a:pt x="20625" y="5662"/>
                  <a:pt x="20646" y="5739"/>
                </a:cubicBezTo>
                <a:cubicBezTo>
                  <a:pt x="20691" y="5908"/>
                  <a:pt x="20746" y="6254"/>
                  <a:pt x="20751" y="6410"/>
                </a:cubicBezTo>
                <a:lnTo>
                  <a:pt x="20755" y="6523"/>
                </a:lnTo>
                <a:lnTo>
                  <a:pt x="20147" y="6532"/>
                </a:lnTo>
                <a:cubicBezTo>
                  <a:pt x="19812" y="6537"/>
                  <a:pt x="19534" y="6527"/>
                  <a:pt x="19528" y="6508"/>
                </a:cubicBezTo>
                <a:cubicBezTo>
                  <a:pt x="19521" y="6489"/>
                  <a:pt x="19533" y="6397"/>
                  <a:pt x="19556" y="6293"/>
                </a:cubicBezTo>
                <a:cubicBezTo>
                  <a:pt x="19599" y="6092"/>
                  <a:pt x="19615" y="5910"/>
                  <a:pt x="19601" y="5783"/>
                </a:cubicBezTo>
                <a:cubicBezTo>
                  <a:pt x="19586" y="5639"/>
                  <a:pt x="19501" y="5397"/>
                  <a:pt x="19435" y="5305"/>
                </a:cubicBezTo>
                <a:cubicBezTo>
                  <a:pt x="19353" y="5193"/>
                  <a:pt x="19281" y="5192"/>
                  <a:pt x="19154" y="5303"/>
                </a:cubicBezTo>
                <a:lnTo>
                  <a:pt x="19054" y="5391"/>
                </a:lnTo>
                <a:lnTo>
                  <a:pt x="18993" y="5739"/>
                </a:lnTo>
                <a:lnTo>
                  <a:pt x="18930" y="6087"/>
                </a:lnTo>
                <a:lnTo>
                  <a:pt x="18987" y="6087"/>
                </a:lnTo>
                <a:cubicBezTo>
                  <a:pt x="19018" y="6087"/>
                  <a:pt x="19063" y="6111"/>
                  <a:pt x="19086" y="6140"/>
                </a:cubicBezTo>
                <a:cubicBezTo>
                  <a:pt x="19137" y="6205"/>
                  <a:pt x="19216" y="6446"/>
                  <a:pt x="19204" y="6501"/>
                </a:cubicBezTo>
                <a:cubicBezTo>
                  <a:pt x="19198" y="6530"/>
                  <a:pt x="19029" y="6541"/>
                  <a:pt x="18649" y="6541"/>
                </a:cubicBezTo>
                <a:lnTo>
                  <a:pt x="18101" y="6541"/>
                </a:lnTo>
                <a:lnTo>
                  <a:pt x="18031" y="6423"/>
                </a:lnTo>
                <a:cubicBezTo>
                  <a:pt x="17992" y="6357"/>
                  <a:pt x="17910" y="6150"/>
                  <a:pt x="17848" y="5963"/>
                </a:cubicBezTo>
                <a:cubicBezTo>
                  <a:pt x="17785" y="5777"/>
                  <a:pt x="17733" y="5631"/>
                  <a:pt x="17731" y="5639"/>
                </a:cubicBezTo>
                <a:cubicBezTo>
                  <a:pt x="17729" y="5646"/>
                  <a:pt x="17700" y="5783"/>
                  <a:pt x="17667" y="5943"/>
                </a:cubicBezTo>
                <a:lnTo>
                  <a:pt x="17606" y="6233"/>
                </a:lnTo>
                <a:lnTo>
                  <a:pt x="17665" y="6444"/>
                </a:lnTo>
                <a:cubicBezTo>
                  <a:pt x="17794" y="6914"/>
                  <a:pt x="17794" y="7044"/>
                  <a:pt x="17667" y="7445"/>
                </a:cubicBezTo>
                <a:cubicBezTo>
                  <a:pt x="17588" y="7694"/>
                  <a:pt x="17434" y="8046"/>
                  <a:pt x="17351" y="8171"/>
                </a:cubicBezTo>
                <a:cubicBezTo>
                  <a:pt x="17239" y="8337"/>
                  <a:pt x="17194" y="8347"/>
                  <a:pt x="17082" y="8227"/>
                </a:cubicBezTo>
                <a:cubicBezTo>
                  <a:pt x="16942" y="8080"/>
                  <a:pt x="16941" y="8079"/>
                  <a:pt x="16941" y="8138"/>
                </a:cubicBezTo>
                <a:cubicBezTo>
                  <a:pt x="16941" y="8233"/>
                  <a:pt x="17102" y="8486"/>
                  <a:pt x="17288" y="8685"/>
                </a:cubicBezTo>
                <a:cubicBezTo>
                  <a:pt x="17438" y="8845"/>
                  <a:pt x="17540" y="8787"/>
                  <a:pt x="17641" y="8483"/>
                </a:cubicBezTo>
                <a:cubicBezTo>
                  <a:pt x="17712" y="8271"/>
                  <a:pt x="17822" y="7754"/>
                  <a:pt x="17859" y="7462"/>
                </a:cubicBezTo>
                <a:cubicBezTo>
                  <a:pt x="17898" y="7156"/>
                  <a:pt x="17906" y="7125"/>
                  <a:pt x="17928" y="7203"/>
                </a:cubicBezTo>
                <a:cubicBezTo>
                  <a:pt x="17942" y="7254"/>
                  <a:pt x="18023" y="7261"/>
                  <a:pt x="18583" y="7261"/>
                </a:cubicBezTo>
                <a:lnTo>
                  <a:pt x="19221" y="7261"/>
                </a:lnTo>
                <a:lnTo>
                  <a:pt x="19260" y="7052"/>
                </a:lnTo>
                <a:cubicBezTo>
                  <a:pt x="19283" y="6936"/>
                  <a:pt x="19306" y="6852"/>
                  <a:pt x="19313" y="6864"/>
                </a:cubicBezTo>
                <a:cubicBezTo>
                  <a:pt x="19319" y="6876"/>
                  <a:pt x="19340" y="6970"/>
                  <a:pt x="19359" y="7073"/>
                </a:cubicBezTo>
                <a:lnTo>
                  <a:pt x="19394" y="7261"/>
                </a:lnTo>
                <a:lnTo>
                  <a:pt x="20116" y="7261"/>
                </a:lnTo>
                <a:lnTo>
                  <a:pt x="20838" y="7261"/>
                </a:lnTo>
                <a:lnTo>
                  <a:pt x="20857" y="7061"/>
                </a:lnTo>
                <a:cubicBezTo>
                  <a:pt x="20938" y="6243"/>
                  <a:pt x="20933" y="5825"/>
                  <a:pt x="20836" y="5285"/>
                </a:cubicBezTo>
                <a:cubicBezTo>
                  <a:pt x="20800" y="5085"/>
                  <a:pt x="20742" y="4881"/>
                  <a:pt x="20731" y="4917"/>
                </a:cubicBezTo>
                <a:close/>
                <a:moveTo>
                  <a:pt x="1405" y="7976"/>
                </a:moveTo>
                <a:lnTo>
                  <a:pt x="1347" y="8133"/>
                </a:lnTo>
                <a:cubicBezTo>
                  <a:pt x="1281" y="8314"/>
                  <a:pt x="1268" y="8311"/>
                  <a:pt x="1177" y="8105"/>
                </a:cubicBezTo>
                <a:cubicBezTo>
                  <a:pt x="1127" y="7993"/>
                  <a:pt x="1115" y="7980"/>
                  <a:pt x="1103" y="8025"/>
                </a:cubicBezTo>
                <a:cubicBezTo>
                  <a:pt x="1096" y="8055"/>
                  <a:pt x="1068" y="8157"/>
                  <a:pt x="1042" y="8251"/>
                </a:cubicBezTo>
                <a:cubicBezTo>
                  <a:pt x="1015" y="8346"/>
                  <a:pt x="994" y="8434"/>
                  <a:pt x="994" y="8446"/>
                </a:cubicBezTo>
                <a:cubicBezTo>
                  <a:pt x="994" y="8458"/>
                  <a:pt x="1032" y="8536"/>
                  <a:pt x="1079" y="8619"/>
                </a:cubicBezTo>
                <a:lnTo>
                  <a:pt x="1165" y="8771"/>
                </a:lnTo>
                <a:lnTo>
                  <a:pt x="1222" y="8621"/>
                </a:lnTo>
                <a:cubicBezTo>
                  <a:pt x="1274" y="8486"/>
                  <a:pt x="1282" y="8477"/>
                  <a:pt x="1306" y="8523"/>
                </a:cubicBezTo>
                <a:cubicBezTo>
                  <a:pt x="1464" y="8822"/>
                  <a:pt x="1461" y="8823"/>
                  <a:pt x="1540" y="8503"/>
                </a:cubicBezTo>
                <a:cubicBezTo>
                  <a:pt x="1594" y="8286"/>
                  <a:pt x="1594" y="8285"/>
                  <a:pt x="1478" y="8094"/>
                </a:cubicBezTo>
                <a:lnTo>
                  <a:pt x="1405" y="7976"/>
                </a:lnTo>
                <a:close/>
                <a:moveTo>
                  <a:pt x="7679" y="10630"/>
                </a:moveTo>
                <a:cubicBezTo>
                  <a:pt x="7603" y="10630"/>
                  <a:pt x="7487" y="11140"/>
                  <a:pt x="7517" y="11339"/>
                </a:cubicBezTo>
                <a:cubicBezTo>
                  <a:pt x="7525" y="11389"/>
                  <a:pt x="7554" y="11456"/>
                  <a:pt x="7580" y="11489"/>
                </a:cubicBezTo>
                <a:lnTo>
                  <a:pt x="7627" y="11547"/>
                </a:lnTo>
                <a:lnTo>
                  <a:pt x="7490" y="11941"/>
                </a:lnTo>
                <a:cubicBezTo>
                  <a:pt x="7414" y="12157"/>
                  <a:pt x="7359" y="12335"/>
                  <a:pt x="7368" y="12335"/>
                </a:cubicBezTo>
                <a:cubicBezTo>
                  <a:pt x="7406" y="12334"/>
                  <a:pt x="7532" y="12076"/>
                  <a:pt x="7613" y="11833"/>
                </a:cubicBezTo>
                <a:cubicBezTo>
                  <a:pt x="7690" y="11603"/>
                  <a:pt x="7706" y="11572"/>
                  <a:pt x="7737" y="11591"/>
                </a:cubicBezTo>
                <a:cubicBezTo>
                  <a:pt x="7763" y="11606"/>
                  <a:pt x="7775" y="11594"/>
                  <a:pt x="7780" y="11553"/>
                </a:cubicBezTo>
                <a:cubicBezTo>
                  <a:pt x="7795" y="11442"/>
                  <a:pt x="7788" y="11353"/>
                  <a:pt x="7762" y="11312"/>
                </a:cubicBezTo>
                <a:cubicBezTo>
                  <a:pt x="7738" y="11275"/>
                  <a:pt x="7736" y="11247"/>
                  <a:pt x="7744" y="11046"/>
                </a:cubicBezTo>
                <a:cubicBezTo>
                  <a:pt x="7754" y="10780"/>
                  <a:pt x="7731" y="10630"/>
                  <a:pt x="7679" y="10630"/>
                </a:cubicBezTo>
                <a:close/>
                <a:moveTo>
                  <a:pt x="14456" y="11281"/>
                </a:moveTo>
                <a:cubicBezTo>
                  <a:pt x="14450" y="11288"/>
                  <a:pt x="14358" y="11463"/>
                  <a:pt x="14251" y="11671"/>
                </a:cubicBezTo>
                <a:cubicBezTo>
                  <a:pt x="14079" y="12010"/>
                  <a:pt x="14031" y="12137"/>
                  <a:pt x="14031" y="12262"/>
                </a:cubicBezTo>
                <a:cubicBezTo>
                  <a:pt x="14031" y="12307"/>
                  <a:pt x="14017" y="12333"/>
                  <a:pt x="14243" y="11897"/>
                </a:cubicBezTo>
                <a:cubicBezTo>
                  <a:pt x="14387" y="11619"/>
                  <a:pt x="14427" y="11522"/>
                  <a:pt x="14445" y="11409"/>
                </a:cubicBezTo>
                <a:cubicBezTo>
                  <a:pt x="14458" y="11331"/>
                  <a:pt x="14463" y="11274"/>
                  <a:pt x="14456" y="11281"/>
                </a:cubicBezTo>
                <a:close/>
                <a:moveTo>
                  <a:pt x="20120" y="11310"/>
                </a:moveTo>
                <a:cubicBezTo>
                  <a:pt x="20120" y="11290"/>
                  <a:pt x="20031" y="11448"/>
                  <a:pt x="19922" y="11662"/>
                </a:cubicBezTo>
                <a:cubicBezTo>
                  <a:pt x="19772" y="11955"/>
                  <a:pt x="19721" y="12077"/>
                  <a:pt x="19710" y="12160"/>
                </a:cubicBezTo>
                <a:cubicBezTo>
                  <a:pt x="19703" y="12220"/>
                  <a:pt x="19698" y="12277"/>
                  <a:pt x="19698" y="12285"/>
                </a:cubicBezTo>
                <a:cubicBezTo>
                  <a:pt x="19698" y="12305"/>
                  <a:pt x="19694" y="12310"/>
                  <a:pt x="19909" y="11895"/>
                </a:cubicBezTo>
                <a:cubicBezTo>
                  <a:pt x="20075" y="11576"/>
                  <a:pt x="20120" y="11450"/>
                  <a:pt x="20120" y="11310"/>
                </a:cubicBezTo>
                <a:close/>
                <a:moveTo>
                  <a:pt x="11507" y="12335"/>
                </a:moveTo>
                <a:cubicBezTo>
                  <a:pt x="11434" y="12335"/>
                  <a:pt x="11334" y="12715"/>
                  <a:pt x="11341" y="12967"/>
                </a:cubicBezTo>
                <a:cubicBezTo>
                  <a:pt x="11345" y="13087"/>
                  <a:pt x="11353" y="13121"/>
                  <a:pt x="11388" y="13173"/>
                </a:cubicBezTo>
                <a:cubicBezTo>
                  <a:pt x="11412" y="13208"/>
                  <a:pt x="11434" y="13247"/>
                  <a:pt x="11438" y="13259"/>
                </a:cubicBezTo>
                <a:cubicBezTo>
                  <a:pt x="11449" y="13289"/>
                  <a:pt x="11415" y="13394"/>
                  <a:pt x="11285" y="13740"/>
                </a:cubicBezTo>
                <a:cubicBezTo>
                  <a:pt x="11215" y="13925"/>
                  <a:pt x="11181" y="14037"/>
                  <a:pt x="11195" y="14037"/>
                </a:cubicBezTo>
                <a:cubicBezTo>
                  <a:pt x="11231" y="14037"/>
                  <a:pt x="11351" y="13788"/>
                  <a:pt x="11443" y="13521"/>
                </a:cubicBezTo>
                <a:cubicBezTo>
                  <a:pt x="11516" y="13309"/>
                  <a:pt x="11532" y="13279"/>
                  <a:pt x="11561" y="13301"/>
                </a:cubicBezTo>
                <a:cubicBezTo>
                  <a:pt x="11590" y="13322"/>
                  <a:pt x="11597" y="13309"/>
                  <a:pt x="11611" y="13222"/>
                </a:cubicBezTo>
                <a:cubicBezTo>
                  <a:pt x="11625" y="13129"/>
                  <a:pt x="11623" y="13113"/>
                  <a:pt x="11593" y="13040"/>
                </a:cubicBezTo>
                <a:cubicBezTo>
                  <a:pt x="11563" y="12965"/>
                  <a:pt x="11561" y="12942"/>
                  <a:pt x="11567" y="12721"/>
                </a:cubicBezTo>
                <a:cubicBezTo>
                  <a:pt x="11573" y="12469"/>
                  <a:pt x="11552" y="12334"/>
                  <a:pt x="11507" y="12335"/>
                </a:cubicBezTo>
                <a:close/>
                <a:moveTo>
                  <a:pt x="4103" y="12351"/>
                </a:moveTo>
                <a:cubicBezTo>
                  <a:pt x="4089" y="12343"/>
                  <a:pt x="4072" y="12348"/>
                  <a:pt x="4053" y="12369"/>
                </a:cubicBezTo>
                <a:cubicBezTo>
                  <a:pt x="3989" y="12442"/>
                  <a:pt x="3909" y="12866"/>
                  <a:pt x="3926" y="13049"/>
                </a:cubicBezTo>
                <a:cubicBezTo>
                  <a:pt x="3929" y="13092"/>
                  <a:pt x="3954" y="13150"/>
                  <a:pt x="3985" y="13186"/>
                </a:cubicBezTo>
                <a:lnTo>
                  <a:pt x="4038" y="13250"/>
                </a:lnTo>
                <a:lnTo>
                  <a:pt x="3902" y="13644"/>
                </a:lnTo>
                <a:cubicBezTo>
                  <a:pt x="3826" y="13860"/>
                  <a:pt x="3772" y="14038"/>
                  <a:pt x="3780" y="14037"/>
                </a:cubicBezTo>
                <a:cubicBezTo>
                  <a:pt x="3817" y="14036"/>
                  <a:pt x="3944" y="13778"/>
                  <a:pt x="4024" y="13538"/>
                </a:cubicBezTo>
                <a:cubicBezTo>
                  <a:pt x="4099" y="13311"/>
                  <a:pt x="4116" y="13278"/>
                  <a:pt x="4144" y="13299"/>
                </a:cubicBezTo>
                <a:cubicBezTo>
                  <a:pt x="4200" y="13340"/>
                  <a:pt x="4224" y="13095"/>
                  <a:pt x="4172" y="13013"/>
                </a:cubicBezTo>
                <a:cubicBezTo>
                  <a:pt x="4148" y="12975"/>
                  <a:pt x="4145" y="12950"/>
                  <a:pt x="4153" y="12774"/>
                </a:cubicBezTo>
                <a:cubicBezTo>
                  <a:pt x="4163" y="12525"/>
                  <a:pt x="4145" y="12375"/>
                  <a:pt x="4103" y="12351"/>
                </a:cubicBezTo>
                <a:close/>
                <a:moveTo>
                  <a:pt x="5032" y="13151"/>
                </a:moveTo>
                <a:cubicBezTo>
                  <a:pt x="5024" y="13165"/>
                  <a:pt x="5015" y="13242"/>
                  <a:pt x="5008" y="13376"/>
                </a:cubicBezTo>
                <a:cubicBezTo>
                  <a:pt x="4997" y="13599"/>
                  <a:pt x="4968" y="13670"/>
                  <a:pt x="4930" y="13567"/>
                </a:cubicBezTo>
                <a:cubicBezTo>
                  <a:pt x="4915" y="13528"/>
                  <a:pt x="4903" y="13469"/>
                  <a:pt x="4903" y="13436"/>
                </a:cubicBezTo>
                <a:cubicBezTo>
                  <a:pt x="4902" y="13403"/>
                  <a:pt x="4891" y="13447"/>
                  <a:pt x="4878" y="13534"/>
                </a:cubicBezTo>
                <a:cubicBezTo>
                  <a:pt x="4829" y="13857"/>
                  <a:pt x="4739" y="13890"/>
                  <a:pt x="4756" y="13578"/>
                </a:cubicBezTo>
                <a:cubicBezTo>
                  <a:pt x="4768" y="13384"/>
                  <a:pt x="4754" y="13394"/>
                  <a:pt x="4724" y="13605"/>
                </a:cubicBezTo>
                <a:cubicBezTo>
                  <a:pt x="4693" y="13816"/>
                  <a:pt x="4692" y="13973"/>
                  <a:pt x="4719" y="14056"/>
                </a:cubicBezTo>
                <a:cubicBezTo>
                  <a:pt x="4731" y="14090"/>
                  <a:pt x="4749" y="14109"/>
                  <a:pt x="4759" y="14098"/>
                </a:cubicBezTo>
                <a:cubicBezTo>
                  <a:pt x="4769" y="14086"/>
                  <a:pt x="4783" y="14076"/>
                  <a:pt x="4789" y="14076"/>
                </a:cubicBezTo>
                <a:cubicBezTo>
                  <a:pt x="4795" y="14076"/>
                  <a:pt x="4821" y="14023"/>
                  <a:pt x="4845" y="13959"/>
                </a:cubicBezTo>
                <a:cubicBezTo>
                  <a:pt x="4876" y="13880"/>
                  <a:pt x="4898" y="13850"/>
                  <a:pt x="4914" y="13866"/>
                </a:cubicBezTo>
                <a:cubicBezTo>
                  <a:pt x="4984" y="13931"/>
                  <a:pt x="5045" y="13673"/>
                  <a:pt x="5045" y="13310"/>
                </a:cubicBezTo>
                <a:cubicBezTo>
                  <a:pt x="5045" y="13188"/>
                  <a:pt x="5039" y="13138"/>
                  <a:pt x="5032" y="13151"/>
                </a:cubicBezTo>
                <a:close/>
                <a:moveTo>
                  <a:pt x="14163" y="13317"/>
                </a:moveTo>
                <a:cubicBezTo>
                  <a:pt x="14115" y="13324"/>
                  <a:pt x="14053" y="13403"/>
                  <a:pt x="14016" y="13551"/>
                </a:cubicBezTo>
                <a:cubicBezTo>
                  <a:pt x="13960" y="13768"/>
                  <a:pt x="13941" y="14037"/>
                  <a:pt x="13981" y="14037"/>
                </a:cubicBezTo>
                <a:cubicBezTo>
                  <a:pt x="13988" y="14037"/>
                  <a:pt x="14015" y="14065"/>
                  <a:pt x="14041" y="14098"/>
                </a:cubicBezTo>
                <a:lnTo>
                  <a:pt x="14089" y="14156"/>
                </a:lnTo>
                <a:lnTo>
                  <a:pt x="14053" y="14232"/>
                </a:lnTo>
                <a:cubicBezTo>
                  <a:pt x="14034" y="14275"/>
                  <a:pt x="14012" y="14342"/>
                  <a:pt x="14005" y="14382"/>
                </a:cubicBezTo>
                <a:cubicBezTo>
                  <a:pt x="13988" y="14477"/>
                  <a:pt x="14010" y="14478"/>
                  <a:pt x="14055" y="14384"/>
                </a:cubicBezTo>
                <a:cubicBezTo>
                  <a:pt x="14114" y="14261"/>
                  <a:pt x="14190" y="14161"/>
                  <a:pt x="14245" y="14134"/>
                </a:cubicBezTo>
                <a:cubicBezTo>
                  <a:pt x="14284" y="14115"/>
                  <a:pt x="14301" y="14085"/>
                  <a:pt x="14312" y="14015"/>
                </a:cubicBezTo>
                <a:cubicBezTo>
                  <a:pt x="14320" y="13964"/>
                  <a:pt x="14326" y="13914"/>
                  <a:pt x="14326" y="13904"/>
                </a:cubicBezTo>
                <a:cubicBezTo>
                  <a:pt x="14326" y="13895"/>
                  <a:pt x="14274" y="13886"/>
                  <a:pt x="14210" y="13886"/>
                </a:cubicBezTo>
                <a:cubicBezTo>
                  <a:pt x="14098" y="13886"/>
                  <a:pt x="14006" y="13821"/>
                  <a:pt x="14006" y="13742"/>
                </a:cubicBezTo>
                <a:cubicBezTo>
                  <a:pt x="14006" y="13622"/>
                  <a:pt x="14144" y="13481"/>
                  <a:pt x="14165" y="13580"/>
                </a:cubicBezTo>
                <a:cubicBezTo>
                  <a:pt x="14180" y="13652"/>
                  <a:pt x="14206" y="13626"/>
                  <a:pt x="14222" y="13523"/>
                </a:cubicBezTo>
                <a:cubicBezTo>
                  <a:pt x="14244" y="13378"/>
                  <a:pt x="14211" y="13311"/>
                  <a:pt x="14163" y="13317"/>
                </a:cubicBezTo>
                <a:close/>
                <a:moveTo>
                  <a:pt x="7517" y="13321"/>
                </a:moveTo>
                <a:cubicBezTo>
                  <a:pt x="7455" y="13340"/>
                  <a:pt x="7389" y="13471"/>
                  <a:pt x="7356" y="13660"/>
                </a:cubicBezTo>
                <a:cubicBezTo>
                  <a:pt x="7311" y="13920"/>
                  <a:pt x="7316" y="13984"/>
                  <a:pt x="7387" y="14076"/>
                </a:cubicBezTo>
                <a:lnTo>
                  <a:pt x="7447" y="14154"/>
                </a:lnTo>
                <a:lnTo>
                  <a:pt x="7406" y="14278"/>
                </a:lnTo>
                <a:cubicBezTo>
                  <a:pt x="7383" y="14346"/>
                  <a:pt x="7365" y="14413"/>
                  <a:pt x="7365" y="14427"/>
                </a:cubicBezTo>
                <a:cubicBezTo>
                  <a:pt x="7365" y="14476"/>
                  <a:pt x="7383" y="14453"/>
                  <a:pt x="7453" y="14322"/>
                </a:cubicBezTo>
                <a:cubicBezTo>
                  <a:pt x="7491" y="14250"/>
                  <a:pt x="7554" y="14172"/>
                  <a:pt x="7592" y="14147"/>
                </a:cubicBezTo>
                <a:cubicBezTo>
                  <a:pt x="7647" y="14111"/>
                  <a:pt x="7665" y="14078"/>
                  <a:pt x="7679" y="13997"/>
                </a:cubicBezTo>
                <a:lnTo>
                  <a:pt x="7698" y="13895"/>
                </a:lnTo>
                <a:lnTo>
                  <a:pt x="7559" y="13881"/>
                </a:lnTo>
                <a:cubicBezTo>
                  <a:pt x="7420" y="13867"/>
                  <a:pt x="7378" y="13828"/>
                  <a:pt x="7378" y="13713"/>
                </a:cubicBezTo>
                <a:cubicBezTo>
                  <a:pt x="7378" y="13649"/>
                  <a:pt x="7443" y="13545"/>
                  <a:pt x="7484" y="13545"/>
                </a:cubicBezTo>
                <a:cubicBezTo>
                  <a:pt x="7500" y="13545"/>
                  <a:pt x="7525" y="13571"/>
                  <a:pt x="7540" y="13602"/>
                </a:cubicBezTo>
                <a:cubicBezTo>
                  <a:pt x="7564" y="13652"/>
                  <a:pt x="7568" y="13649"/>
                  <a:pt x="7581" y="13562"/>
                </a:cubicBezTo>
                <a:cubicBezTo>
                  <a:pt x="7601" y="13432"/>
                  <a:pt x="7600" y="13368"/>
                  <a:pt x="7576" y="13341"/>
                </a:cubicBezTo>
                <a:cubicBezTo>
                  <a:pt x="7557" y="13320"/>
                  <a:pt x="7537" y="13315"/>
                  <a:pt x="7517" y="13321"/>
                </a:cubicBezTo>
                <a:close/>
                <a:moveTo>
                  <a:pt x="19818" y="13328"/>
                </a:moveTo>
                <a:cubicBezTo>
                  <a:pt x="19725" y="13359"/>
                  <a:pt x="19655" y="13570"/>
                  <a:pt x="19628" y="13897"/>
                </a:cubicBezTo>
                <a:cubicBezTo>
                  <a:pt x="19622" y="13978"/>
                  <a:pt x="19625" y="14006"/>
                  <a:pt x="19643" y="14025"/>
                </a:cubicBezTo>
                <a:cubicBezTo>
                  <a:pt x="19655" y="14038"/>
                  <a:pt x="19685" y="14073"/>
                  <a:pt x="19709" y="14101"/>
                </a:cubicBezTo>
                <a:lnTo>
                  <a:pt x="19753" y="14152"/>
                </a:lnTo>
                <a:lnTo>
                  <a:pt x="19706" y="14280"/>
                </a:lnTo>
                <a:cubicBezTo>
                  <a:pt x="19680" y="14350"/>
                  <a:pt x="19659" y="14418"/>
                  <a:pt x="19659" y="14431"/>
                </a:cubicBezTo>
                <a:cubicBezTo>
                  <a:pt x="19659" y="14476"/>
                  <a:pt x="19687" y="14454"/>
                  <a:pt x="19721" y="14384"/>
                </a:cubicBezTo>
                <a:cubicBezTo>
                  <a:pt x="19780" y="14261"/>
                  <a:pt x="19856" y="14161"/>
                  <a:pt x="19910" y="14134"/>
                </a:cubicBezTo>
                <a:cubicBezTo>
                  <a:pt x="19950" y="14115"/>
                  <a:pt x="19967" y="14085"/>
                  <a:pt x="19978" y="14015"/>
                </a:cubicBezTo>
                <a:cubicBezTo>
                  <a:pt x="19986" y="13964"/>
                  <a:pt x="19993" y="13915"/>
                  <a:pt x="19993" y="13908"/>
                </a:cubicBezTo>
                <a:cubicBezTo>
                  <a:pt x="19993" y="13900"/>
                  <a:pt x="19933" y="13888"/>
                  <a:pt x="19859" y="13881"/>
                </a:cubicBezTo>
                <a:cubicBezTo>
                  <a:pt x="19750" y="13870"/>
                  <a:pt x="19721" y="13854"/>
                  <a:pt x="19699" y="13795"/>
                </a:cubicBezTo>
                <a:cubicBezTo>
                  <a:pt x="19674" y="13727"/>
                  <a:pt x="19673" y="13719"/>
                  <a:pt x="19693" y="13655"/>
                </a:cubicBezTo>
                <a:cubicBezTo>
                  <a:pt x="19720" y="13566"/>
                  <a:pt x="19797" y="13521"/>
                  <a:pt x="19828" y="13578"/>
                </a:cubicBezTo>
                <a:cubicBezTo>
                  <a:pt x="19862" y="13641"/>
                  <a:pt x="19871" y="13633"/>
                  <a:pt x="19888" y="13523"/>
                </a:cubicBezTo>
                <a:cubicBezTo>
                  <a:pt x="19911" y="13375"/>
                  <a:pt x="19886" y="13305"/>
                  <a:pt x="19818" y="13328"/>
                </a:cubicBezTo>
                <a:close/>
                <a:moveTo>
                  <a:pt x="19206" y="13924"/>
                </a:moveTo>
                <a:cubicBezTo>
                  <a:pt x="19114" y="13924"/>
                  <a:pt x="19040" y="14235"/>
                  <a:pt x="19038" y="14637"/>
                </a:cubicBezTo>
                <a:cubicBezTo>
                  <a:pt x="19037" y="14833"/>
                  <a:pt x="19042" y="14887"/>
                  <a:pt x="19062" y="14931"/>
                </a:cubicBezTo>
                <a:cubicBezTo>
                  <a:pt x="19119" y="15053"/>
                  <a:pt x="19224" y="14967"/>
                  <a:pt x="19274" y="14757"/>
                </a:cubicBezTo>
                <a:cubicBezTo>
                  <a:pt x="19359" y="14405"/>
                  <a:pt x="19320" y="13924"/>
                  <a:pt x="19206" y="13924"/>
                </a:cubicBezTo>
                <a:close/>
                <a:moveTo>
                  <a:pt x="6474" y="14008"/>
                </a:moveTo>
                <a:cubicBezTo>
                  <a:pt x="6472" y="14001"/>
                  <a:pt x="6382" y="14170"/>
                  <a:pt x="6276" y="14384"/>
                </a:cubicBezTo>
                <a:cubicBezTo>
                  <a:pt x="6105" y="14725"/>
                  <a:pt x="6045" y="14887"/>
                  <a:pt x="6045" y="15004"/>
                </a:cubicBezTo>
                <a:cubicBezTo>
                  <a:pt x="6045" y="15032"/>
                  <a:pt x="6036" y="15047"/>
                  <a:pt x="6257" y="14623"/>
                </a:cubicBezTo>
                <a:cubicBezTo>
                  <a:pt x="6393" y="14362"/>
                  <a:pt x="6443" y="14245"/>
                  <a:pt x="6458" y="14149"/>
                </a:cubicBezTo>
                <a:cubicBezTo>
                  <a:pt x="6470" y="14078"/>
                  <a:pt x="6477" y="14015"/>
                  <a:pt x="6474" y="14008"/>
                </a:cubicBezTo>
                <a:close/>
                <a:moveTo>
                  <a:pt x="15119" y="14098"/>
                </a:moveTo>
                <a:cubicBezTo>
                  <a:pt x="15116" y="14090"/>
                  <a:pt x="15027" y="14256"/>
                  <a:pt x="14920" y="14468"/>
                </a:cubicBezTo>
                <a:cubicBezTo>
                  <a:pt x="14745" y="14814"/>
                  <a:pt x="14698" y="14939"/>
                  <a:pt x="14698" y="15066"/>
                </a:cubicBezTo>
                <a:cubicBezTo>
                  <a:pt x="14698" y="15088"/>
                  <a:pt x="14713" y="15076"/>
                  <a:pt x="14733" y="15038"/>
                </a:cubicBezTo>
                <a:cubicBezTo>
                  <a:pt x="15037" y="14451"/>
                  <a:pt x="15093" y="14330"/>
                  <a:pt x="15108" y="14225"/>
                </a:cubicBezTo>
                <a:cubicBezTo>
                  <a:pt x="15117" y="14163"/>
                  <a:pt x="15122" y="14105"/>
                  <a:pt x="15119" y="14098"/>
                </a:cubicBezTo>
                <a:close/>
                <a:moveTo>
                  <a:pt x="8487" y="14130"/>
                </a:moveTo>
                <a:cubicBezTo>
                  <a:pt x="8470" y="14125"/>
                  <a:pt x="8406" y="14234"/>
                  <a:pt x="8288" y="14468"/>
                </a:cubicBezTo>
                <a:cubicBezTo>
                  <a:pt x="8132" y="14776"/>
                  <a:pt x="8086" y="14884"/>
                  <a:pt x="8074" y="14978"/>
                </a:cubicBezTo>
                <a:cubicBezTo>
                  <a:pt x="8066" y="15044"/>
                  <a:pt x="8063" y="15096"/>
                  <a:pt x="8068" y="15095"/>
                </a:cubicBezTo>
                <a:cubicBezTo>
                  <a:pt x="8092" y="15087"/>
                  <a:pt x="8450" y="14346"/>
                  <a:pt x="8471" y="14260"/>
                </a:cubicBezTo>
                <a:cubicBezTo>
                  <a:pt x="8492" y="14177"/>
                  <a:pt x="8498" y="14133"/>
                  <a:pt x="8487" y="14130"/>
                </a:cubicBezTo>
                <a:close/>
                <a:moveTo>
                  <a:pt x="17578" y="14477"/>
                </a:moveTo>
                <a:lnTo>
                  <a:pt x="17527" y="14646"/>
                </a:lnTo>
                <a:cubicBezTo>
                  <a:pt x="17499" y="14739"/>
                  <a:pt x="17462" y="14869"/>
                  <a:pt x="17445" y="14936"/>
                </a:cubicBezTo>
                <a:lnTo>
                  <a:pt x="17414" y="15056"/>
                </a:lnTo>
                <a:lnTo>
                  <a:pt x="17469" y="16799"/>
                </a:lnTo>
                <a:lnTo>
                  <a:pt x="17524" y="18544"/>
                </a:lnTo>
                <a:lnTo>
                  <a:pt x="17941" y="18544"/>
                </a:lnTo>
                <a:lnTo>
                  <a:pt x="18358" y="18544"/>
                </a:lnTo>
                <a:lnTo>
                  <a:pt x="18394" y="18356"/>
                </a:lnTo>
                <a:cubicBezTo>
                  <a:pt x="18413" y="18253"/>
                  <a:pt x="18435" y="18158"/>
                  <a:pt x="18441" y="18146"/>
                </a:cubicBezTo>
                <a:cubicBezTo>
                  <a:pt x="18447" y="18135"/>
                  <a:pt x="18470" y="18219"/>
                  <a:pt x="18493" y="18334"/>
                </a:cubicBezTo>
                <a:lnTo>
                  <a:pt x="18533" y="18544"/>
                </a:lnTo>
                <a:lnTo>
                  <a:pt x="18993" y="18544"/>
                </a:lnTo>
                <a:lnTo>
                  <a:pt x="19454" y="18544"/>
                </a:lnTo>
                <a:lnTo>
                  <a:pt x="19459" y="18458"/>
                </a:lnTo>
                <a:cubicBezTo>
                  <a:pt x="19476" y="18213"/>
                  <a:pt x="19495" y="17698"/>
                  <a:pt x="19495" y="17465"/>
                </a:cubicBezTo>
                <a:cubicBezTo>
                  <a:pt x="19495" y="17149"/>
                  <a:pt x="19465" y="16870"/>
                  <a:pt x="19396" y="16553"/>
                </a:cubicBezTo>
                <a:lnTo>
                  <a:pt x="19348" y="16331"/>
                </a:lnTo>
                <a:lnTo>
                  <a:pt x="19320" y="16433"/>
                </a:lnTo>
                <a:cubicBezTo>
                  <a:pt x="19305" y="16489"/>
                  <a:pt x="19276" y="16626"/>
                  <a:pt x="19256" y="16735"/>
                </a:cubicBezTo>
                <a:lnTo>
                  <a:pt x="19220" y="16936"/>
                </a:lnTo>
                <a:lnTo>
                  <a:pt x="19268" y="17157"/>
                </a:lnTo>
                <a:cubicBezTo>
                  <a:pt x="19325" y="17419"/>
                  <a:pt x="19379" y="17769"/>
                  <a:pt x="19368" y="17802"/>
                </a:cubicBezTo>
                <a:cubicBezTo>
                  <a:pt x="19356" y="17838"/>
                  <a:pt x="18674" y="17828"/>
                  <a:pt x="18667" y="17791"/>
                </a:cubicBezTo>
                <a:cubicBezTo>
                  <a:pt x="18663" y="17773"/>
                  <a:pt x="18681" y="17638"/>
                  <a:pt x="18706" y="17490"/>
                </a:cubicBezTo>
                <a:lnTo>
                  <a:pt x="18753" y="17222"/>
                </a:lnTo>
                <a:lnTo>
                  <a:pt x="18731" y="17051"/>
                </a:lnTo>
                <a:cubicBezTo>
                  <a:pt x="18692" y="16750"/>
                  <a:pt x="18560" y="16498"/>
                  <a:pt x="18441" y="16498"/>
                </a:cubicBezTo>
                <a:cubicBezTo>
                  <a:pt x="18416" y="16498"/>
                  <a:pt x="18350" y="16539"/>
                  <a:pt x="18294" y="16588"/>
                </a:cubicBezTo>
                <a:lnTo>
                  <a:pt x="18194" y="16675"/>
                </a:lnTo>
                <a:lnTo>
                  <a:pt x="18131" y="17022"/>
                </a:lnTo>
                <a:lnTo>
                  <a:pt x="18067" y="17370"/>
                </a:lnTo>
                <a:lnTo>
                  <a:pt x="18127" y="17370"/>
                </a:lnTo>
                <a:cubicBezTo>
                  <a:pt x="18160" y="17370"/>
                  <a:pt x="18207" y="17396"/>
                  <a:pt x="18231" y="17430"/>
                </a:cubicBezTo>
                <a:cubicBezTo>
                  <a:pt x="18286" y="17507"/>
                  <a:pt x="18358" y="17744"/>
                  <a:pt x="18341" y="17793"/>
                </a:cubicBezTo>
                <a:cubicBezTo>
                  <a:pt x="18334" y="17813"/>
                  <a:pt x="18210" y="17823"/>
                  <a:pt x="18046" y="17817"/>
                </a:cubicBezTo>
                <a:cubicBezTo>
                  <a:pt x="17782" y="17806"/>
                  <a:pt x="17761" y="17800"/>
                  <a:pt x="17727" y="17725"/>
                </a:cubicBezTo>
                <a:cubicBezTo>
                  <a:pt x="17699" y="17664"/>
                  <a:pt x="17689" y="17603"/>
                  <a:pt x="17682" y="17461"/>
                </a:cubicBezTo>
                <a:cubicBezTo>
                  <a:pt x="17673" y="17263"/>
                  <a:pt x="17618" y="15728"/>
                  <a:pt x="17593" y="14949"/>
                </a:cubicBezTo>
                <a:lnTo>
                  <a:pt x="17578" y="14477"/>
                </a:lnTo>
                <a:close/>
                <a:moveTo>
                  <a:pt x="2143" y="14479"/>
                </a:moveTo>
                <a:lnTo>
                  <a:pt x="2068" y="14723"/>
                </a:lnTo>
                <a:cubicBezTo>
                  <a:pt x="2027" y="14857"/>
                  <a:pt x="1990" y="15003"/>
                  <a:pt x="1985" y="15049"/>
                </a:cubicBezTo>
                <a:cubicBezTo>
                  <a:pt x="1981" y="15095"/>
                  <a:pt x="2002" y="15871"/>
                  <a:pt x="2031" y="16772"/>
                </a:cubicBezTo>
                <a:cubicBezTo>
                  <a:pt x="2059" y="17673"/>
                  <a:pt x="2083" y="18440"/>
                  <a:pt x="2083" y="18476"/>
                </a:cubicBezTo>
                <a:cubicBezTo>
                  <a:pt x="2083" y="18536"/>
                  <a:pt x="2108" y="18544"/>
                  <a:pt x="2361" y="18553"/>
                </a:cubicBezTo>
                <a:lnTo>
                  <a:pt x="2639" y="18562"/>
                </a:lnTo>
                <a:lnTo>
                  <a:pt x="2661" y="18830"/>
                </a:lnTo>
                <a:cubicBezTo>
                  <a:pt x="2674" y="18978"/>
                  <a:pt x="2697" y="19179"/>
                  <a:pt x="2712" y="19277"/>
                </a:cubicBezTo>
                <a:cubicBezTo>
                  <a:pt x="2746" y="19492"/>
                  <a:pt x="2836" y="19735"/>
                  <a:pt x="2901" y="19785"/>
                </a:cubicBezTo>
                <a:cubicBezTo>
                  <a:pt x="2971" y="19840"/>
                  <a:pt x="3053" y="19838"/>
                  <a:pt x="3100" y="19780"/>
                </a:cubicBezTo>
                <a:cubicBezTo>
                  <a:pt x="3172" y="19690"/>
                  <a:pt x="3220" y="19537"/>
                  <a:pt x="3288" y="19173"/>
                </a:cubicBezTo>
                <a:cubicBezTo>
                  <a:pt x="3325" y="18977"/>
                  <a:pt x="3372" y="18756"/>
                  <a:pt x="3393" y="18681"/>
                </a:cubicBezTo>
                <a:lnTo>
                  <a:pt x="3431" y="18544"/>
                </a:lnTo>
                <a:lnTo>
                  <a:pt x="4155" y="18544"/>
                </a:lnTo>
                <a:lnTo>
                  <a:pt x="4878" y="18544"/>
                </a:lnTo>
                <a:lnTo>
                  <a:pt x="4919" y="18329"/>
                </a:lnTo>
                <a:cubicBezTo>
                  <a:pt x="4960" y="18115"/>
                  <a:pt x="4960" y="18114"/>
                  <a:pt x="4980" y="18201"/>
                </a:cubicBezTo>
                <a:cubicBezTo>
                  <a:pt x="4991" y="18249"/>
                  <a:pt x="5018" y="18346"/>
                  <a:pt x="5040" y="18416"/>
                </a:cubicBezTo>
                <a:lnTo>
                  <a:pt x="5081" y="18544"/>
                </a:lnTo>
                <a:lnTo>
                  <a:pt x="5312" y="18544"/>
                </a:lnTo>
                <a:lnTo>
                  <a:pt x="5543" y="18544"/>
                </a:lnTo>
                <a:lnTo>
                  <a:pt x="5589" y="18425"/>
                </a:lnTo>
                <a:lnTo>
                  <a:pt x="5634" y="18309"/>
                </a:lnTo>
                <a:lnTo>
                  <a:pt x="5672" y="18425"/>
                </a:lnTo>
                <a:lnTo>
                  <a:pt x="5709" y="18544"/>
                </a:lnTo>
                <a:lnTo>
                  <a:pt x="6335" y="18535"/>
                </a:lnTo>
                <a:lnTo>
                  <a:pt x="6961" y="18524"/>
                </a:lnTo>
                <a:lnTo>
                  <a:pt x="7015" y="18243"/>
                </a:lnTo>
                <a:cubicBezTo>
                  <a:pt x="7045" y="18088"/>
                  <a:pt x="7090" y="17809"/>
                  <a:pt x="7116" y="17621"/>
                </a:cubicBezTo>
                <a:cubicBezTo>
                  <a:pt x="7161" y="17284"/>
                  <a:pt x="7161" y="17278"/>
                  <a:pt x="7141" y="17120"/>
                </a:cubicBezTo>
                <a:cubicBezTo>
                  <a:pt x="7101" y="16809"/>
                  <a:pt x="6909" y="16386"/>
                  <a:pt x="6808" y="16385"/>
                </a:cubicBezTo>
                <a:cubicBezTo>
                  <a:pt x="6748" y="16385"/>
                  <a:pt x="6629" y="16569"/>
                  <a:pt x="6375" y="17060"/>
                </a:cubicBezTo>
                <a:cubicBezTo>
                  <a:pt x="5978" y="17825"/>
                  <a:pt x="5890" y="17930"/>
                  <a:pt x="5809" y="17738"/>
                </a:cubicBezTo>
                <a:lnTo>
                  <a:pt x="5774" y="17652"/>
                </a:lnTo>
                <a:lnTo>
                  <a:pt x="5812" y="17293"/>
                </a:lnTo>
                <a:cubicBezTo>
                  <a:pt x="5833" y="17096"/>
                  <a:pt x="5854" y="16874"/>
                  <a:pt x="5858" y="16801"/>
                </a:cubicBezTo>
                <a:cubicBezTo>
                  <a:pt x="5866" y="16671"/>
                  <a:pt x="5864" y="16676"/>
                  <a:pt x="5771" y="16967"/>
                </a:cubicBezTo>
                <a:cubicBezTo>
                  <a:pt x="5683" y="17244"/>
                  <a:pt x="5675" y="17277"/>
                  <a:pt x="5668" y="17472"/>
                </a:cubicBezTo>
                <a:cubicBezTo>
                  <a:pt x="5653" y="17841"/>
                  <a:pt x="5666" y="17824"/>
                  <a:pt x="5404" y="17824"/>
                </a:cubicBezTo>
                <a:cubicBezTo>
                  <a:pt x="5182" y="17824"/>
                  <a:pt x="5173" y="17821"/>
                  <a:pt x="5140" y="17736"/>
                </a:cubicBezTo>
                <a:cubicBezTo>
                  <a:pt x="5102" y="17639"/>
                  <a:pt x="5101" y="17631"/>
                  <a:pt x="5114" y="17047"/>
                </a:cubicBezTo>
                <a:lnTo>
                  <a:pt x="5123" y="16670"/>
                </a:lnTo>
                <a:lnTo>
                  <a:pt x="5056" y="16878"/>
                </a:lnTo>
                <a:cubicBezTo>
                  <a:pt x="4976" y="17126"/>
                  <a:pt x="4955" y="17264"/>
                  <a:pt x="4955" y="17532"/>
                </a:cubicBezTo>
                <a:cubicBezTo>
                  <a:pt x="4955" y="17643"/>
                  <a:pt x="4948" y="17753"/>
                  <a:pt x="4940" y="17778"/>
                </a:cubicBezTo>
                <a:cubicBezTo>
                  <a:pt x="4920" y="17837"/>
                  <a:pt x="4358" y="17844"/>
                  <a:pt x="4346" y="17786"/>
                </a:cubicBezTo>
                <a:cubicBezTo>
                  <a:pt x="4342" y="17764"/>
                  <a:pt x="4359" y="17644"/>
                  <a:pt x="4385" y="17518"/>
                </a:cubicBezTo>
                <a:cubicBezTo>
                  <a:pt x="4431" y="17294"/>
                  <a:pt x="4432" y="17278"/>
                  <a:pt x="4427" y="16992"/>
                </a:cubicBezTo>
                <a:cubicBezTo>
                  <a:pt x="4420" y="16665"/>
                  <a:pt x="4393" y="16480"/>
                  <a:pt x="4337" y="16387"/>
                </a:cubicBezTo>
                <a:cubicBezTo>
                  <a:pt x="4269" y="16275"/>
                  <a:pt x="4125" y="16464"/>
                  <a:pt x="3967" y="16872"/>
                </a:cubicBezTo>
                <a:cubicBezTo>
                  <a:pt x="3829" y="17228"/>
                  <a:pt x="3775" y="17423"/>
                  <a:pt x="3758" y="17623"/>
                </a:cubicBezTo>
                <a:lnTo>
                  <a:pt x="3742" y="17806"/>
                </a:lnTo>
                <a:lnTo>
                  <a:pt x="3474" y="17815"/>
                </a:lnTo>
                <a:cubicBezTo>
                  <a:pt x="3326" y="17820"/>
                  <a:pt x="3199" y="17817"/>
                  <a:pt x="3190" y="17807"/>
                </a:cubicBezTo>
                <a:cubicBezTo>
                  <a:pt x="3180" y="17795"/>
                  <a:pt x="3193" y="17665"/>
                  <a:pt x="3232" y="17394"/>
                </a:cubicBezTo>
                <a:cubicBezTo>
                  <a:pt x="3263" y="17175"/>
                  <a:pt x="3301" y="16866"/>
                  <a:pt x="3314" y="16704"/>
                </a:cubicBezTo>
                <a:cubicBezTo>
                  <a:pt x="3342" y="16389"/>
                  <a:pt x="3348" y="16006"/>
                  <a:pt x="3326" y="16006"/>
                </a:cubicBezTo>
                <a:cubicBezTo>
                  <a:pt x="3299" y="16006"/>
                  <a:pt x="3202" y="16171"/>
                  <a:pt x="3110" y="16374"/>
                </a:cubicBezTo>
                <a:cubicBezTo>
                  <a:pt x="2924" y="16784"/>
                  <a:pt x="2791" y="17255"/>
                  <a:pt x="2744" y="17663"/>
                </a:cubicBezTo>
                <a:lnTo>
                  <a:pt x="2727" y="17806"/>
                </a:lnTo>
                <a:lnTo>
                  <a:pt x="2556" y="17817"/>
                </a:lnTo>
                <a:cubicBezTo>
                  <a:pt x="2387" y="17827"/>
                  <a:pt x="2289" y="17787"/>
                  <a:pt x="2264" y="17696"/>
                </a:cubicBezTo>
                <a:cubicBezTo>
                  <a:pt x="2252" y="17652"/>
                  <a:pt x="2204" y="16452"/>
                  <a:pt x="2165" y="15195"/>
                </a:cubicBezTo>
                <a:lnTo>
                  <a:pt x="2143" y="14479"/>
                </a:lnTo>
                <a:close/>
                <a:moveTo>
                  <a:pt x="9553" y="14506"/>
                </a:moveTo>
                <a:cubicBezTo>
                  <a:pt x="9549" y="14493"/>
                  <a:pt x="9458" y="14791"/>
                  <a:pt x="9404" y="14994"/>
                </a:cubicBezTo>
                <a:cubicBezTo>
                  <a:pt x="9390" y="15051"/>
                  <a:pt x="9396" y="15315"/>
                  <a:pt x="9443" y="16801"/>
                </a:cubicBezTo>
                <a:lnTo>
                  <a:pt x="9498" y="18542"/>
                </a:lnTo>
                <a:lnTo>
                  <a:pt x="9774" y="18553"/>
                </a:lnTo>
                <a:lnTo>
                  <a:pt x="10050" y="18562"/>
                </a:lnTo>
                <a:lnTo>
                  <a:pt x="10076" y="18865"/>
                </a:lnTo>
                <a:cubicBezTo>
                  <a:pt x="10119" y="19369"/>
                  <a:pt x="10188" y="19638"/>
                  <a:pt x="10308" y="19773"/>
                </a:cubicBezTo>
                <a:cubicBezTo>
                  <a:pt x="10386" y="19861"/>
                  <a:pt x="10492" y="19829"/>
                  <a:pt x="10564" y="19696"/>
                </a:cubicBezTo>
                <a:cubicBezTo>
                  <a:pt x="10614" y="19604"/>
                  <a:pt x="10639" y="19515"/>
                  <a:pt x="10703" y="19186"/>
                </a:cubicBezTo>
                <a:cubicBezTo>
                  <a:pt x="10746" y="18966"/>
                  <a:pt x="10795" y="18731"/>
                  <a:pt x="10811" y="18664"/>
                </a:cubicBezTo>
                <a:lnTo>
                  <a:pt x="10841" y="18544"/>
                </a:lnTo>
                <a:lnTo>
                  <a:pt x="11510" y="18544"/>
                </a:lnTo>
                <a:lnTo>
                  <a:pt x="12179" y="18544"/>
                </a:lnTo>
                <a:lnTo>
                  <a:pt x="12225" y="18433"/>
                </a:lnTo>
                <a:lnTo>
                  <a:pt x="12270" y="18321"/>
                </a:lnTo>
                <a:lnTo>
                  <a:pt x="12306" y="18433"/>
                </a:lnTo>
                <a:lnTo>
                  <a:pt x="12341" y="18544"/>
                </a:lnTo>
                <a:lnTo>
                  <a:pt x="12961" y="18544"/>
                </a:lnTo>
                <a:lnTo>
                  <a:pt x="13581" y="18544"/>
                </a:lnTo>
                <a:lnTo>
                  <a:pt x="13612" y="18420"/>
                </a:lnTo>
                <a:cubicBezTo>
                  <a:pt x="13676" y="18170"/>
                  <a:pt x="13788" y="17429"/>
                  <a:pt x="13788" y="17257"/>
                </a:cubicBezTo>
                <a:cubicBezTo>
                  <a:pt x="13788" y="17121"/>
                  <a:pt x="13726" y="16842"/>
                  <a:pt x="13663" y="16695"/>
                </a:cubicBezTo>
                <a:cubicBezTo>
                  <a:pt x="13597" y="16540"/>
                  <a:pt x="13484" y="16386"/>
                  <a:pt x="13437" y="16385"/>
                </a:cubicBezTo>
                <a:cubicBezTo>
                  <a:pt x="13380" y="16385"/>
                  <a:pt x="13261" y="16571"/>
                  <a:pt x="13025" y="17031"/>
                </a:cubicBezTo>
                <a:cubicBezTo>
                  <a:pt x="12632" y="17796"/>
                  <a:pt x="12523" y="17929"/>
                  <a:pt x="12447" y="17736"/>
                </a:cubicBezTo>
                <a:lnTo>
                  <a:pt x="12412" y="17649"/>
                </a:lnTo>
                <a:lnTo>
                  <a:pt x="12453" y="17266"/>
                </a:lnTo>
                <a:cubicBezTo>
                  <a:pt x="12515" y="16677"/>
                  <a:pt x="12510" y="16653"/>
                  <a:pt x="12398" y="16994"/>
                </a:cubicBezTo>
                <a:cubicBezTo>
                  <a:pt x="12308" y="17270"/>
                  <a:pt x="12304" y="17290"/>
                  <a:pt x="12298" y="17494"/>
                </a:cubicBezTo>
                <a:cubicBezTo>
                  <a:pt x="12289" y="17832"/>
                  <a:pt x="12296" y="17824"/>
                  <a:pt x="12011" y="17824"/>
                </a:cubicBezTo>
                <a:cubicBezTo>
                  <a:pt x="11875" y="17824"/>
                  <a:pt x="11761" y="17812"/>
                  <a:pt x="11758" y="17796"/>
                </a:cubicBezTo>
                <a:cubicBezTo>
                  <a:pt x="11754" y="17781"/>
                  <a:pt x="11775" y="17650"/>
                  <a:pt x="11803" y="17507"/>
                </a:cubicBezTo>
                <a:cubicBezTo>
                  <a:pt x="11852" y="17258"/>
                  <a:pt x="11855" y="17235"/>
                  <a:pt x="11849" y="16996"/>
                </a:cubicBezTo>
                <a:cubicBezTo>
                  <a:pt x="11842" y="16724"/>
                  <a:pt x="11804" y="16452"/>
                  <a:pt x="11763" y="16387"/>
                </a:cubicBezTo>
                <a:cubicBezTo>
                  <a:pt x="11672" y="16243"/>
                  <a:pt x="11462" y="16581"/>
                  <a:pt x="11267" y="17188"/>
                </a:cubicBezTo>
                <a:cubicBezTo>
                  <a:pt x="11198" y="17404"/>
                  <a:pt x="11176" y="17501"/>
                  <a:pt x="11166" y="17634"/>
                </a:cubicBezTo>
                <a:lnTo>
                  <a:pt x="11153" y="17806"/>
                </a:lnTo>
                <a:lnTo>
                  <a:pt x="10885" y="17815"/>
                </a:lnTo>
                <a:cubicBezTo>
                  <a:pt x="10737" y="17820"/>
                  <a:pt x="10612" y="17812"/>
                  <a:pt x="10606" y="17795"/>
                </a:cubicBezTo>
                <a:cubicBezTo>
                  <a:pt x="10600" y="17777"/>
                  <a:pt x="10619" y="17601"/>
                  <a:pt x="10648" y="17404"/>
                </a:cubicBezTo>
                <a:cubicBezTo>
                  <a:pt x="10733" y="16829"/>
                  <a:pt x="10787" y="16095"/>
                  <a:pt x="10750" y="16026"/>
                </a:cubicBezTo>
                <a:cubicBezTo>
                  <a:pt x="10714" y="15961"/>
                  <a:pt x="10496" y="16394"/>
                  <a:pt x="10345" y="16830"/>
                </a:cubicBezTo>
                <a:cubicBezTo>
                  <a:pt x="10265" y="17061"/>
                  <a:pt x="10180" y="17428"/>
                  <a:pt x="10152" y="17669"/>
                </a:cubicBezTo>
                <a:lnTo>
                  <a:pt x="10137" y="17806"/>
                </a:lnTo>
                <a:lnTo>
                  <a:pt x="9966" y="17817"/>
                </a:lnTo>
                <a:cubicBezTo>
                  <a:pt x="9796" y="17828"/>
                  <a:pt x="9713" y="17792"/>
                  <a:pt x="9685" y="17693"/>
                </a:cubicBezTo>
                <a:cubicBezTo>
                  <a:pt x="9668" y="17630"/>
                  <a:pt x="9652" y="17268"/>
                  <a:pt x="9602" y="15804"/>
                </a:cubicBezTo>
                <a:cubicBezTo>
                  <a:pt x="9578" y="15099"/>
                  <a:pt x="9556" y="14514"/>
                  <a:pt x="9553" y="14506"/>
                </a:cubicBezTo>
                <a:close/>
                <a:moveTo>
                  <a:pt x="20699" y="14530"/>
                </a:moveTo>
                <a:cubicBezTo>
                  <a:pt x="20688" y="14530"/>
                  <a:pt x="20531" y="15233"/>
                  <a:pt x="20531" y="15282"/>
                </a:cubicBezTo>
                <a:cubicBezTo>
                  <a:pt x="20531" y="15297"/>
                  <a:pt x="20542" y="15376"/>
                  <a:pt x="20556" y="15458"/>
                </a:cubicBezTo>
                <a:cubicBezTo>
                  <a:pt x="20600" y="15710"/>
                  <a:pt x="20585" y="16386"/>
                  <a:pt x="20532" y="16580"/>
                </a:cubicBezTo>
                <a:lnTo>
                  <a:pt x="20509" y="16663"/>
                </a:lnTo>
                <a:lnTo>
                  <a:pt x="20467" y="16477"/>
                </a:lnTo>
                <a:cubicBezTo>
                  <a:pt x="20362" y="16021"/>
                  <a:pt x="20195" y="15491"/>
                  <a:pt x="20058" y="15177"/>
                </a:cubicBezTo>
                <a:lnTo>
                  <a:pt x="19989" y="15020"/>
                </a:lnTo>
                <a:lnTo>
                  <a:pt x="19974" y="15106"/>
                </a:lnTo>
                <a:cubicBezTo>
                  <a:pt x="19961" y="15182"/>
                  <a:pt x="19949" y="15194"/>
                  <a:pt x="19868" y="15204"/>
                </a:cubicBezTo>
                <a:lnTo>
                  <a:pt x="19777" y="15215"/>
                </a:lnTo>
                <a:lnTo>
                  <a:pt x="19763" y="15381"/>
                </a:lnTo>
                <a:cubicBezTo>
                  <a:pt x="19747" y="15566"/>
                  <a:pt x="19746" y="15801"/>
                  <a:pt x="19760" y="15906"/>
                </a:cubicBezTo>
                <a:cubicBezTo>
                  <a:pt x="19765" y="15944"/>
                  <a:pt x="19838" y="16092"/>
                  <a:pt x="19922" y="16236"/>
                </a:cubicBezTo>
                <a:lnTo>
                  <a:pt x="20075" y="16498"/>
                </a:lnTo>
                <a:lnTo>
                  <a:pt x="20102" y="16396"/>
                </a:lnTo>
                <a:lnTo>
                  <a:pt x="20130" y="16294"/>
                </a:lnTo>
                <a:lnTo>
                  <a:pt x="20181" y="16416"/>
                </a:lnTo>
                <a:cubicBezTo>
                  <a:pt x="20238" y="16549"/>
                  <a:pt x="20355" y="16914"/>
                  <a:pt x="20388" y="17062"/>
                </a:cubicBezTo>
                <a:cubicBezTo>
                  <a:pt x="20408" y="17153"/>
                  <a:pt x="20407" y="17157"/>
                  <a:pt x="20344" y="17324"/>
                </a:cubicBezTo>
                <a:cubicBezTo>
                  <a:pt x="20253" y="17569"/>
                  <a:pt x="20135" y="17786"/>
                  <a:pt x="20093" y="17786"/>
                </a:cubicBezTo>
                <a:cubicBezTo>
                  <a:pt x="20071" y="17786"/>
                  <a:pt x="20040" y="17741"/>
                  <a:pt x="20013" y="17671"/>
                </a:cubicBezTo>
                <a:lnTo>
                  <a:pt x="19968" y="17554"/>
                </a:lnTo>
                <a:lnTo>
                  <a:pt x="19958" y="17700"/>
                </a:lnTo>
                <a:cubicBezTo>
                  <a:pt x="19942" y="17917"/>
                  <a:pt x="19946" y="18362"/>
                  <a:pt x="19964" y="18458"/>
                </a:cubicBezTo>
                <a:cubicBezTo>
                  <a:pt x="19980" y="18543"/>
                  <a:pt x="19981" y="18544"/>
                  <a:pt x="20318" y="18544"/>
                </a:cubicBezTo>
                <a:lnTo>
                  <a:pt x="20657" y="18544"/>
                </a:lnTo>
                <a:lnTo>
                  <a:pt x="20666" y="18256"/>
                </a:lnTo>
                <a:cubicBezTo>
                  <a:pt x="20678" y="17863"/>
                  <a:pt x="20665" y="17583"/>
                  <a:pt x="20621" y="17302"/>
                </a:cubicBezTo>
                <a:lnTo>
                  <a:pt x="20583" y="17065"/>
                </a:lnTo>
                <a:lnTo>
                  <a:pt x="20636" y="16779"/>
                </a:lnTo>
                <a:cubicBezTo>
                  <a:pt x="20665" y="16621"/>
                  <a:pt x="20701" y="16345"/>
                  <a:pt x="20716" y="16165"/>
                </a:cubicBezTo>
                <a:cubicBezTo>
                  <a:pt x="20744" y="15838"/>
                  <a:pt x="20744" y="15836"/>
                  <a:pt x="20783" y="15848"/>
                </a:cubicBezTo>
                <a:cubicBezTo>
                  <a:pt x="20819" y="15858"/>
                  <a:pt x="20827" y="15837"/>
                  <a:pt x="20889" y="15552"/>
                </a:cubicBezTo>
                <a:cubicBezTo>
                  <a:pt x="20926" y="15383"/>
                  <a:pt x="20953" y="15221"/>
                  <a:pt x="20949" y="15193"/>
                </a:cubicBezTo>
                <a:cubicBezTo>
                  <a:pt x="20946" y="15165"/>
                  <a:pt x="20915" y="15095"/>
                  <a:pt x="20881" y="15038"/>
                </a:cubicBezTo>
                <a:cubicBezTo>
                  <a:pt x="20786" y="14878"/>
                  <a:pt x="20710" y="14684"/>
                  <a:pt x="20710" y="14603"/>
                </a:cubicBezTo>
                <a:cubicBezTo>
                  <a:pt x="20710" y="14562"/>
                  <a:pt x="20705" y="14530"/>
                  <a:pt x="20699" y="14530"/>
                </a:cubicBezTo>
                <a:close/>
                <a:moveTo>
                  <a:pt x="14297" y="14832"/>
                </a:moveTo>
                <a:cubicBezTo>
                  <a:pt x="14291" y="14832"/>
                  <a:pt x="14274" y="14889"/>
                  <a:pt x="14248" y="15004"/>
                </a:cubicBezTo>
                <a:cubicBezTo>
                  <a:pt x="14175" y="15326"/>
                  <a:pt x="14134" y="15570"/>
                  <a:pt x="14133" y="15693"/>
                </a:cubicBezTo>
                <a:cubicBezTo>
                  <a:pt x="14133" y="15751"/>
                  <a:pt x="14157" y="16408"/>
                  <a:pt x="14187" y="17153"/>
                </a:cubicBezTo>
                <a:lnTo>
                  <a:pt x="14242" y="18507"/>
                </a:lnTo>
                <a:lnTo>
                  <a:pt x="14271" y="18345"/>
                </a:lnTo>
                <a:cubicBezTo>
                  <a:pt x="14309" y="18131"/>
                  <a:pt x="14336" y="17866"/>
                  <a:pt x="14351" y="17536"/>
                </a:cubicBezTo>
                <a:cubicBezTo>
                  <a:pt x="14361" y="17323"/>
                  <a:pt x="14357" y="17019"/>
                  <a:pt x="14332" y="16096"/>
                </a:cubicBezTo>
                <a:cubicBezTo>
                  <a:pt x="14315" y="15453"/>
                  <a:pt x="14300" y="14894"/>
                  <a:pt x="14300" y="14852"/>
                </a:cubicBezTo>
                <a:cubicBezTo>
                  <a:pt x="14300" y="14840"/>
                  <a:pt x="14299" y="14832"/>
                  <a:pt x="14297" y="14832"/>
                </a:cubicBezTo>
                <a:close/>
                <a:moveTo>
                  <a:pt x="21410" y="14843"/>
                </a:moveTo>
                <a:cubicBezTo>
                  <a:pt x="21405" y="14826"/>
                  <a:pt x="21328" y="15163"/>
                  <a:pt x="21280" y="15423"/>
                </a:cubicBezTo>
                <a:lnTo>
                  <a:pt x="21244" y="15614"/>
                </a:lnTo>
                <a:lnTo>
                  <a:pt x="21297" y="16956"/>
                </a:lnTo>
                <a:cubicBezTo>
                  <a:pt x="21327" y="17694"/>
                  <a:pt x="21351" y="18335"/>
                  <a:pt x="21351" y="18382"/>
                </a:cubicBezTo>
                <a:cubicBezTo>
                  <a:pt x="21351" y="18581"/>
                  <a:pt x="21383" y="18447"/>
                  <a:pt x="21429" y="18059"/>
                </a:cubicBezTo>
                <a:cubicBezTo>
                  <a:pt x="21480" y="17626"/>
                  <a:pt x="21482" y="17360"/>
                  <a:pt x="21447" y="16063"/>
                </a:cubicBezTo>
                <a:cubicBezTo>
                  <a:pt x="21430" y="15400"/>
                  <a:pt x="21413" y="14851"/>
                  <a:pt x="21410" y="14843"/>
                </a:cubicBezTo>
                <a:close/>
                <a:moveTo>
                  <a:pt x="7655" y="14867"/>
                </a:moveTo>
                <a:cubicBezTo>
                  <a:pt x="7646" y="14859"/>
                  <a:pt x="7633" y="14912"/>
                  <a:pt x="7600" y="15064"/>
                </a:cubicBezTo>
                <a:cubicBezTo>
                  <a:pt x="7572" y="15197"/>
                  <a:pt x="7535" y="15381"/>
                  <a:pt x="7519" y="15472"/>
                </a:cubicBezTo>
                <a:lnTo>
                  <a:pt x="7491" y="15640"/>
                </a:lnTo>
                <a:lnTo>
                  <a:pt x="7544" y="16969"/>
                </a:lnTo>
                <a:cubicBezTo>
                  <a:pt x="7573" y="17700"/>
                  <a:pt x="7600" y="18341"/>
                  <a:pt x="7605" y="18393"/>
                </a:cubicBezTo>
                <a:cubicBezTo>
                  <a:pt x="7611" y="18477"/>
                  <a:pt x="7616" y="18463"/>
                  <a:pt x="7649" y="18256"/>
                </a:cubicBezTo>
                <a:cubicBezTo>
                  <a:pt x="7690" y="17999"/>
                  <a:pt x="7724" y="17592"/>
                  <a:pt x="7724" y="17332"/>
                </a:cubicBezTo>
                <a:cubicBezTo>
                  <a:pt x="7725" y="17050"/>
                  <a:pt x="7671" y="14972"/>
                  <a:pt x="7661" y="14894"/>
                </a:cubicBezTo>
                <a:cubicBezTo>
                  <a:pt x="7659" y="14879"/>
                  <a:pt x="7657" y="14870"/>
                  <a:pt x="7655" y="14867"/>
                </a:cubicBezTo>
                <a:close/>
                <a:moveTo>
                  <a:pt x="11477" y="15016"/>
                </a:moveTo>
                <a:lnTo>
                  <a:pt x="11401" y="15235"/>
                </a:lnTo>
                <a:cubicBezTo>
                  <a:pt x="11360" y="15356"/>
                  <a:pt x="11331" y="15467"/>
                  <a:pt x="11336" y="15481"/>
                </a:cubicBezTo>
                <a:cubicBezTo>
                  <a:pt x="11341" y="15496"/>
                  <a:pt x="11374" y="15578"/>
                  <a:pt x="11409" y="15664"/>
                </a:cubicBezTo>
                <a:cubicBezTo>
                  <a:pt x="11445" y="15749"/>
                  <a:pt x="11476" y="15817"/>
                  <a:pt x="11480" y="15817"/>
                </a:cubicBezTo>
                <a:cubicBezTo>
                  <a:pt x="11493" y="15816"/>
                  <a:pt x="11634" y="15470"/>
                  <a:pt x="11634" y="15437"/>
                </a:cubicBezTo>
                <a:cubicBezTo>
                  <a:pt x="11634" y="15419"/>
                  <a:pt x="11598" y="15316"/>
                  <a:pt x="11555" y="15210"/>
                </a:cubicBezTo>
                <a:lnTo>
                  <a:pt x="11477" y="15016"/>
                </a:lnTo>
                <a:close/>
                <a:moveTo>
                  <a:pt x="4060" y="15022"/>
                </a:moveTo>
                <a:lnTo>
                  <a:pt x="3988" y="15215"/>
                </a:lnTo>
                <a:cubicBezTo>
                  <a:pt x="3949" y="15321"/>
                  <a:pt x="3916" y="15421"/>
                  <a:pt x="3916" y="15437"/>
                </a:cubicBezTo>
                <a:cubicBezTo>
                  <a:pt x="3916" y="15454"/>
                  <a:pt x="3949" y="15546"/>
                  <a:pt x="3989" y="15642"/>
                </a:cubicBezTo>
                <a:cubicBezTo>
                  <a:pt x="4070" y="15839"/>
                  <a:pt x="4069" y="15840"/>
                  <a:pt x="4166" y="15591"/>
                </a:cubicBezTo>
                <a:lnTo>
                  <a:pt x="4226" y="15439"/>
                </a:lnTo>
                <a:lnTo>
                  <a:pt x="4177" y="15304"/>
                </a:lnTo>
                <a:cubicBezTo>
                  <a:pt x="4150" y="15230"/>
                  <a:pt x="4113" y="15137"/>
                  <a:pt x="4094" y="15097"/>
                </a:cubicBezTo>
                <a:lnTo>
                  <a:pt x="4060" y="15022"/>
                </a:lnTo>
                <a:close/>
                <a:moveTo>
                  <a:pt x="4894" y="15113"/>
                </a:moveTo>
                <a:cubicBezTo>
                  <a:pt x="4881" y="15125"/>
                  <a:pt x="4840" y="15227"/>
                  <a:pt x="4803" y="15339"/>
                </a:cubicBezTo>
                <a:cubicBezTo>
                  <a:pt x="4721" y="15584"/>
                  <a:pt x="4722" y="15635"/>
                  <a:pt x="4817" y="15831"/>
                </a:cubicBezTo>
                <a:cubicBezTo>
                  <a:pt x="4853" y="15907"/>
                  <a:pt x="4894" y="15968"/>
                  <a:pt x="4907" y="15968"/>
                </a:cubicBezTo>
                <a:cubicBezTo>
                  <a:pt x="4933" y="15968"/>
                  <a:pt x="5025" y="15794"/>
                  <a:pt x="5062" y="15673"/>
                </a:cubicBezTo>
                <a:cubicBezTo>
                  <a:pt x="5091" y="15578"/>
                  <a:pt x="5086" y="15556"/>
                  <a:pt x="4991" y="15293"/>
                </a:cubicBezTo>
                <a:cubicBezTo>
                  <a:pt x="4939" y="15151"/>
                  <a:pt x="4911" y="15097"/>
                  <a:pt x="4894" y="15113"/>
                </a:cubicBezTo>
                <a:close/>
                <a:moveTo>
                  <a:pt x="16807" y="16052"/>
                </a:moveTo>
                <a:cubicBezTo>
                  <a:pt x="16805" y="16059"/>
                  <a:pt x="16791" y="16226"/>
                  <a:pt x="16775" y="16424"/>
                </a:cubicBezTo>
                <a:cubicBezTo>
                  <a:pt x="16749" y="16758"/>
                  <a:pt x="16749" y="16786"/>
                  <a:pt x="16769" y="16821"/>
                </a:cubicBezTo>
                <a:cubicBezTo>
                  <a:pt x="16838" y="16942"/>
                  <a:pt x="16943" y="17191"/>
                  <a:pt x="16972" y="17302"/>
                </a:cubicBezTo>
                <a:cubicBezTo>
                  <a:pt x="17009" y="17446"/>
                  <a:pt x="17047" y="17739"/>
                  <a:pt x="17036" y="17791"/>
                </a:cubicBezTo>
                <a:cubicBezTo>
                  <a:pt x="17033" y="17810"/>
                  <a:pt x="16915" y="17824"/>
                  <a:pt x="16774" y="17824"/>
                </a:cubicBezTo>
                <a:lnTo>
                  <a:pt x="16518" y="17824"/>
                </a:lnTo>
                <a:lnTo>
                  <a:pt x="16517" y="17928"/>
                </a:lnTo>
                <a:cubicBezTo>
                  <a:pt x="16517" y="17985"/>
                  <a:pt x="16513" y="18148"/>
                  <a:pt x="16507" y="18289"/>
                </a:cubicBezTo>
                <a:lnTo>
                  <a:pt x="16498" y="18544"/>
                </a:lnTo>
                <a:lnTo>
                  <a:pt x="16807" y="18544"/>
                </a:lnTo>
                <a:lnTo>
                  <a:pt x="17117" y="18544"/>
                </a:lnTo>
                <a:lnTo>
                  <a:pt x="17132" y="18440"/>
                </a:lnTo>
                <a:cubicBezTo>
                  <a:pt x="17139" y="18383"/>
                  <a:pt x="17151" y="18188"/>
                  <a:pt x="17159" y="18010"/>
                </a:cubicBezTo>
                <a:cubicBezTo>
                  <a:pt x="17173" y="17645"/>
                  <a:pt x="17154" y="17184"/>
                  <a:pt x="17114" y="16951"/>
                </a:cubicBezTo>
                <a:cubicBezTo>
                  <a:pt x="17075" y="16725"/>
                  <a:pt x="16983" y="16364"/>
                  <a:pt x="16939" y="16265"/>
                </a:cubicBezTo>
                <a:cubicBezTo>
                  <a:pt x="16892" y="16161"/>
                  <a:pt x="16813" y="16032"/>
                  <a:pt x="16807" y="16052"/>
                </a:cubicBezTo>
                <a:close/>
                <a:moveTo>
                  <a:pt x="8438" y="16498"/>
                </a:moveTo>
                <a:cubicBezTo>
                  <a:pt x="8391" y="16498"/>
                  <a:pt x="8378" y="16521"/>
                  <a:pt x="8314" y="16717"/>
                </a:cubicBezTo>
                <a:cubicBezTo>
                  <a:pt x="8275" y="16837"/>
                  <a:pt x="8217" y="17071"/>
                  <a:pt x="8185" y="17237"/>
                </a:cubicBezTo>
                <a:cubicBezTo>
                  <a:pt x="8129" y="17535"/>
                  <a:pt x="8128" y="17544"/>
                  <a:pt x="8129" y="17880"/>
                </a:cubicBezTo>
                <a:cubicBezTo>
                  <a:pt x="8130" y="18392"/>
                  <a:pt x="8169" y="18544"/>
                  <a:pt x="8300" y="18544"/>
                </a:cubicBezTo>
                <a:cubicBezTo>
                  <a:pt x="8410" y="18544"/>
                  <a:pt x="8474" y="18423"/>
                  <a:pt x="8527" y="18115"/>
                </a:cubicBezTo>
                <a:cubicBezTo>
                  <a:pt x="8544" y="18016"/>
                  <a:pt x="8564" y="17944"/>
                  <a:pt x="8571" y="17957"/>
                </a:cubicBezTo>
                <a:cubicBezTo>
                  <a:pt x="8593" y="17998"/>
                  <a:pt x="8584" y="18347"/>
                  <a:pt x="8556" y="18522"/>
                </a:cubicBezTo>
                <a:cubicBezTo>
                  <a:pt x="8501" y="18869"/>
                  <a:pt x="8211" y="19571"/>
                  <a:pt x="8046" y="19758"/>
                </a:cubicBezTo>
                <a:cubicBezTo>
                  <a:pt x="7975" y="19839"/>
                  <a:pt x="7972" y="19839"/>
                  <a:pt x="7846" y="19778"/>
                </a:cubicBezTo>
                <a:cubicBezTo>
                  <a:pt x="7691" y="19703"/>
                  <a:pt x="7656" y="19702"/>
                  <a:pt x="7663" y="19765"/>
                </a:cubicBezTo>
                <a:cubicBezTo>
                  <a:pt x="7670" y="19826"/>
                  <a:pt x="7881" y="20034"/>
                  <a:pt x="8035" y="20132"/>
                </a:cubicBezTo>
                <a:cubicBezTo>
                  <a:pt x="8257" y="20274"/>
                  <a:pt x="8372" y="20161"/>
                  <a:pt x="8488" y="19687"/>
                </a:cubicBezTo>
                <a:cubicBezTo>
                  <a:pt x="8606" y="19207"/>
                  <a:pt x="8671" y="18639"/>
                  <a:pt x="8682" y="18013"/>
                </a:cubicBezTo>
                <a:cubicBezTo>
                  <a:pt x="8689" y="17553"/>
                  <a:pt x="8669" y="17256"/>
                  <a:pt x="8605" y="16903"/>
                </a:cubicBezTo>
                <a:cubicBezTo>
                  <a:pt x="8553" y="16611"/>
                  <a:pt x="8506" y="16498"/>
                  <a:pt x="8438" y="16498"/>
                </a:cubicBezTo>
                <a:close/>
                <a:moveTo>
                  <a:pt x="15063" y="16504"/>
                </a:moveTo>
                <a:cubicBezTo>
                  <a:pt x="15041" y="16510"/>
                  <a:pt x="15019" y="16532"/>
                  <a:pt x="14996" y="16573"/>
                </a:cubicBezTo>
                <a:cubicBezTo>
                  <a:pt x="14947" y="16662"/>
                  <a:pt x="14851" y="17035"/>
                  <a:pt x="14798" y="17348"/>
                </a:cubicBezTo>
                <a:cubicBezTo>
                  <a:pt x="14761" y="17561"/>
                  <a:pt x="14759" y="17593"/>
                  <a:pt x="14764" y="17946"/>
                </a:cubicBezTo>
                <a:cubicBezTo>
                  <a:pt x="14769" y="18288"/>
                  <a:pt x="14772" y="18326"/>
                  <a:pt x="14803" y="18418"/>
                </a:cubicBezTo>
                <a:cubicBezTo>
                  <a:pt x="14830" y="18496"/>
                  <a:pt x="14853" y="18521"/>
                  <a:pt x="14909" y="18535"/>
                </a:cubicBezTo>
                <a:cubicBezTo>
                  <a:pt x="15039" y="18567"/>
                  <a:pt x="15112" y="18427"/>
                  <a:pt x="15170" y="18037"/>
                </a:cubicBezTo>
                <a:cubicBezTo>
                  <a:pt x="15183" y="17948"/>
                  <a:pt x="15189" y="17939"/>
                  <a:pt x="15204" y="17977"/>
                </a:cubicBezTo>
                <a:cubicBezTo>
                  <a:pt x="15233" y="18046"/>
                  <a:pt x="15227" y="18273"/>
                  <a:pt x="15191" y="18500"/>
                </a:cubicBezTo>
                <a:cubicBezTo>
                  <a:pt x="15119" y="18959"/>
                  <a:pt x="14775" y="19739"/>
                  <a:pt x="14612" y="19813"/>
                </a:cubicBezTo>
                <a:cubicBezTo>
                  <a:pt x="14585" y="19825"/>
                  <a:pt x="14521" y="19809"/>
                  <a:pt x="14469" y="19776"/>
                </a:cubicBezTo>
                <a:cubicBezTo>
                  <a:pt x="14305" y="19673"/>
                  <a:pt x="14244" y="19722"/>
                  <a:pt x="14355" y="19867"/>
                </a:cubicBezTo>
                <a:cubicBezTo>
                  <a:pt x="14409" y="19938"/>
                  <a:pt x="14682" y="20153"/>
                  <a:pt x="14756" y="20183"/>
                </a:cubicBezTo>
                <a:cubicBezTo>
                  <a:pt x="14833" y="20214"/>
                  <a:pt x="14861" y="20209"/>
                  <a:pt x="14928" y="20150"/>
                </a:cubicBezTo>
                <a:cubicBezTo>
                  <a:pt x="15101" y="19998"/>
                  <a:pt x="15274" y="19109"/>
                  <a:pt x="15312" y="18172"/>
                </a:cubicBezTo>
                <a:cubicBezTo>
                  <a:pt x="15332" y="17686"/>
                  <a:pt x="15313" y="17370"/>
                  <a:pt x="15235" y="16910"/>
                </a:cubicBezTo>
                <a:cubicBezTo>
                  <a:pt x="15186" y="16622"/>
                  <a:pt x="15128" y="16485"/>
                  <a:pt x="15063" y="16504"/>
                </a:cubicBezTo>
                <a:close/>
                <a:moveTo>
                  <a:pt x="16244" y="16586"/>
                </a:moveTo>
                <a:cubicBezTo>
                  <a:pt x="16232" y="16550"/>
                  <a:pt x="16176" y="16717"/>
                  <a:pt x="16141" y="16894"/>
                </a:cubicBezTo>
                <a:cubicBezTo>
                  <a:pt x="16125" y="16979"/>
                  <a:pt x="16086" y="17218"/>
                  <a:pt x="16056" y="17426"/>
                </a:cubicBezTo>
                <a:cubicBezTo>
                  <a:pt x="15973" y="18002"/>
                  <a:pt x="15981" y="18339"/>
                  <a:pt x="16083" y="18495"/>
                </a:cubicBezTo>
                <a:cubicBezTo>
                  <a:pt x="16163" y="18615"/>
                  <a:pt x="16238" y="18493"/>
                  <a:pt x="16268" y="18194"/>
                </a:cubicBezTo>
                <a:cubicBezTo>
                  <a:pt x="16288" y="17998"/>
                  <a:pt x="16287" y="17996"/>
                  <a:pt x="16225" y="17957"/>
                </a:cubicBezTo>
                <a:cubicBezTo>
                  <a:pt x="16178" y="17927"/>
                  <a:pt x="16095" y="17732"/>
                  <a:pt x="16095" y="17651"/>
                </a:cubicBezTo>
                <a:cubicBezTo>
                  <a:pt x="16095" y="17622"/>
                  <a:pt x="16131" y="17375"/>
                  <a:pt x="16174" y="17104"/>
                </a:cubicBezTo>
                <a:cubicBezTo>
                  <a:pt x="16218" y="16833"/>
                  <a:pt x="16249" y="16600"/>
                  <a:pt x="16244" y="16586"/>
                </a:cubicBezTo>
                <a:close/>
                <a:moveTo>
                  <a:pt x="1453" y="17672"/>
                </a:moveTo>
                <a:cubicBezTo>
                  <a:pt x="1448" y="17672"/>
                  <a:pt x="1414" y="17758"/>
                  <a:pt x="1378" y="17862"/>
                </a:cubicBezTo>
                <a:cubicBezTo>
                  <a:pt x="1296" y="18097"/>
                  <a:pt x="1298" y="18162"/>
                  <a:pt x="1389" y="18380"/>
                </a:cubicBezTo>
                <a:cubicBezTo>
                  <a:pt x="1426" y="18469"/>
                  <a:pt x="1464" y="18544"/>
                  <a:pt x="1473" y="18544"/>
                </a:cubicBezTo>
                <a:cubicBezTo>
                  <a:pt x="1501" y="18544"/>
                  <a:pt x="1622" y="18202"/>
                  <a:pt x="1622" y="18125"/>
                </a:cubicBezTo>
                <a:cubicBezTo>
                  <a:pt x="1622" y="18062"/>
                  <a:pt x="1476" y="17672"/>
                  <a:pt x="1453" y="17672"/>
                </a:cubicBezTo>
                <a:close/>
                <a:moveTo>
                  <a:pt x="19152" y="19404"/>
                </a:moveTo>
                <a:cubicBezTo>
                  <a:pt x="19125" y="19382"/>
                  <a:pt x="19099" y="19443"/>
                  <a:pt x="19049" y="19623"/>
                </a:cubicBezTo>
                <a:cubicBezTo>
                  <a:pt x="18994" y="19821"/>
                  <a:pt x="18996" y="19836"/>
                  <a:pt x="19101" y="20044"/>
                </a:cubicBezTo>
                <a:cubicBezTo>
                  <a:pt x="19136" y="20114"/>
                  <a:pt x="19171" y="20171"/>
                  <a:pt x="19178" y="20170"/>
                </a:cubicBezTo>
                <a:cubicBezTo>
                  <a:pt x="19202" y="20168"/>
                  <a:pt x="19313" y="19906"/>
                  <a:pt x="19313" y="19851"/>
                </a:cubicBezTo>
                <a:cubicBezTo>
                  <a:pt x="19313" y="19798"/>
                  <a:pt x="19255" y="19623"/>
                  <a:pt x="19182" y="19454"/>
                </a:cubicBezTo>
                <a:cubicBezTo>
                  <a:pt x="19171" y="19429"/>
                  <a:pt x="19162" y="19412"/>
                  <a:pt x="19152" y="19404"/>
                </a:cubicBezTo>
                <a:close/>
                <a:moveTo>
                  <a:pt x="5092" y="20513"/>
                </a:moveTo>
                <a:cubicBezTo>
                  <a:pt x="5091" y="20513"/>
                  <a:pt x="5006" y="20681"/>
                  <a:pt x="4903" y="20885"/>
                </a:cubicBezTo>
                <a:cubicBezTo>
                  <a:pt x="4739" y="21212"/>
                  <a:pt x="4660" y="21425"/>
                  <a:pt x="4660" y="21539"/>
                </a:cubicBezTo>
                <a:cubicBezTo>
                  <a:pt x="4660" y="21593"/>
                  <a:pt x="4672" y="21577"/>
                  <a:pt x="4741" y="21426"/>
                </a:cubicBezTo>
                <a:cubicBezTo>
                  <a:pt x="4778" y="21346"/>
                  <a:pt x="4856" y="21187"/>
                  <a:pt x="4916" y="21072"/>
                </a:cubicBezTo>
                <a:cubicBezTo>
                  <a:pt x="5034" y="20847"/>
                  <a:pt x="5076" y="20730"/>
                  <a:pt x="5087" y="20597"/>
                </a:cubicBezTo>
                <a:cubicBezTo>
                  <a:pt x="5091" y="20550"/>
                  <a:pt x="5093" y="20512"/>
                  <a:pt x="5092" y="20513"/>
                </a:cubicBezTo>
                <a:close/>
                <a:moveTo>
                  <a:pt x="13098" y="20569"/>
                </a:moveTo>
                <a:cubicBezTo>
                  <a:pt x="13078" y="20584"/>
                  <a:pt x="13024" y="20682"/>
                  <a:pt x="12919" y="20890"/>
                </a:cubicBezTo>
                <a:cubicBezTo>
                  <a:pt x="12771" y="21182"/>
                  <a:pt x="12722" y="21300"/>
                  <a:pt x="12699" y="21419"/>
                </a:cubicBezTo>
                <a:cubicBezTo>
                  <a:pt x="12683" y="21503"/>
                  <a:pt x="12675" y="21572"/>
                  <a:pt x="12681" y="21572"/>
                </a:cubicBezTo>
                <a:cubicBezTo>
                  <a:pt x="12687" y="21572"/>
                  <a:pt x="12720" y="21510"/>
                  <a:pt x="12756" y="21435"/>
                </a:cubicBezTo>
                <a:cubicBezTo>
                  <a:pt x="12791" y="21360"/>
                  <a:pt x="12875" y="21192"/>
                  <a:pt x="12943" y="21061"/>
                </a:cubicBezTo>
                <a:cubicBezTo>
                  <a:pt x="13067" y="20822"/>
                  <a:pt x="13108" y="20702"/>
                  <a:pt x="13108" y="20580"/>
                </a:cubicBezTo>
                <a:cubicBezTo>
                  <a:pt x="13108" y="20568"/>
                  <a:pt x="13105" y="20564"/>
                  <a:pt x="13098" y="20569"/>
                </a:cubicBezTo>
                <a:close/>
                <a:moveTo>
                  <a:pt x="17037" y="20571"/>
                </a:moveTo>
                <a:cubicBezTo>
                  <a:pt x="17022" y="20571"/>
                  <a:pt x="16976" y="20654"/>
                  <a:pt x="16861" y="20885"/>
                </a:cubicBezTo>
                <a:cubicBezTo>
                  <a:pt x="16698" y="21213"/>
                  <a:pt x="16621" y="21425"/>
                  <a:pt x="16621" y="21545"/>
                </a:cubicBezTo>
                <a:cubicBezTo>
                  <a:pt x="16621" y="21584"/>
                  <a:pt x="16663" y="21510"/>
                  <a:pt x="16736" y="21346"/>
                </a:cubicBezTo>
                <a:cubicBezTo>
                  <a:pt x="16761" y="21290"/>
                  <a:pt x="16818" y="21178"/>
                  <a:pt x="16864" y="21096"/>
                </a:cubicBezTo>
                <a:cubicBezTo>
                  <a:pt x="16968" y="20909"/>
                  <a:pt x="17044" y="20698"/>
                  <a:pt x="17044" y="20597"/>
                </a:cubicBezTo>
                <a:cubicBezTo>
                  <a:pt x="17044" y="20580"/>
                  <a:pt x="17042" y="20571"/>
                  <a:pt x="17037" y="2057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38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6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4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5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7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3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0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1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1415" name="المفردات"/>
          <p:cNvSpPr txBox="1"/>
          <p:nvPr/>
        </p:nvSpPr>
        <p:spPr>
          <a:xfrm>
            <a:off x="4105274" y="1676772"/>
            <a:ext cx="3061951" cy="13671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78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المفردات</a:t>
            </a:r>
          </a:p>
        </p:txBody>
      </p:sp>
      <p:pic>
        <p:nvPicPr>
          <p:cNvPr id="1416" name="IMG_4774.png" descr="IMG_4774.pn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108185" y="3022220"/>
            <a:ext cx="5056128" cy="9235197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417" name="IMG_4775.png" descr="IMG_4775.png"/>
          <p:cNvPicPr>
            <a:picLocks noChangeAspect="1"/>
          </p:cNvPicPr>
          <p:nvPr/>
        </p:nvPicPr>
        <p:blipFill>
          <a:blip r:embed="rId10">
            <a:extLst/>
          </a:blip>
          <a:srcRect l="13897" t="4119" r="10530" b="24015"/>
          <a:stretch>
            <a:fillRect/>
          </a:stretch>
        </p:blipFill>
        <p:spPr>
          <a:xfrm>
            <a:off x="8756722" y="2360339"/>
            <a:ext cx="13424833" cy="89170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7" name="تجميع"/>
          <p:cNvGrpSpPr/>
          <p:nvPr/>
        </p:nvGrpSpPr>
        <p:grpSpPr>
          <a:xfrm>
            <a:off x="141109" y="2776484"/>
            <a:ext cx="1958368" cy="9726669"/>
            <a:chOff x="0" y="0"/>
            <a:chExt cx="1958367" cy="9726667"/>
          </a:xfrm>
        </p:grpSpPr>
        <p:grpSp>
          <p:nvGrpSpPr>
            <p:cNvPr id="1435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433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422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420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418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19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1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3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6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424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5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4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6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43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44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44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3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518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446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1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0" name="IMG_2680.png" descr="IMG_2680.png"/>
          <p:cNvPicPr>
            <a:picLocks noChangeAspect="1"/>
          </p:cNvPicPr>
          <p:nvPr/>
        </p:nvPicPr>
        <p:blipFill>
          <a:blip r:embed="rId9">
            <a:extLst/>
          </a:blip>
          <a:srcRect l="46423" t="1801" r="0" b="86470"/>
          <a:stretch>
            <a:fillRect/>
          </a:stretch>
        </p:blipFill>
        <p:spPr>
          <a:xfrm>
            <a:off x="15872680" y="1716771"/>
            <a:ext cx="7898053" cy="1099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1" name="IMG_4776.png" descr="IMG_4776.png"/>
          <p:cNvPicPr>
            <a:picLocks noChangeAspect="1"/>
          </p:cNvPicPr>
          <p:nvPr/>
        </p:nvPicPr>
        <p:blipFill>
          <a:blip r:embed="rId10">
            <a:extLst/>
          </a:blip>
          <a:srcRect l="25529" t="20947" r="54609" b="68277"/>
          <a:stretch>
            <a:fillRect/>
          </a:stretch>
        </p:blipFill>
        <p:spPr>
          <a:xfrm>
            <a:off x="11260075" y="1527264"/>
            <a:ext cx="3900077" cy="1477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2" name="IMG_4776.png" descr="IMG_4776.png"/>
          <p:cNvPicPr>
            <a:picLocks noChangeAspect="1"/>
          </p:cNvPicPr>
          <p:nvPr/>
        </p:nvPicPr>
        <p:blipFill>
          <a:blip r:embed="rId10">
            <a:extLst/>
          </a:blip>
          <a:srcRect l="29753" t="35146" r="11081" b="36724"/>
          <a:stretch>
            <a:fillRect/>
          </a:stretch>
        </p:blipFill>
        <p:spPr>
          <a:xfrm>
            <a:off x="11431695" y="3348275"/>
            <a:ext cx="11618054" cy="3858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3" name="IMG_4776.png" descr="IMG_4776.png"/>
          <p:cNvPicPr>
            <a:picLocks noChangeAspect="1"/>
          </p:cNvPicPr>
          <p:nvPr/>
        </p:nvPicPr>
        <p:blipFill>
          <a:blip r:embed="rId10">
            <a:extLst/>
          </a:blip>
          <a:srcRect l="5632" t="36724" r="70955" b="29362"/>
          <a:stretch>
            <a:fillRect/>
          </a:stretch>
        </p:blipFill>
        <p:spPr>
          <a:xfrm>
            <a:off x="5185655" y="4794033"/>
            <a:ext cx="4597339" cy="46515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3" name="تجميع"/>
          <p:cNvGrpSpPr/>
          <p:nvPr/>
        </p:nvGrpSpPr>
        <p:grpSpPr>
          <a:xfrm>
            <a:off x="141109" y="2776484"/>
            <a:ext cx="1958368" cy="9726669"/>
            <a:chOff x="0" y="0"/>
            <a:chExt cx="1958367" cy="9726667"/>
          </a:xfrm>
        </p:grpSpPr>
        <p:grpSp>
          <p:nvGrpSpPr>
            <p:cNvPr id="1541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539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528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526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524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5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27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2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2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53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7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0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7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545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6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7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8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9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0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1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2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3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18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62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19" name="IMG_5566.png" descr="IMG_5566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2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2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2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2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23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pic>
        <p:nvPicPr>
          <p:cNvPr id="1626" name="IMG_4777.png" descr="IMG_4777.png"/>
          <p:cNvPicPr>
            <a:picLocks noChangeAspect="1"/>
          </p:cNvPicPr>
          <p:nvPr/>
        </p:nvPicPr>
        <p:blipFill>
          <a:blip r:embed="rId9">
            <a:extLst/>
          </a:blip>
          <a:srcRect l="11142" t="4645" r="3428" b="48030"/>
          <a:stretch>
            <a:fillRect/>
          </a:stretch>
        </p:blipFill>
        <p:spPr>
          <a:xfrm>
            <a:off x="3379468" y="2489066"/>
            <a:ext cx="19328852" cy="74789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6" name="تجميع"/>
          <p:cNvGrpSpPr/>
          <p:nvPr/>
        </p:nvGrpSpPr>
        <p:grpSpPr>
          <a:xfrm>
            <a:off x="141109" y="2776484"/>
            <a:ext cx="1958368" cy="9726669"/>
            <a:chOff x="0" y="0"/>
            <a:chExt cx="1958367" cy="9726667"/>
          </a:xfrm>
        </p:grpSpPr>
        <p:grpSp>
          <p:nvGrpSpPr>
            <p:cNvPr id="1644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642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631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629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627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28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0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2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35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633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34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3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0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1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43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45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4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48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53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51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49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50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52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727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655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6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7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728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29" name="IMG_4764.png" descr="IMG_4764.png"/>
          <p:cNvPicPr>
            <a:picLocks noChangeAspect="1"/>
          </p:cNvPicPr>
          <p:nvPr/>
        </p:nvPicPr>
        <p:blipFill>
          <a:blip r:embed="rId9">
            <a:extLst/>
          </a:blip>
          <a:srcRect l="55588" t="25242" r="26410" b="67109"/>
          <a:stretch>
            <a:fillRect/>
          </a:stretch>
        </p:blipFill>
        <p:spPr>
          <a:xfrm>
            <a:off x="17320824" y="1630559"/>
            <a:ext cx="4273991" cy="1268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0" name="IMG_4777.png" descr="IMG_4777.png"/>
          <p:cNvPicPr>
            <a:picLocks noChangeAspect="1"/>
          </p:cNvPicPr>
          <p:nvPr/>
        </p:nvPicPr>
        <p:blipFill>
          <a:blip r:embed="rId10">
            <a:extLst/>
          </a:blip>
          <a:srcRect l="40486" t="54546" r="46824" b="38218"/>
          <a:stretch>
            <a:fillRect/>
          </a:stretch>
        </p:blipFill>
        <p:spPr>
          <a:xfrm>
            <a:off x="13392511" y="1729183"/>
            <a:ext cx="3043215" cy="1212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1" name="IMG_4777.png" descr="IMG_4777.png"/>
          <p:cNvPicPr>
            <a:picLocks noChangeAspect="1"/>
          </p:cNvPicPr>
          <p:nvPr/>
        </p:nvPicPr>
        <p:blipFill>
          <a:blip r:embed="rId10">
            <a:extLst/>
          </a:blip>
          <a:srcRect l="16124" t="62297" r="31785" b="8291"/>
          <a:stretch>
            <a:fillRect/>
          </a:stretch>
        </p:blipFill>
        <p:spPr>
          <a:xfrm>
            <a:off x="5065837" y="3962796"/>
            <a:ext cx="16612323" cy="65516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1" name="تجميع"/>
          <p:cNvGrpSpPr/>
          <p:nvPr/>
        </p:nvGrpSpPr>
        <p:grpSpPr>
          <a:xfrm>
            <a:off x="141109" y="2776484"/>
            <a:ext cx="1958368" cy="9726669"/>
            <a:chOff x="0" y="0"/>
            <a:chExt cx="1958367" cy="9726667"/>
          </a:xfrm>
        </p:grpSpPr>
        <p:grpSp>
          <p:nvGrpSpPr>
            <p:cNvPr id="1749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747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736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734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732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33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35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3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40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73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3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4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5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48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5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753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4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5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6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7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8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9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0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3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2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3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3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2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2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31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83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35" name="IMG_4778.png" descr="IMG_4778.png"/>
          <p:cNvPicPr>
            <a:picLocks noChangeAspect="1"/>
          </p:cNvPicPr>
          <p:nvPr/>
        </p:nvPicPr>
        <p:blipFill>
          <a:blip r:embed="rId9">
            <a:extLst/>
          </a:blip>
          <a:srcRect l="8326" t="2015" r="2938" b="72747"/>
          <a:stretch>
            <a:fillRect/>
          </a:stretch>
        </p:blipFill>
        <p:spPr>
          <a:xfrm>
            <a:off x="1983417" y="2349048"/>
            <a:ext cx="20860460" cy="41439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5" name="تجميع"/>
          <p:cNvGrpSpPr/>
          <p:nvPr/>
        </p:nvGrpSpPr>
        <p:grpSpPr>
          <a:xfrm>
            <a:off x="0" y="2850572"/>
            <a:ext cx="1958368" cy="9726668"/>
            <a:chOff x="0" y="0"/>
            <a:chExt cx="1958367" cy="9726667"/>
          </a:xfrm>
        </p:grpSpPr>
        <p:grpSp>
          <p:nvGrpSpPr>
            <p:cNvPr id="1853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851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840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838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836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37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39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41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44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842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43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4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9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0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52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54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1856" name="رباعي"/>
          <p:cNvSpPr txBox="1"/>
          <p:nvPr/>
        </p:nvSpPr>
        <p:spPr>
          <a:xfrm>
            <a:off x="18530622" y="7126269"/>
            <a:ext cx="1990717" cy="1046490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 رباعي </a:t>
            </a:r>
          </a:p>
        </p:txBody>
      </p:sp>
      <p:sp>
        <p:nvSpPr>
          <p:cNvPr id="1857" name="سداسي"/>
          <p:cNvSpPr txBox="1"/>
          <p:nvPr/>
        </p:nvSpPr>
        <p:spPr>
          <a:xfrm>
            <a:off x="11381839" y="7190661"/>
            <a:ext cx="2339348" cy="1046490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 سداسي </a:t>
            </a:r>
          </a:p>
        </p:txBody>
      </p:sp>
      <p:sp>
        <p:nvSpPr>
          <p:cNvPr id="1858" name="ثماني"/>
          <p:cNvSpPr txBox="1"/>
          <p:nvPr/>
        </p:nvSpPr>
        <p:spPr>
          <a:xfrm>
            <a:off x="3425961" y="7190661"/>
            <a:ext cx="1990717" cy="1046490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 ثماني </a:t>
            </a:r>
          </a:p>
        </p:txBody>
      </p:sp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6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6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6" grpId="1"/>
      <p:bldP build="whole" bldLvl="1" animBg="1" rev="0" advAuto="0" spid="1857" grpId="2"/>
      <p:bldP build="whole" bldLvl="1" animBg="1" rev="0" advAuto="0" spid="1858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86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40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3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39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37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35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36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38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941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42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9">
            <a:extLst/>
          </a:blip>
          <a:srcRect l="40803" t="26581" r="38461" b="31545"/>
          <a:stretch>
            <a:fillRect/>
          </a:stretch>
        </p:blipFill>
        <p:spPr>
          <a:xfrm>
            <a:off x="22067440" y="7313510"/>
            <a:ext cx="2316521" cy="263139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43" name="IMG_4778.png" descr="IMG_4778.png"/>
          <p:cNvPicPr>
            <a:picLocks noChangeAspect="1"/>
          </p:cNvPicPr>
          <p:nvPr/>
        </p:nvPicPr>
        <p:blipFill>
          <a:blip r:embed="rId10">
            <a:extLst/>
          </a:blip>
          <a:srcRect l="9553" t="28225" r="1711" b="49320"/>
          <a:stretch>
            <a:fillRect/>
          </a:stretch>
        </p:blipFill>
        <p:spPr>
          <a:xfrm>
            <a:off x="2354270" y="2221986"/>
            <a:ext cx="20860459" cy="36871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3" name="تجميع"/>
          <p:cNvGrpSpPr/>
          <p:nvPr/>
        </p:nvGrpSpPr>
        <p:grpSpPr>
          <a:xfrm>
            <a:off x="141109" y="2850572"/>
            <a:ext cx="1958368" cy="9726668"/>
            <a:chOff x="0" y="0"/>
            <a:chExt cx="1958367" cy="9726667"/>
          </a:xfrm>
        </p:grpSpPr>
        <p:grpSp>
          <p:nvGrpSpPr>
            <p:cNvPr id="1961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959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948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946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944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45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47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4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52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95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5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5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7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60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6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1964" name="مضلع"/>
          <p:cNvSpPr txBox="1"/>
          <p:nvPr/>
        </p:nvSpPr>
        <p:spPr>
          <a:xfrm>
            <a:off x="19195721" y="6237847"/>
            <a:ext cx="1990717" cy="1046489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 مضلع </a:t>
            </a:r>
          </a:p>
        </p:txBody>
      </p:sp>
      <p:sp>
        <p:nvSpPr>
          <p:cNvPr id="1965" name="مضلع"/>
          <p:cNvSpPr txBox="1"/>
          <p:nvPr/>
        </p:nvSpPr>
        <p:spPr>
          <a:xfrm>
            <a:off x="11196642" y="6237847"/>
            <a:ext cx="1990717" cy="1046489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 مضلع </a:t>
            </a:r>
          </a:p>
        </p:txBody>
      </p:sp>
      <p:sp>
        <p:nvSpPr>
          <p:cNvPr id="1966" name="مضلع"/>
          <p:cNvSpPr txBox="1"/>
          <p:nvPr/>
        </p:nvSpPr>
        <p:spPr>
          <a:xfrm>
            <a:off x="3425961" y="6260672"/>
            <a:ext cx="1990717" cy="1046490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 مضلع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6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6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65" grpId="2"/>
      <p:bldP build="whole" bldLvl="1" animBg="1" rev="0" advAuto="0" spid="1966" grpId="3"/>
      <p:bldP build="whole" bldLvl="1" animBg="1" rev="0" advAuto="0" spid="1964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