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 b="def" i="def"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E8EE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chemeClr val="accent3"/>
        </a:fontRef>
        <a:schemeClr val="accent3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chemeClr val="accent3"/>
              </a:solidFill>
              <a:prstDash val="solid"/>
              <a:round/>
            </a:ln>
          </a:top>
          <a:bottom>
            <a:ln w="63500" cap="flat">
              <a:solidFill>
                <a:schemeClr val="accent3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chemeClr val="accent3"/>
              </a:solidFill>
              <a:prstDash val="solid"/>
              <a:round/>
            </a:ln>
          </a:top>
          <a:bottom>
            <a:ln w="63500" cap="flat">
              <a:solidFill>
                <a:schemeClr val="accent3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Shape 100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08" name="Shape 100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j-lt"/>
        <a:ea typeface="+mj-ea"/>
        <a:cs typeface="+mj-cs"/>
        <a:sym typeface="Arial"/>
      </a:defRPr>
    </a:lvl1pPr>
    <a:lvl2pPr indent="228600" defTabSz="2438400" rtl="1" latinLnBrk="0">
      <a:defRPr sz="3600">
        <a:latin typeface="+mj-lt"/>
        <a:ea typeface="+mj-ea"/>
        <a:cs typeface="+mj-cs"/>
        <a:sym typeface="Arial"/>
      </a:defRPr>
    </a:lvl2pPr>
    <a:lvl3pPr indent="457200" defTabSz="2438400" rtl="1" latinLnBrk="0">
      <a:defRPr sz="3600">
        <a:latin typeface="+mj-lt"/>
        <a:ea typeface="+mj-ea"/>
        <a:cs typeface="+mj-cs"/>
        <a:sym typeface="Arial"/>
      </a:defRPr>
    </a:lvl3pPr>
    <a:lvl4pPr indent="685800" defTabSz="2438400" rtl="1" latinLnBrk="0">
      <a:defRPr sz="3600">
        <a:latin typeface="+mj-lt"/>
        <a:ea typeface="+mj-ea"/>
        <a:cs typeface="+mj-cs"/>
        <a:sym typeface="Arial"/>
      </a:defRPr>
    </a:lvl4pPr>
    <a:lvl5pPr indent="914400" defTabSz="2438400" rtl="1" latinLnBrk="0">
      <a:defRPr sz="3600">
        <a:latin typeface="+mj-lt"/>
        <a:ea typeface="+mj-ea"/>
        <a:cs typeface="+mj-cs"/>
        <a:sym typeface="Arial"/>
      </a:defRPr>
    </a:lvl5pPr>
    <a:lvl6pPr indent="1143000" defTabSz="2438400" rtl="1" latinLnBrk="0">
      <a:defRPr sz="3600">
        <a:latin typeface="+mj-lt"/>
        <a:ea typeface="+mj-ea"/>
        <a:cs typeface="+mj-cs"/>
        <a:sym typeface="Arial"/>
      </a:defRPr>
    </a:lvl6pPr>
    <a:lvl7pPr indent="1371600" defTabSz="2438400" rtl="1" latinLnBrk="0">
      <a:defRPr sz="3600">
        <a:latin typeface="+mj-lt"/>
        <a:ea typeface="+mj-ea"/>
        <a:cs typeface="+mj-cs"/>
        <a:sym typeface="Arial"/>
      </a:defRPr>
    </a:lvl7pPr>
    <a:lvl8pPr indent="1600200" defTabSz="2438400" rtl="1" latinLnBrk="0">
      <a:defRPr sz="3600">
        <a:latin typeface="+mj-lt"/>
        <a:ea typeface="+mj-ea"/>
        <a:cs typeface="+mj-cs"/>
        <a:sym typeface="Arial"/>
      </a:defRPr>
    </a:lvl8pPr>
    <a:lvl9pPr indent="1828800" defTabSz="2438400" rtl="1" latinLnBrk="0">
      <a:defRPr sz="36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9;p2"/>
          <p:cNvSpPr/>
          <p:nvPr/>
        </p:nvSpPr>
        <p:spPr>
          <a:xfrm>
            <a:off x="-1400934" y="10176133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86" name="Google Shape;10;p2"/>
          <p:cNvGrpSpPr/>
          <p:nvPr/>
        </p:nvGrpSpPr>
        <p:grpSpPr>
          <a:xfrm>
            <a:off x="734821" y="506115"/>
            <a:ext cx="2370600" cy="4810650"/>
            <a:chOff x="0" y="0"/>
            <a:chExt cx="2370598" cy="4810648"/>
          </a:xfrm>
        </p:grpSpPr>
        <p:sp>
          <p:nvSpPr>
            <p:cNvPr id="102" name="Google Shape;11;p2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" name="Google Shape;12;p2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" name="Google Shape;13;p2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" name="Google Shape;14;p2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" name="Google Shape;15;p2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" name="Google Shape;16;p2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" name="Google Shape;17;p2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" name="Google Shape;18;p2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" name="Google Shape;19;p2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" name="Google Shape;20;p2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" name="Google Shape;21;p2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" name="Google Shape;22;p2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" name="Google Shape;23;p2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" name="Google Shape;24;p2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" name="Google Shape;25;p2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" name="Google Shape;26;p2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" name="Google Shape;27;p2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" name="Google Shape;28;p2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" name="Google Shape;29;p2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" name="Google Shape;30;p2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" name="Google Shape;31;p2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" name="Google Shape;32;p2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" name="Google Shape;33;p2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" name="Google Shape;34;p2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" name="Google Shape;35;p2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" name="Google Shape;36;p2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" name="Google Shape;37;p2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" name="Google Shape;38;p2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" name="Google Shape;39;p2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1" name="Google Shape;40;p2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2" name="Google Shape;41;p2"/>
            <p:cNvSpPr/>
            <p:nvPr/>
          </p:nvSpPr>
          <p:spPr>
            <a:xfrm>
              <a:off x="1782219" y="2543667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3" name="Google Shape;42;p2"/>
            <p:cNvSpPr/>
            <p:nvPr/>
          </p:nvSpPr>
          <p:spPr>
            <a:xfrm>
              <a:off x="1782219" y="2967515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" name="Google Shape;43;p2"/>
            <p:cNvSpPr/>
            <p:nvPr/>
          </p:nvSpPr>
          <p:spPr>
            <a:xfrm>
              <a:off x="1782219" y="3382824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" name="Google Shape;44;p2"/>
            <p:cNvSpPr/>
            <p:nvPr/>
          </p:nvSpPr>
          <p:spPr>
            <a:xfrm>
              <a:off x="1782219" y="380696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" name="Google Shape;45;p2"/>
            <p:cNvSpPr/>
            <p:nvPr/>
          </p:nvSpPr>
          <p:spPr>
            <a:xfrm>
              <a:off x="1782219" y="4239632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" name="Google Shape;46;p2"/>
            <p:cNvSpPr/>
            <p:nvPr/>
          </p:nvSpPr>
          <p:spPr>
            <a:xfrm>
              <a:off x="1782219" y="4663482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" name="Google Shape;47;p2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" name="Google Shape;48;p2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" name="Google Shape;49;p2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" name="Google Shape;50;p2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" name="Google Shape;51;p2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" name="Google Shape;52;p2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" name="Google Shape;53;p2"/>
            <p:cNvSpPr/>
            <p:nvPr/>
          </p:nvSpPr>
          <p:spPr>
            <a:xfrm>
              <a:off x="1332464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" name="Google Shape;54;p2"/>
            <p:cNvSpPr/>
            <p:nvPr/>
          </p:nvSpPr>
          <p:spPr>
            <a:xfrm>
              <a:off x="1332464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" name="Google Shape;55;p2"/>
            <p:cNvSpPr/>
            <p:nvPr/>
          </p:nvSpPr>
          <p:spPr>
            <a:xfrm>
              <a:off x="1332464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" name="Google Shape;56;p2"/>
            <p:cNvSpPr/>
            <p:nvPr/>
          </p:nvSpPr>
          <p:spPr>
            <a:xfrm>
              <a:off x="1332464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" name="Google Shape;57;p2"/>
            <p:cNvSpPr/>
            <p:nvPr/>
          </p:nvSpPr>
          <p:spPr>
            <a:xfrm>
              <a:off x="1332464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" name="Google Shape;58;p2"/>
            <p:cNvSpPr/>
            <p:nvPr/>
          </p:nvSpPr>
          <p:spPr>
            <a:xfrm>
              <a:off x="1332464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" name="Google Shape;59;p2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" name="Google Shape;60;p2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" name="Google Shape;61;p2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" name="Google Shape;62;p2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" name="Google Shape;63;p2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" name="Google Shape;64;p2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" name="Google Shape;65;p2"/>
            <p:cNvSpPr/>
            <p:nvPr/>
          </p:nvSpPr>
          <p:spPr>
            <a:xfrm>
              <a:off x="890966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" name="Google Shape;66;p2"/>
            <p:cNvSpPr/>
            <p:nvPr/>
          </p:nvSpPr>
          <p:spPr>
            <a:xfrm>
              <a:off x="890966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" name="Google Shape;67;p2"/>
            <p:cNvSpPr/>
            <p:nvPr/>
          </p:nvSpPr>
          <p:spPr>
            <a:xfrm>
              <a:off x="890966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" name="Google Shape;68;p2"/>
            <p:cNvSpPr/>
            <p:nvPr/>
          </p:nvSpPr>
          <p:spPr>
            <a:xfrm>
              <a:off x="890966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" name="Google Shape;69;p2"/>
            <p:cNvSpPr/>
            <p:nvPr/>
          </p:nvSpPr>
          <p:spPr>
            <a:xfrm>
              <a:off x="890966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" name="Google Shape;70;p2"/>
            <p:cNvSpPr/>
            <p:nvPr/>
          </p:nvSpPr>
          <p:spPr>
            <a:xfrm>
              <a:off x="890966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" name="Google Shape;71;p2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" name="Google Shape;72;p2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" name="Google Shape;73;p2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" name="Google Shape;74;p2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" name="Google Shape;75;p2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" name="Google Shape;76;p2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" name="Google Shape;77;p2"/>
            <p:cNvSpPr/>
            <p:nvPr/>
          </p:nvSpPr>
          <p:spPr>
            <a:xfrm>
              <a:off x="44975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" name="Google Shape;78;p2"/>
            <p:cNvSpPr/>
            <p:nvPr/>
          </p:nvSpPr>
          <p:spPr>
            <a:xfrm>
              <a:off x="44975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" name="Google Shape;79;p2"/>
            <p:cNvSpPr/>
            <p:nvPr/>
          </p:nvSpPr>
          <p:spPr>
            <a:xfrm>
              <a:off x="44975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" name="Google Shape;80;p2"/>
            <p:cNvSpPr/>
            <p:nvPr/>
          </p:nvSpPr>
          <p:spPr>
            <a:xfrm>
              <a:off x="44975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" name="Google Shape;81;p2"/>
            <p:cNvSpPr/>
            <p:nvPr/>
          </p:nvSpPr>
          <p:spPr>
            <a:xfrm>
              <a:off x="44975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" name="Google Shape;82;p2"/>
            <p:cNvSpPr/>
            <p:nvPr/>
          </p:nvSpPr>
          <p:spPr>
            <a:xfrm>
              <a:off x="44975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" name="Google Shape;83;p2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" name="Google Shape;84;p2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" name="Google Shape;85;p2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" name="Google Shape;86;p2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" name="Google Shape;87;p2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" name="Google Shape;88;p2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" name="Google Shape;89;p2"/>
            <p:cNvSpPr/>
            <p:nvPr/>
          </p:nvSpPr>
          <p:spPr>
            <a:xfrm>
              <a:off x="0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" name="Google Shape;90;p2"/>
            <p:cNvSpPr/>
            <p:nvPr/>
          </p:nvSpPr>
          <p:spPr>
            <a:xfrm>
              <a:off x="0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" name="Google Shape;91;p2"/>
            <p:cNvSpPr/>
            <p:nvPr/>
          </p:nvSpPr>
          <p:spPr>
            <a:xfrm>
              <a:off x="0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" name="Google Shape;92;p2"/>
            <p:cNvSpPr/>
            <p:nvPr/>
          </p:nvSpPr>
          <p:spPr>
            <a:xfrm>
              <a:off x="0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" name="Google Shape;93;p2"/>
            <p:cNvSpPr/>
            <p:nvPr/>
          </p:nvSpPr>
          <p:spPr>
            <a:xfrm>
              <a:off x="0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" name="Google Shape;94;p2"/>
            <p:cNvSpPr/>
            <p:nvPr/>
          </p:nvSpPr>
          <p:spPr>
            <a:xfrm>
              <a:off x="0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87" name="Google Shape;95;p2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8" name="Google Shape;96;p2"/>
          <p:cNvSpPr/>
          <p:nvPr/>
        </p:nvSpPr>
        <p:spPr>
          <a:xfrm>
            <a:off x="17984587" y="1203132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9" name="نص العنوان"/>
          <p:cNvSpPr txBox="1"/>
          <p:nvPr>
            <p:ph type="title"/>
          </p:nvPr>
        </p:nvSpPr>
        <p:spPr>
          <a:xfrm>
            <a:off x="3831999" y="3757066"/>
            <a:ext cx="16719201" cy="4552801"/>
          </a:xfrm>
          <a:prstGeom prst="rect">
            <a:avLst/>
          </a:prstGeom>
        </p:spPr>
        <p:txBody>
          <a:bodyPr anchor="b"/>
          <a:lstStyle>
            <a:lvl1pPr>
              <a:defRPr sz="13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90" name="مستوى النص الأول…"/>
          <p:cNvSpPr txBox="1"/>
          <p:nvPr>
            <p:ph type="body" sz="quarter" idx="1"/>
          </p:nvPr>
        </p:nvSpPr>
        <p:spPr>
          <a:xfrm>
            <a:off x="4016799" y="7966466"/>
            <a:ext cx="16350402" cy="1399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  <a:defRPr sz="7400"/>
            </a:lvl1pPr>
            <a:lvl2pPr marL="914400" indent="-317500" algn="ctr">
              <a:buClrTx/>
              <a:buSzTx/>
              <a:buFontTx/>
              <a:buNone/>
              <a:defRPr sz="7400"/>
            </a:lvl2pPr>
            <a:lvl3pPr marL="914400" indent="139700" algn="ctr">
              <a:buClrTx/>
              <a:buSzTx/>
              <a:buFontTx/>
              <a:buNone/>
              <a:defRPr sz="7400"/>
            </a:lvl3pPr>
            <a:lvl4pPr marL="914400" indent="596900" algn="ctr">
              <a:buClrTx/>
              <a:buSzTx/>
              <a:buFontTx/>
              <a:buNone/>
              <a:defRPr sz="7400"/>
            </a:lvl4pPr>
            <a:lvl5pPr marL="914400" indent="1054100" algn="ctr">
              <a:buClrTx/>
              <a:buSzTx/>
              <a:buFontTx/>
              <a:buNone/>
              <a:defRPr sz="7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91" name="Google Shape;99;p2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92" name="Google Shape;100;p2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93" name="IMG_5556.png" descr="IMG_5556.png"/>
          <p:cNvPicPr>
            <a:picLocks noChangeAspect="1"/>
          </p:cNvPicPr>
          <p:nvPr/>
        </p:nvPicPr>
        <p:blipFill>
          <a:blip r:embed="rId2">
            <a:extLst/>
          </a:blip>
          <a:srcRect l="25747" t="26126" r="26126" b="30859"/>
          <a:stretch>
            <a:fillRect/>
          </a:stretch>
        </p:blipFill>
        <p:spPr>
          <a:xfrm>
            <a:off x="261381" y="5316764"/>
            <a:ext cx="3317498" cy="2965139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31;p14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1" name="Google Shape;432;p14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2" name="Google Shape;433;p14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3" name="Google Shape;434;p14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4" name="Google Shape;435;p14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نص العنوان"/>
          <p:cNvSpPr txBox="1"/>
          <p:nvPr>
            <p:ph type="title"/>
          </p:nvPr>
        </p:nvSpPr>
        <p:spPr>
          <a:xfrm>
            <a:off x="1919999" y="1389933"/>
            <a:ext cx="21262403" cy="15272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03" name="Google Shape;438;p15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4" name="Google Shape;439;p15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5" name="Google Shape;440;p15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نص العنوان"/>
          <p:cNvSpPr txBox="1"/>
          <p:nvPr>
            <p:ph type="title"/>
          </p:nvPr>
        </p:nvSpPr>
        <p:spPr>
          <a:xfrm>
            <a:off x="1513599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514" name="مستوى النص الأول…"/>
          <p:cNvSpPr txBox="1"/>
          <p:nvPr>
            <p:ph type="body" sz="quarter" idx="1"/>
          </p:nvPr>
        </p:nvSpPr>
        <p:spPr>
          <a:xfrm>
            <a:off x="24087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15" name="Google Shape;445;p16"/>
          <p:cNvSpPr/>
          <p:nvPr/>
        </p:nvSpPr>
        <p:spPr>
          <a:xfrm>
            <a:off x="-1400934" y="10176133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6" name="Google Shape;446;p16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7" name="Google Shape;447;p16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8" name="Google Shape;448;p16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نص العنوان"/>
          <p:cNvSpPr txBox="1"/>
          <p:nvPr>
            <p:ph type="title"/>
          </p:nvPr>
        </p:nvSpPr>
        <p:spPr>
          <a:xfrm>
            <a:off x="5828399" y="1389933"/>
            <a:ext cx="12727202" cy="1527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569" name="Google Shape;451;p17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527" name="Google Shape;452;p17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8" name="Google Shape;453;p17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9" name="Google Shape;454;p17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0" name="Google Shape;455;p17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1" name="Google Shape;456;p17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2" name="Google Shape;457;p17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3" name="Google Shape;458;p17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4" name="Google Shape;459;p17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5" name="Google Shape;460;p17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6" name="Google Shape;461;p17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7" name="Google Shape;462;p17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8" name="Google Shape;463;p17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9" name="Google Shape;464;p17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0" name="Google Shape;465;p17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1" name="Google Shape;466;p17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2" name="Google Shape;467;p17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3" name="Google Shape;468;p17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4" name="Google Shape;469;p17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5" name="Google Shape;470;p17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6" name="Google Shape;471;p17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7" name="Google Shape;472;p17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8" name="Google Shape;473;p17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9" name="Google Shape;474;p17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0" name="Google Shape;475;p17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1" name="Google Shape;476;p17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2" name="Google Shape;477;p17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3" name="Google Shape;478;p17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4" name="Google Shape;479;p17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5" name="Google Shape;480;p17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6" name="Google Shape;481;p17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7" name="Google Shape;482;p17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8" name="Google Shape;483;p17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9" name="Google Shape;484;p17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0" name="Google Shape;485;p17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1" name="Google Shape;486;p17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2" name="Google Shape;487;p17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3" name="Google Shape;488;p17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4" name="Google Shape;489;p17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5" name="Google Shape;490;p17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6" name="Google Shape;491;p17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7" name="Google Shape;492;p17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8" name="Google Shape;493;p17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570" name="Google Shape;494;p17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1" name="مستوى النص الأول…"/>
          <p:cNvSpPr txBox="1"/>
          <p:nvPr>
            <p:ph type="body" sz="quarter" idx="1"/>
          </p:nvPr>
        </p:nvSpPr>
        <p:spPr>
          <a:xfrm>
            <a:off x="2894933" y="4746733"/>
            <a:ext cx="6882401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72" name="Google Shape;499;p17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3" name="Google Shape;500;p17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نص العنوان"/>
          <p:cNvSpPr txBox="1"/>
          <p:nvPr>
            <p:ph type="title"/>
          </p:nvPr>
        </p:nvSpPr>
        <p:spPr>
          <a:xfrm>
            <a:off x="1919999" y="1389933"/>
            <a:ext cx="12727202" cy="31568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82" name="Google Shape;503;p18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3" name="مستوى النص الأول…"/>
          <p:cNvSpPr txBox="1"/>
          <p:nvPr>
            <p:ph type="body" sz="quarter" idx="1"/>
          </p:nvPr>
        </p:nvSpPr>
        <p:spPr>
          <a:xfrm>
            <a:off x="5323599" y="5762733"/>
            <a:ext cx="6467202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84" name="Google Shape;512;p18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5" name="Google Shape;513;p18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6" name="Google Shape;514;p18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16;p19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5" name="نص العنوان"/>
          <p:cNvSpPr txBox="1"/>
          <p:nvPr>
            <p:ph type="title"/>
          </p:nvPr>
        </p:nvSpPr>
        <p:spPr>
          <a:xfrm>
            <a:off x="1919999" y="1389933"/>
            <a:ext cx="20544003" cy="16136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96" name="Google Shape;518;p19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7" name="Google Shape;519;p19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521;p20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654" name="Google Shape;522;p20"/>
          <p:cNvGrpSpPr/>
          <p:nvPr/>
        </p:nvGrpSpPr>
        <p:grpSpPr>
          <a:xfrm>
            <a:off x="1122897" y="746551"/>
            <a:ext cx="1488170" cy="4810650"/>
            <a:chOff x="284" y="284"/>
            <a:chExt cx="1488168" cy="4810649"/>
          </a:xfrm>
        </p:grpSpPr>
        <p:sp>
          <p:nvSpPr>
            <p:cNvPr id="606" name="Google Shape;523;p20"/>
            <p:cNvSpPr/>
            <p:nvPr/>
          </p:nvSpPr>
          <p:spPr>
            <a:xfrm>
              <a:off x="1332748" y="28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7" name="Google Shape;524;p20"/>
            <p:cNvSpPr/>
            <p:nvPr/>
          </p:nvSpPr>
          <p:spPr>
            <a:xfrm>
              <a:off x="1332748" y="424133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8" name="Google Shape;525;p20"/>
            <p:cNvSpPr/>
            <p:nvPr/>
          </p:nvSpPr>
          <p:spPr>
            <a:xfrm>
              <a:off x="1332748" y="839442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9" name="Google Shape;526;p20"/>
            <p:cNvSpPr/>
            <p:nvPr/>
          </p:nvSpPr>
          <p:spPr>
            <a:xfrm>
              <a:off x="1332748" y="1263293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0" name="Google Shape;527;p20"/>
            <p:cNvSpPr/>
            <p:nvPr/>
          </p:nvSpPr>
          <p:spPr>
            <a:xfrm>
              <a:off x="1332748" y="1687428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1" name="Google Shape;528;p20"/>
            <p:cNvSpPr/>
            <p:nvPr/>
          </p:nvSpPr>
          <p:spPr>
            <a:xfrm>
              <a:off x="1332748" y="2120100"/>
              <a:ext cx="15570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2" name="Google Shape;529;p20"/>
            <p:cNvSpPr/>
            <p:nvPr/>
          </p:nvSpPr>
          <p:spPr>
            <a:xfrm>
              <a:off x="1332748" y="2543952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3" name="Google Shape;530;p20"/>
            <p:cNvSpPr/>
            <p:nvPr/>
          </p:nvSpPr>
          <p:spPr>
            <a:xfrm>
              <a:off x="1332748" y="2967800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4" name="Google Shape;531;p20"/>
            <p:cNvSpPr/>
            <p:nvPr/>
          </p:nvSpPr>
          <p:spPr>
            <a:xfrm>
              <a:off x="1332748" y="3383109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5" name="Google Shape;532;p20"/>
            <p:cNvSpPr/>
            <p:nvPr/>
          </p:nvSpPr>
          <p:spPr>
            <a:xfrm>
              <a:off x="1332748" y="380724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6" name="Google Shape;533;p20"/>
            <p:cNvSpPr/>
            <p:nvPr/>
          </p:nvSpPr>
          <p:spPr>
            <a:xfrm>
              <a:off x="1332748" y="4239916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7" name="Google Shape;534;p20"/>
            <p:cNvSpPr/>
            <p:nvPr/>
          </p:nvSpPr>
          <p:spPr>
            <a:xfrm>
              <a:off x="1332748" y="4663767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8" name="Google Shape;535;p20"/>
            <p:cNvSpPr/>
            <p:nvPr/>
          </p:nvSpPr>
          <p:spPr>
            <a:xfrm>
              <a:off x="891250" y="284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9" name="Google Shape;536;p20"/>
            <p:cNvSpPr/>
            <p:nvPr/>
          </p:nvSpPr>
          <p:spPr>
            <a:xfrm>
              <a:off x="891250" y="424133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0" name="Google Shape;537;p20"/>
            <p:cNvSpPr/>
            <p:nvPr/>
          </p:nvSpPr>
          <p:spPr>
            <a:xfrm>
              <a:off x="891250" y="839442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1" name="Google Shape;538;p20"/>
            <p:cNvSpPr/>
            <p:nvPr/>
          </p:nvSpPr>
          <p:spPr>
            <a:xfrm>
              <a:off x="891250" y="1263293"/>
              <a:ext cx="147167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2" name="Google Shape;539;p20"/>
            <p:cNvSpPr/>
            <p:nvPr/>
          </p:nvSpPr>
          <p:spPr>
            <a:xfrm>
              <a:off x="891250" y="168742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3" name="Google Shape;540;p20"/>
            <p:cNvSpPr/>
            <p:nvPr/>
          </p:nvSpPr>
          <p:spPr>
            <a:xfrm>
              <a:off x="891250" y="2120100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4" name="Google Shape;541;p20"/>
            <p:cNvSpPr/>
            <p:nvPr/>
          </p:nvSpPr>
          <p:spPr>
            <a:xfrm>
              <a:off x="891250" y="2543952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5" name="Google Shape;542;p20"/>
            <p:cNvSpPr/>
            <p:nvPr/>
          </p:nvSpPr>
          <p:spPr>
            <a:xfrm>
              <a:off x="891250" y="2967800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6" name="Google Shape;543;p20"/>
            <p:cNvSpPr/>
            <p:nvPr/>
          </p:nvSpPr>
          <p:spPr>
            <a:xfrm>
              <a:off x="891250" y="3383109"/>
              <a:ext cx="147167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7" name="Google Shape;544;p20"/>
            <p:cNvSpPr/>
            <p:nvPr/>
          </p:nvSpPr>
          <p:spPr>
            <a:xfrm>
              <a:off x="891250" y="3807244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8" name="Google Shape;545;p20"/>
            <p:cNvSpPr/>
            <p:nvPr/>
          </p:nvSpPr>
          <p:spPr>
            <a:xfrm>
              <a:off x="891250" y="4239916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9" name="Google Shape;546;p20"/>
            <p:cNvSpPr/>
            <p:nvPr/>
          </p:nvSpPr>
          <p:spPr>
            <a:xfrm>
              <a:off x="891250" y="4663767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0" name="Google Shape;547;p20"/>
            <p:cNvSpPr/>
            <p:nvPr/>
          </p:nvSpPr>
          <p:spPr>
            <a:xfrm>
              <a:off x="450037" y="284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1" name="Google Shape;548;p20"/>
            <p:cNvSpPr/>
            <p:nvPr/>
          </p:nvSpPr>
          <p:spPr>
            <a:xfrm>
              <a:off x="450037" y="424133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2" name="Google Shape;549;p20"/>
            <p:cNvSpPr/>
            <p:nvPr/>
          </p:nvSpPr>
          <p:spPr>
            <a:xfrm>
              <a:off x="450037" y="839442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3" name="Google Shape;550;p20"/>
            <p:cNvSpPr/>
            <p:nvPr/>
          </p:nvSpPr>
          <p:spPr>
            <a:xfrm>
              <a:off x="450037" y="1263293"/>
              <a:ext cx="14716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4" name="Google Shape;551;p20"/>
            <p:cNvSpPr/>
            <p:nvPr/>
          </p:nvSpPr>
          <p:spPr>
            <a:xfrm>
              <a:off x="450037" y="168742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5" name="Google Shape;552;p20"/>
            <p:cNvSpPr/>
            <p:nvPr/>
          </p:nvSpPr>
          <p:spPr>
            <a:xfrm>
              <a:off x="450037" y="2120100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6" name="Google Shape;553;p20"/>
            <p:cNvSpPr/>
            <p:nvPr/>
          </p:nvSpPr>
          <p:spPr>
            <a:xfrm>
              <a:off x="450037" y="2543952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7" name="Google Shape;554;p20"/>
            <p:cNvSpPr/>
            <p:nvPr/>
          </p:nvSpPr>
          <p:spPr>
            <a:xfrm>
              <a:off x="450037" y="2967800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8" name="Google Shape;555;p20"/>
            <p:cNvSpPr/>
            <p:nvPr/>
          </p:nvSpPr>
          <p:spPr>
            <a:xfrm>
              <a:off x="450037" y="3383109"/>
              <a:ext cx="14716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9" name="Google Shape;556;p20"/>
            <p:cNvSpPr/>
            <p:nvPr/>
          </p:nvSpPr>
          <p:spPr>
            <a:xfrm>
              <a:off x="450037" y="3807244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0" name="Google Shape;557;p20"/>
            <p:cNvSpPr/>
            <p:nvPr/>
          </p:nvSpPr>
          <p:spPr>
            <a:xfrm>
              <a:off x="450037" y="4239916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1" name="Google Shape;558;p20"/>
            <p:cNvSpPr/>
            <p:nvPr/>
          </p:nvSpPr>
          <p:spPr>
            <a:xfrm>
              <a:off x="450037" y="4663767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2" name="Google Shape;559;p20"/>
            <p:cNvSpPr/>
            <p:nvPr/>
          </p:nvSpPr>
          <p:spPr>
            <a:xfrm>
              <a:off x="284" y="28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3" name="Google Shape;560;p20"/>
            <p:cNvSpPr/>
            <p:nvPr/>
          </p:nvSpPr>
          <p:spPr>
            <a:xfrm>
              <a:off x="284" y="424133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4" name="Google Shape;561;p20"/>
            <p:cNvSpPr/>
            <p:nvPr/>
          </p:nvSpPr>
          <p:spPr>
            <a:xfrm>
              <a:off x="284" y="839442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5" name="Google Shape;562;p20"/>
            <p:cNvSpPr/>
            <p:nvPr/>
          </p:nvSpPr>
          <p:spPr>
            <a:xfrm>
              <a:off x="284" y="1263293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6" name="Google Shape;563;p20"/>
            <p:cNvSpPr/>
            <p:nvPr/>
          </p:nvSpPr>
          <p:spPr>
            <a:xfrm>
              <a:off x="284" y="1687428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7" name="Google Shape;564;p20"/>
            <p:cNvSpPr/>
            <p:nvPr/>
          </p:nvSpPr>
          <p:spPr>
            <a:xfrm>
              <a:off x="284" y="2120100"/>
              <a:ext cx="15570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8" name="Google Shape;565;p20"/>
            <p:cNvSpPr/>
            <p:nvPr/>
          </p:nvSpPr>
          <p:spPr>
            <a:xfrm>
              <a:off x="284" y="2543952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9" name="Google Shape;566;p20"/>
            <p:cNvSpPr/>
            <p:nvPr/>
          </p:nvSpPr>
          <p:spPr>
            <a:xfrm>
              <a:off x="284" y="2967800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0" name="Google Shape;567;p20"/>
            <p:cNvSpPr/>
            <p:nvPr/>
          </p:nvSpPr>
          <p:spPr>
            <a:xfrm>
              <a:off x="284" y="3383109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1" name="Google Shape;568;p20"/>
            <p:cNvSpPr/>
            <p:nvPr/>
          </p:nvSpPr>
          <p:spPr>
            <a:xfrm>
              <a:off x="284" y="380724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2" name="Google Shape;569;p20"/>
            <p:cNvSpPr/>
            <p:nvPr/>
          </p:nvSpPr>
          <p:spPr>
            <a:xfrm>
              <a:off x="284" y="4239916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3" name="Google Shape;570;p20"/>
            <p:cNvSpPr/>
            <p:nvPr/>
          </p:nvSpPr>
          <p:spPr>
            <a:xfrm>
              <a:off x="284" y="4663767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655" name="نص العنوان"/>
          <p:cNvSpPr txBox="1"/>
          <p:nvPr>
            <p:ph type="title"/>
          </p:nvPr>
        </p:nvSpPr>
        <p:spPr>
          <a:xfrm>
            <a:off x="2868799" y="1389933"/>
            <a:ext cx="18646403" cy="3071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56" name="Google Shape;572;p20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57" name="Google Shape;573;p20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575;p21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66" name="نص العنوان"/>
          <p:cNvSpPr txBox="1"/>
          <p:nvPr>
            <p:ph type="title"/>
          </p:nvPr>
        </p:nvSpPr>
        <p:spPr>
          <a:xfrm>
            <a:off x="1919999" y="3880399"/>
            <a:ext cx="10316001" cy="3918402"/>
          </a:xfrm>
          <a:prstGeom prst="rect">
            <a:avLst/>
          </a:prstGeom>
        </p:spPr>
        <p:txBody>
          <a:bodyPr anchor="t"/>
          <a:lstStyle>
            <a:lvl1pPr>
              <a:defRPr sz="8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67" name="مستوى النص الأول…"/>
          <p:cNvSpPr txBox="1"/>
          <p:nvPr>
            <p:ph type="body" sz="quarter" idx="1"/>
          </p:nvPr>
        </p:nvSpPr>
        <p:spPr>
          <a:xfrm>
            <a:off x="2306399" y="7702467"/>
            <a:ext cx="9543202" cy="230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1pPr>
            <a:lvl2pPr marL="914400" indent="-3175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2pPr>
            <a:lvl3pPr marL="914400" indent="1397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3pPr>
            <a:lvl4pPr marL="914400" indent="5969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4pPr>
            <a:lvl5pPr marL="914400" indent="10541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710" name="Google Shape;578;p21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668" name="Google Shape;579;p21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9" name="Google Shape;580;p21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0" name="Google Shape;581;p21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1" name="Google Shape;582;p21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2" name="Google Shape;583;p21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3" name="Google Shape;584;p21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4" name="Google Shape;585;p21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5" name="Google Shape;586;p21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6" name="Google Shape;587;p21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7" name="Google Shape;588;p21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8" name="Google Shape;589;p21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9" name="Google Shape;590;p21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0" name="Google Shape;591;p21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1" name="Google Shape;592;p21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2" name="Google Shape;593;p21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3" name="Google Shape;594;p21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4" name="Google Shape;595;p21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5" name="Google Shape;596;p21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6" name="Google Shape;597;p21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7" name="Google Shape;598;p21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8" name="Google Shape;599;p21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9" name="Google Shape;600;p21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0" name="Google Shape;601;p21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1" name="Google Shape;602;p21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2" name="Google Shape;603;p21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3" name="Google Shape;604;p21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4" name="Google Shape;605;p21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5" name="Google Shape;606;p21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6" name="Google Shape;607;p21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7" name="Google Shape;608;p21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8" name="Google Shape;609;p21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9" name="Google Shape;610;p21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0" name="Google Shape;611;p21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1" name="Google Shape;612;p21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2" name="Google Shape;613;p21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3" name="Google Shape;614;p21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4" name="Google Shape;615;p21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5" name="Google Shape;616;p21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6" name="Google Shape;617;p21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7" name="Google Shape;618;p21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8" name="Google Shape;619;p21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9" name="Google Shape;620;p21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11" name="Google Shape;621;p21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12" name="Google Shape;622;p21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نص العنوان"/>
          <p:cNvSpPr txBox="1"/>
          <p:nvPr>
            <p:ph type="title"/>
          </p:nvPr>
        </p:nvSpPr>
        <p:spPr>
          <a:xfrm>
            <a:off x="12192000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02" name="مستوى النص الأول…"/>
          <p:cNvSpPr txBox="1"/>
          <p:nvPr>
            <p:ph type="body" sz="quarter" idx="1"/>
          </p:nvPr>
        </p:nvSpPr>
        <p:spPr>
          <a:xfrm>
            <a:off x="130871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03" name="Google Shape;105;p3"/>
          <p:cNvSpPr/>
          <p:nvPr/>
        </p:nvSpPr>
        <p:spPr>
          <a:xfrm>
            <a:off x="-1400934" y="-4537268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4" name="Google Shape;106;p3"/>
          <p:cNvSpPr/>
          <p:nvPr/>
        </p:nvSpPr>
        <p:spPr>
          <a:xfrm>
            <a:off x="1920120" y="1179088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5" name="Google Shape;107;p3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6" name="Google Shape;108;p3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نص العنوان"/>
          <p:cNvSpPr txBox="1"/>
          <p:nvPr>
            <p:ph type="title"/>
          </p:nvPr>
        </p:nvSpPr>
        <p:spPr>
          <a:xfrm>
            <a:off x="1919933" y="1389933"/>
            <a:ext cx="19452801" cy="15256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21" name="Google Shape;625;p22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2" name="Google Shape;626;p22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3" name="Google Shape;627;p22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4" name="Google Shape;628;p22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نص العنوان"/>
          <p:cNvSpPr txBox="1"/>
          <p:nvPr>
            <p:ph type="title"/>
          </p:nvPr>
        </p:nvSpPr>
        <p:spPr>
          <a:xfrm>
            <a:off x="12192000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733" name="مستوى النص الأول…"/>
          <p:cNvSpPr txBox="1"/>
          <p:nvPr>
            <p:ph type="body" sz="quarter" idx="1"/>
          </p:nvPr>
        </p:nvSpPr>
        <p:spPr>
          <a:xfrm>
            <a:off x="130871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776" name="Google Shape;633;p23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734" name="Google Shape;634;p23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5" name="Google Shape;635;p23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6" name="Google Shape;636;p23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7" name="Google Shape;637;p23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8" name="Google Shape;638;p23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9" name="Google Shape;639;p23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0" name="Google Shape;640;p23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1" name="Google Shape;641;p23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2" name="Google Shape;642;p23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3" name="Google Shape;643;p23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4" name="Google Shape;644;p23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5" name="Google Shape;645;p23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6" name="Google Shape;646;p23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7" name="Google Shape;647;p23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8" name="Google Shape;648;p23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9" name="Google Shape;649;p23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0" name="Google Shape;650;p23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1" name="Google Shape;651;p23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2" name="Google Shape;652;p23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3" name="Google Shape;653;p23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4" name="Google Shape;654;p23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5" name="Google Shape;655;p23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6" name="Google Shape;656;p23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7" name="Google Shape;657;p23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8" name="Google Shape;658;p23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9" name="Google Shape;659;p23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0" name="Google Shape;660;p23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1" name="Google Shape;661;p23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2" name="Google Shape;662;p23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3" name="Google Shape;663;p23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4" name="Google Shape;664;p23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5" name="Google Shape;665;p23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6" name="Google Shape;666;p23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7" name="Google Shape;667;p23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8" name="Google Shape;668;p23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9" name="Google Shape;669;p23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0" name="Google Shape;670;p23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1" name="Google Shape;671;p23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2" name="Google Shape;672;p23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3" name="Google Shape;673;p23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4" name="Google Shape;674;p23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5" name="Google Shape;675;p23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77" name="Google Shape;676;p23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78" name="Google Shape;677;p23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7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679;p24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87" name="Google Shape;680;p24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88" name="نص العنوان"/>
          <p:cNvSpPr txBox="1"/>
          <p:nvPr>
            <p:ph type="title"/>
          </p:nvPr>
        </p:nvSpPr>
        <p:spPr>
          <a:xfrm>
            <a:off x="5201999" y="5049199"/>
            <a:ext cx="13980002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789" name="مستوى النص الأول…"/>
          <p:cNvSpPr txBox="1"/>
          <p:nvPr>
            <p:ph type="body" sz="quarter" idx="1"/>
          </p:nvPr>
        </p:nvSpPr>
        <p:spPr>
          <a:xfrm>
            <a:off x="8141999" y="6487599"/>
            <a:ext cx="8100002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90" name="Google Shape;684;p24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91" name="Google Shape;685;p24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9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687;p25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0" name="نص العنوان"/>
          <p:cNvSpPr txBox="1"/>
          <p:nvPr>
            <p:ph type="title"/>
          </p:nvPr>
        </p:nvSpPr>
        <p:spPr>
          <a:xfrm>
            <a:off x="560866" y="5658767"/>
            <a:ext cx="13980002" cy="1608001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801" name="مستوى النص الأول…"/>
          <p:cNvSpPr txBox="1"/>
          <p:nvPr>
            <p:ph type="body" sz="quarter" idx="1"/>
          </p:nvPr>
        </p:nvSpPr>
        <p:spPr>
          <a:xfrm>
            <a:off x="3500866" y="7097167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02" name="Google Shape;691;p25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3" name="Google Shape;692;p25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4" name="Google Shape;693;p25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695;p26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13" name="مستوى النص الأول…"/>
          <p:cNvSpPr txBox="1"/>
          <p:nvPr>
            <p:ph type="body" sz="quarter" idx="1"/>
          </p:nvPr>
        </p:nvSpPr>
        <p:spPr>
          <a:xfrm>
            <a:off x="1919999" y="8632933"/>
            <a:ext cx="6467201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14" name="نص العنوان"/>
          <p:cNvSpPr txBox="1"/>
          <p:nvPr>
            <p:ph type="title"/>
          </p:nvPr>
        </p:nvSpPr>
        <p:spPr>
          <a:xfrm>
            <a:off x="1919999" y="1389933"/>
            <a:ext cx="20544003" cy="3151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15" name="Google Shape;703;p26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16" name="Google Shape;704;p26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1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نص العنوان"/>
          <p:cNvSpPr txBox="1"/>
          <p:nvPr>
            <p:ph type="title"/>
          </p:nvPr>
        </p:nvSpPr>
        <p:spPr>
          <a:xfrm>
            <a:off x="8214000" y="1389933"/>
            <a:ext cx="7956001" cy="16656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25" name="Google Shape;716;p28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26" name="مستوى النص الأول…"/>
          <p:cNvSpPr txBox="1"/>
          <p:nvPr>
            <p:ph type="body" sz="quarter" idx="1"/>
          </p:nvPr>
        </p:nvSpPr>
        <p:spPr>
          <a:xfrm>
            <a:off x="10742532" y="5130600"/>
            <a:ext cx="4737602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27" name="Google Shape;729;p28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28" name="Google Shape;730;p28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871" name="Google Shape;731;p28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829" name="Google Shape;732;p2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0" name="Google Shape;733;p2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1" name="Google Shape;734;p2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2" name="Google Shape;735;p2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3" name="Google Shape;736;p2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4" name="Google Shape;737;p2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5" name="Google Shape;738;p2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6" name="Google Shape;739;p2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7" name="Google Shape;740;p2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8" name="Google Shape;741;p2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9" name="Google Shape;742;p2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0" name="Google Shape;743;p2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1" name="Google Shape;744;p28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2" name="Google Shape;745;p28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3" name="Google Shape;746;p28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4" name="Google Shape;747;p28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5" name="Google Shape;748;p28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6" name="Google Shape;749;p28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7" name="Google Shape;750;p28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8" name="Google Shape;751;p28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9" name="Google Shape;752;p28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0" name="Google Shape;753;p28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1" name="Google Shape;754;p28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2" name="Google Shape;755;p28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3" name="Google Shape;756;p28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4" name="Google Shape;757;p28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5" name="Google Shape;758;p28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6" name="Google Shape;759;p28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7" name="Google Shape;760;p28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8" name="Google Shape;761;p28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9" name="Google Shape;762;p28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0" name="Google Shape;763;p28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1" name="Google Shape;764;p28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2" name="Google Shape;765;p28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3" name="Google Shape;766;p28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4" name="Google Shape;767;p28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5" name="Google Shape;768;p28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6" name="Google Shape;769;p28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7" name="Google Shape;770;p28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8" name="Google Shape;771;p28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9" name="Google Shape;772;p28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70" name="Google Shape;773;p28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87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775;p29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80" name="نص العنوان"/>
          <p:cNvSpPr txBox="1"/>
          <p:nvPr>
            <p:ph type="title"/>
          </p:nvPr>
        </p:nvSpPr>
        <p:spPr>
          <a:xfrm>
            <a:off x="1919999" y="1389933"/>
            <a:ext cx="10272002" cy="32288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81" name="مستوى النص الأول…"/>
          <p:cNvSpPr txBox="1"/>
          <p:nvPr>
            <p:ph type="body" sz="quarter" idx="1"/>
          </p:nvPr>
        </p:nvSpPr>
        <p:spPr>
          <a:xfrm>
            <a:off x="2408799" y="6081199"/>
            <a:ext cx="8100001" cy="2978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3600"/>
            </a:lvl1pPr>
            <a:lvl2pPr marL="914400" indent="-317500">
              <a:buClrTx/>
              <a:buSzTx/>
              <a:buFontTx/>
              <a:buNone/>
              <a:defRPr sz="3600"/>
            </a:lvl2pPr>
            <a:lvl3pPr marL="914400" indent="139700">
              <a:buClrTx/>
              <a:buSzTx/>
              <a:buFontTx/>
              <a:buNone/>
              <a:defRPr sz="3600"/>
            </a:lvl3pPr>
            <a:lvl4pPr marL="914400" indent="596900">
              <a:buClrTx/>
              <a:buSzTx/>
              <a:buFontTx/>
              <a:buNone/>
              <a:defRPr sz="3600"/>
            </a:lvl4pPr>
            <a:lvl5pPr marL="914400" indent="1054100">
              <a:buClrTx/>
              <a:buSzTx/>
              <a:buFont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82" name="Google Shape;778;p29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83" name="Google Shape;779;p29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8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نص العنوان"/>
          <p:cNvSpPr txBox="1"/>
          <p:nvPr>
            <p:ph type="title"/>
          </p:nvPr>
        </p:nvSpPr>
        <p:spPr>
          <a:xfrm>
            <a:off x="1919999" y="1389933"/>
            <a:ext cx="20544003" cy="1527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92" name="مستوى النص الأول…"/>
          <p:cNvSpPr txBox="1"/>
          <p:nvPr>
            <p:ph type="body" sz="quarter" idx="1"/>
          </p:nvPr>
        </p:nvSpPr>
        <p:spPr>
          <a:xfrm>
            <a:off x="4198199" y="4189600"/>
            <a:ext cx="7204002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93" name="Google Shape;800;p30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94" name="Google Shape;801;p30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937" name="Google Shape;802;p30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895" name="Google Shape;803;p30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6" name="Google Shape;804;p30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7" name="Google Shape;805;p30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8" name="Google Shape;806;p30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9" name="Google Shape;807;p30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0" name="Google Shape;808;p30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1" name="Google Shape;809;p30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2" name="Google Shape;810;p30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3" name="Google Shape;811;p30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4" name="Google Shape;812;p30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5" name="Google Shape;813;p30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6" name="Google Shape;814;p30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7" name="Google Shape;815;p30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8" name="Google Shape;816;p30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9" name="Google Shape;817;p30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0" name="Google Shape;818;p30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1" name="Google Shape;819;p30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2" name="Google Shape;820;p30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3" name="Google Shape;821;p30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4" name="Google Shape;822;p30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5" name="Google Shape;823;p30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6" name="Google Shape;824;p30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7" name="Google Shape;825;p30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8" name="Google Shape;826;p30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9" name="Google Shape;827;p30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0" name="Google Shape;828;p30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1" name="Google Shape;829;p30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2" name="Google Shape;830;p30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3" name="Google Shape;831;p30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4" name="Google Shape;832;p30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5" name="Google Shape;833;p30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6" name="Google Shape;834;p30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7" name="Google Shape;835;p30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8" name="Google Shape;836;p30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9" name="Google Shape;837;p30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0" name="Google Shape;838;p30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1" name="Google Shape;839;p30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2" name="Google Shape;840;p30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3" name="Google Shape;841;p30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4" name="Google Shape;842;p30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5" name="Google Shape;843;p30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6" name="Google Shape;844;p30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93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846;p31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46" name="Google Shape;847;p31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47" name="نص العنوان"/>
          <p:cNvSpPr txBox="1"/>
          <p:nvPr>
            <p:ph type="title"/>
          </p:nvPr>
        </p:nvSpPr>
        <p:spPr>
          <a:xfrm>
            <a:off x="1919999" y="1389933"/>
            <a:ext cx="18933602" cy="32072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48" name="مستوى النص الأول…"/>
          <p:cNvSpPr txBox="1"/>
          <p:nvPr>
            <p:ph type="body" sz="quarter" idx="1"/>
          </p:nvPr>
        </p:nvSpPr>
        <p:spPr>
          <a:xfrm>
            <a:off x="8001666" y="6045000"/>
            <a:ext cx="8812801" cy="2946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4200"/>
            </a:lvl1pPr>
            <a:lvl2pPr marL="914400" indent="-317500">
              <a:buClrTx/>
              <a:buSzTx/>
              <a:buFontTx/>
              <a:buNone/>
              <a:defRPr sz="4200"/>
            </a:lvl2pPr>
            <a:lvl3pPr marL="914400" indent="139700">
              <a:buClrTx/>
              <a:buSzTx/>
              <a:buFontTx/>
              <a:buNone/>
              <a:defRPr sz="4200"/>
            </a:lvl3pPr>
            <a:lvl4pPr marL="914400" indent="596900">
              <a:buClrTx/>
              <a:buSzTx/>
              <a:buFontTx/>
              <a:buNone/>
              <a:defRPr sz="4200"/>
            </a:lvl4pPr>
            <a:lvl5pPr marL="914400" indent="1054100">
              <a:buClrTx/>
              <a:buSzTx/>
              <a:buFontTx/>
              <a:buNone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49" name="Google Shape;850;p31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0" name="Google Shape;851;p31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853;p32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9" name="Google Shape;854;p32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0" name="نص العنوان"/>
          <p:cNvSpPr txBox="1"/>
          <p:nvPr>
            <p:ph type="title"/>
          </p:nvPr>
        </p:nvSpPr>
        <p:spPr>
          <a:xfrm>
            <a:off x="1919999" y="1389933"/>
            <a:ext cx="7084801" cy="16656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61" name="مستوى النص الأول…"/>
          <p:cNvSpPr txBox="1"/>
          <p:nvPr>
            <p:ph type="body" sz="quarter" idx="1"/>
          </p:nvPr>
        </p:nvSpPr>
        <p:spPr>
          <a:xfrm>
            <a:off x="13924399" y="3799274"/>
            <a:ext cx="8163201" cy="970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</a:lvl1pPr>
            <a:lvl2pPr marL="914400" indent="-317500">
              <a:buClrTx/>
              <a:buSzTx/>
              <a:buFontTx/>
              <a:buNone/>
            </a:lvl2pPr>
            <a:lvl3pPr marL="914400" indent="139700">
              <a:buClrTx/>
              <a:buSzTx/>
              <a:buFontTx/>
              <a:buNone/>
            </a:lvl3pPr>
            <a:lvl4pPr marL="914400" indent="596900">
              <a:buClrTx/>
              <a:buSzTx/>
              <a:buFontTx/>
              <a:buNone/>
            </a:lvl4pPr>
            <a:lvl5pPr marL="914400" indent="1054100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62" name="Google Shape;862;p32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3" name="Google Shape;863;p32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174;p7"/>
          <p:cNvSpPr/>
          <p:nvPr/>
        </p:nvSpPr>
        <p:spPr>
          <a:xfrm flipH="1">
            <a:off x="21330948" y="-4483380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15" name="Google Shape;116;p5"/>
          <p:cNvSpPr/>
          <p:nvPr/>
        </p:nvSpPr>
        <p:spPr>
          <a:xfrm rot="16200000">
            <a:off x="-4933832" y="6952239"/>
            <a:ext cx="8001156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16" name="مستوى النص الأول…"/>
          <p:cNvSpPr txBox="1"/>
          <p:nvPr>
            <p:ph type="body" sz="quarter" idx="1"/>
          </p:nvPr>
        </p:nvSpPr>
        <p:spPr>
          <a:xfrm>
            <a:off x="4271199" y="7210533"/>
            <a:ext cx="7920801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19" name="تجميع"/>
          <p:cNvGrpSpPr/>
          <p:nvPr/>
        </p:nvGrpSpPr>
        <p:grpSpPr>
          <a:xfrm flipH="1" rot="10800000">
            <a:off x="23770914" y="1367386"/>
            <a:ext cx="579221" cy="11209854"/>
            <a:chOff x="0" y="0"/>
            <a:chExt cx="579219" cy="11209852"/>
          </a:xfrm>
        </p:grpSpPr>
        <p:sp>
          <p:nvSpPr>
            <p:cNvPr id="217" name="Google Shape;123;p5"/>
            <p:cNvSpPr/>
            <p:nvPr/>
          </p:nvSpPr>
          <p:spPr>
            <a:xfrm>
              <a:off x="0" y="265"/>
              <a:ext cx="579220" cy="11209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" name="Google Shape;124;p5"/>
            <p:cNvSpPr/>
            <p:nvPr/>
          </p:nvSpPr>
          <p:spPr>
            <a:xfrm>
              <a:off x="0" y="0"/>
              <a:ext cx="579220" cy="9362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22" name="تجميع"/>
          <p:cNvGrpSpPr/>
          <p:nvPr/>
        </p:nvGrpSpPr>
        <p:grpSpPr>
          <a:xfrm>
            <a:off x="20191079" y="295732"/>
            <a:ext cx="2279740" cy="521699"/>
            <a:chOff x="0" y="0"/>
            <a:chExt cx="2279739" cy="521697"/>
          </a:xfrm>
        </p:grpSpPr>
        <p:sp>
          <p:nvSpPr>
            <p:cNvPr id="220" name="Google Shape;123;p5"/>
            <p:cNvSpPr/>
            <p:nvPr/>
          </p:nvSpPr>
          <p:spPr>
            <a:xfrm rot="16200000">
              <a:off x="998252" y="-759790"/>
              <a:ext cx="520305" cy="2042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" name="Google Shape;124;p5"/>
            <p:cNvSpPr/>
            <p:nvPr/>
          </p:nvSpPr>
          <p:spPr>
            <a:xfrm rot="16200000">
              <a:off x="592919" y="-592920"/>
              <a:ext cx="520306" cy="1706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307" name="Google Shape;10;p2"/>
          <p:cNvGrpSpPr/>
          <p:nvPr/>
        </p:nvGrpSpPr>
        <p:grpSpPr>
          <a:xfrm>
            <a:off x="-408741" y="-3679905"/>
            <a:ext cx="3058068" cy="6205727"/>
            <a:chOff x="0" y="0"/>
            <a:chExt cx="3058066" cy="6205726"/>
          </a:xfrm>
        </p:grpSpPr>
        <p:sp>
          <p:nvSpPr>
            <p:cNvPr id="223" name="Google Shape;11;p2"/>
            <p:cNvSpPr/>
            <p:nvPr/>
          </p:nvSpPr>
          <p:spPr>
            <a:xfrm>
              <a:off x="2868222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" name="Google Shape;12;p2"/>
            <p:cNvSpPr/>
            <p:nvPr/>
          </p:nvSpPr>
          <p:spPr>
            <a:xfrm>
              <a:off x="2868222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" name="Google Shape;13;p2"/>
            <p:cNvSpPr/>
            <p:nvPr/>
          </p:nvSpPr>
          <p:spPr>
            <a:xfrm>
              <a:off x="2868222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" name="Google Shape;14;p2"/>
            <p:cNvSpPr/>
            <p:nvPr/>
          </p:nvSpPr>
          <p:spPr>
            <a:xfrm>
              <a:off x="2868222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" name="Google Shape;15;p2"/>
            <p:cNvSpPr/>
            <p:nvPr/>
          </p:nvSpPr>
          <p:spPr>
            <a:xfrm>
              <a:off x="2868222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" name="Google Shape;16;p2"/>
            <p:cNvSpPr/>
            <p:nvPr/>
          </p:nvSpPr>
          <p:spPr>
            <a:xfrm>
              <a:off x="2868222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" name="Google Shape;17;p2"/>
            <p:cNvSpPr/>
            <p:nvPr/>
          </p:nvSpPr>
          <p:spPr>
            <a:xfrm>
              <a:off x="2868222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" name="Google Shape;18;p2"/>
            <p:cNvSpPr/>
            <p:nvPr/>
          </p:nvSpPr>
          <p:spPr>
            <a:xfrm>
              <a:off x="2868222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" name="Google Shape;19;p2"/>
            <p:cNvSpPr/>
            <p:nvPr/>
          </p:nvSpPr>
          <p:spPr>
            <a:xfrm>
              <a:off x="2868222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" name="Google Shape;20;p2"/>
            <p:cNvSpPr/>
            <p:nvPr/>
          </p:nvSpPr>
          <p:spPr>
            <a:xfrm>
              <a:off x="2868222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" name="Google Shape;21;p2"/>
            <p:cNvSpPr/>
            <p:nvPr/>
          </p:nvSpPr>
          <p:spPr>
            <a:xfrm>
              <a:off x="2868222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" name="Google Shape;22;p2"/>
            <p:cNvSpPr/>
            <p:nvPr/>
          </p:nvSpPr>
          <p:spPr>
            <a:xfrm>
              <a:off x="2868222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" name="Google Shape;23;p2"/>
            <p:cNvSpPr/>
            <p:nvPr/>
          </p:nvSpPr>
          <p:spPr>
            <a:xfrm>
              <a:off x="2868222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" name="Google Shape;24;p2"/>
            <p:cNvSpPr/>
            <p:nvPr/>
          </p:nvSpPr>
          <p:spPr>
            <a:xfrm>
              <a:off x="2868222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" name="Google Shape;25;p2"/>
            <p:cNvSpPr/>
            <p:nvPr/>
          </p:nvSpPr>
          <p:spPr>
            <a:xfrm>
              <a:off x="2868222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" name="Google Shape;26;p2"/>
            <p:cNvSpPr/>
            <p:nvPr/>
          </p:nvSpPr>
          <p:spPr>
            <a:xfrm>
              <a:off x="2868222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" name="Google Shape;27;p2"/>
            <p:cNvSpPr/>
            <p:nvPr/>
          </p:nvSpPr>
          <p:spPr>
            <a:xfrm>
              <a:off x="2868222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" name="Google Shape;28;p2"/>
            <p:cNvSpPr/>
            <p:nvPr/>
          </p:nvSpPr>
          <p:spPr>
            <a:xfrm>
              <a:off x="2868222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" name="Google Shape;29;p2"/>
            <p:cNvSpPr/>
            <p:nvPr/>
          </p:nvSpPr>
          <p:spPr>
            <a:xfrm>
              <a:off x="2868222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" name="Google Shape;30;p2"/>
            <p:cNvSpPr/>
            <p:nvPr/>
          </p:nvSpPr>
          <p:spPr>
            <a:xfrm>
              <a:off x="2868222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" name="Google Shape;31;p2"/>
            <p:cNvSpPr/>
            <p:nvPr/>
          </p:nvSpPr>
          <p:spPr>
            <a:xfrm>
              <a:off x="2868222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" name="Google Shape;32;p2"/>
            <p:cNvSpPr/>
            <p:nvPr/>
          </p:nvSpPr>
          <p:spPr>
            <a:xfrm>
              <a:off x="2868222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" name="Google Shape;33;p2"/>
            <p:cNvSpPr/>
            <p:nvPr/>
          </p:nvSpPr>
          <p:spPr>
            <a:xfrm>
              <a:off x="2868222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" name="Google Shape;34;p2"/>
            <p:cNvSpPr/>
            <p:nvPr/>
          </p:nvSpPr>
          <p:spPr>
            <a:xfrm>
              <a:off x="2868222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" name="Google Shape;35;p2"/>
            <p:cNvSpPr/>
            <p:nvPr/>
          </p:nvSpPr>
          <p:spPr>
            <a:xfrm>
              <a:off x="2299058" y="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" name="Google Shape;36;p2"/>
            <p:cNvSpPr/>
            <p:nvPr/>
          </p:nvSpPr>
          <p:spPr>
            <a:xfrm>
              <a:off x="2299058" y="546763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" name="Google Shape;37;p2"/>
            <p:cNvSpPr/>
            <p:nvPr/>
          </p:nvSpPr>
          <p:spPr>
            <a:xfrm>
              <a:off x="2299058" y="1082511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" name="Google Shape;38;p2"/>
            <p:cNvSpPr/>
            <p:nvPr/>
          </p:nvSpPr>
          <p:spPr>
            <a:xfrm>
              <a:off x="2299058" y="1629278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" name="Google Shape;39;p2"/>
            <p:cNvSpPr/>
            <p:nvPr/>
          </p:nvSpPr>
          <p:spPr>
            <a:xfrm>
              <a:off x="2299058" y="2176411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" name="Google Shape;40;p2"/>
            <p:cNvSpPr/>
            <p:nvPr/>
          </p:nvSpPr>
          <p:spPr>
            <a:xfrm>
              <a:off x="2299058" y="2734557"/>
              <a:ext cx="189844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" name="Google Shape;41;p2"/>
            <p:cNvSpPr/>
            <p:nvPr/>
          </p:nvSpPr>
          <p:spPr>
            <a:xfrm>
              <a:off x="2299058" y="3281325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" name="Google Shape;42;p2"/>
            <p:cNvSpPr/>
            <p:nvPr/>
          </p:nvSpPr>
          <p:spPr>
            <a:xfrm>
              <a:off x="2299058" y="3828088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" name="Google Shape;43;p2"/>
            <p:cNvSpPr/>
            <p:nvPr/>
          </p:nvSpPr>
          <p:spPr>
            <a:xfrm>
              <a:off x="2299058" y="4363836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" name="Google Shape;44;p2"/>
            <p:cNvSpPr/>
            <p:nvPr/>
          </p:nvSpPr>
          <p:spPr>
            <a:xfrm>
              <a:off x="2299058" y="491097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" name="Google Shape;45;p2"/>
            <p:cNvSpPr/>
            <p:nvPr/>
          </p:nvSpPr>
          <p:spPr>
            <a:xfrm>
              <a:off x="2299058" y="5469115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" name="Google Shape;46;p2"/>
            <p:cNvSpPr/>
            <p:nvPr/>
          </p:nvSpPr>
          <p:spPr>
            <a:xfrm>
              <a:off x="2299058" y="6015882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" name="Google Shape;47;p2"/>
            <p:cNvSpPr/>
            <p:nvPr/>
          </p:nvSpPr>
          <p:spPr>
            <a:xfrm>
              <a:off x="1718875" y="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" name="Google Shape;48;p2"/>
            <p:cNvSpPr/>
            <p:nvPr/>
          </p:nvSpPr>
          <p:spPr>
            <a:xfrm>
              <a:off x="1718875" y="546763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" name="Google Shape;49;p2"/>
            <p:cNvSpPr/>
            <p:nvPr/>
          </p:nvSpPr>
          <p:spPr>
            <a:xfrm>
              <a:off x="1718875" y="1082511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" name="Google Shape;50;p2"/>
            <p:cNvSpPr/>
            <p:nvPr/>
          </p:nvSpPr>
          <p:spPr>
            <a:xfrm>
              <a:off x="1718875" y="1629278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" name="Google Shape;51;p2"/>
            <p:cNvSpPr/>
            <p:nvPr/>
          </p:nvSpPr>
          <p:spPr>
            <a:xfrm>
              <a:off x="1718875" y="2176411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" name="Google Shape;52;p2"/>
            <p:cNvSpPr/>
            <p:nvPr/>
          </p:nvSpPr>
          <p:spPr>
            <a:xfrm>
              <a:off x="1718875" y="2734557"/>
              <a:ext cx="200859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" name="Google Shape;53;p2"/>
            <p:cNvSpPr/>
            <p:nvPr/>
          </p:nvSpPr>
          <p:spPr>
            <a:xfrm>
              <a:off x="1718875" y="3281325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" name="Google Shape;54;p2"/>
            <p:cNvSpPr/>
            <p:nvPr/>
          </p:nvSpPr>
          <p:spPr>
            <a:xfrm>
              <a:off x="1718875" y="3828088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" name="Google Shape;55;p2"/>
            <p:cNvSpPr/>
            <p:nvPr/>
          </p:nvSpPr>
          <p:spPr>
            <a:xfrm>
              <a:off x="1718875" y="4363836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" name="Google Shape;56;p2"/>
            <p:cNvSpPr/>
            <p:nvPr/>
          </p:nvSpPr>
          <p:spPr>
            <a:xfrm>
              <a:off x="1718875" y="491097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" name="Google Shape;57;p2"/>
            <p:cNvSpPr/>
            <p:nvPr/>
          </p:nvSpPr>
          <p:spPr>
            <a:xfrm>
              <a:off x="1718875" y="5469115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" name="Google Shape;58;p2"/>
            <p:cNvSpPr/>
            <p:nvPr/>
          </p:nvSpPr>
          <p:spPr>
            <a:xfrm>
              <a:off x="1718875" y="6015882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" name="Google Shape;59;p2"/>
            <p:cNvSpPr/>
            <p:nvPr/>
          </p:nvSpPr>
          <p:spPr>
            <a:xfrm>
              <a:off x="1149343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" name="Google Shape;60;p2"/>
            <p:cNvSpPr/>
            <p:nvPr/>
          </p:nvSpPr>
          <p:spPr>
            <a:xfrm>
              <a:off x="1149343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" name="Google Shape;61;p2"/>
            <p:cNvSpPr/>
            <p:nvPr/>
          </p:nvSpPr>
          <p:spPr>
            <a:xfrm>
              <a:off x="1149343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" name="Google Shape;62;p2"/>
            <p:cNvSpPr/>
            <p:nvPr/>
          </p:nvSpPr>
          <p:spPr>
            <a:xfrm>
              <a:off x="1149343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" name="Google Shape;63;p2"/>
            <p:cNvSpPr/>
            <p:nvPr/>
          </p:nvSpPr>
          <p:spPr>
            <a:xfrm>
              <a:off x="1149343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" name="Google Shape;64;p2"/>
            <p:cNvSpPr/>
            <p:nvPr/>
          </p:nvSpPr>
          <p:spPr>
            <a:xfrm>
              <a:off x="1149343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" name="Google Shape;65;p2"/>
            <p:cNvSpPr/>
            <p:nvPr/>
          </p:nvSpPr>
          <p:spPr>
            <a:xfrm>
              <a:off x="1149343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" name="Google Shape;66;p2"/>
            <p:cNvSpPr/>
            <p:nvPr/>
          </p:nvSpPr>
          <p:spPr>
            <a:xfrm>
              <a:off x="1149343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" name="Google Shape;67;p2"/>
            <p:cNvSpPr/>
            <p:nvPr/>
          </p:nvSpPr>
          <p:spPr>
            <a:xfrm>
              <a:off x="1149343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" name="Google Shape;68;p2"/>
            <p:cNvSpPr/>
            <p:nvPr/>
          </p:nvSpPr>
          <p:spPr>
            <a:xfrm>
              <a:off x="1149343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" name="Google Shape;69;p2"/>
            <p:cNvSpPr/>
            <p:nvPr/>
          </p:nvSpPr>
          <p:spPr>
            <a:xfrm>
              <a:off x="1149343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" name="Google Shape;70;p2"/>
            <p:cNvSpPr/>
            <p:nvPr/>
          </p:nvSpPr>
          <p:spPr>
            <a:xfrm>
              <a:off x="1149343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" name="Google Shape;71;p2"/>
            <p:cNvSpPr/>
            <p:nvPr/>
          </p:nvSpPr>
          <p:spPr>
            <a:xfrm>
              <a:off x="580179" y="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" name="Google Shape;72;p2"/>
            <p:cNvSpPr/>
            <p:nvPr/>
          </p:nvSpPr>
          <p:spPr>
            <a:xfrm>
              <a:off x="580179" y="546763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" name="Google Shape;73;p2"/>
            <p:cNvSpPr/>
            <p:nvPr/>
          </p:nvSpPr>
          <p:spPr>
            <a:xfrm>
              <a:off x="580179" y="1082511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" name="Google Shape;74;p2"/>
            <p:cNvSpPr/>
            <p:nvPr/>
          </p:nvSpPr>
          <p:spPr>
            <a:xfrm>
              <a:off x="580179" y="1629278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" name="Google Shape;75;p2"/>
            <p:cNvSpPr/>
            <p:nvPr/>
          </p:nvSpPr>
          <p:spPr>
            <a:xfrm>
              <a:off x="580179" y="2176411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" name="Google Shape;76;p2"/>
            <p:cNvSpPr/>
            <p:nvPr/>
          </p:nvSpPr>
          <p:spPr>
            <a:xfrm>
              <a:off x="580179" y="2734557"/>
              <a:ext cx="189844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" name="Google Shape;77;p2"/>
            <p:cNvSpPr/>
            <p:nvPr/>
          </p:nvSpPr>
          <p:spPr>
            <a:xfrm>
              <a:off x="580179" y="3281325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" name="Google Shape;78;p2"/>
            <p:cNvSpPr/>
            <p:nvPr/>
          </p:nvSpPr>
          <p:spPr>
            <a:xfrm>
              <a:off x="580179" y="3828088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" name="Google Shape;79;p2"/>
            <p:cNvSpPr/>
            <p:nvPr/>
          </p:nvSpPr>
          <p:spPr>
            <a:xfrm>
              <a:off x="580179" y="4363836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" name="Google Shape;80;p2"/>
            <p:cNvSpPr/>
            <p:nvPr/>
          </p:nvSpPr>
          <p:spPr>
            <a:xfrm>
              <a:off x="580179" y="491097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" name="Google Shape;81;p2"/>
            <p:cNvSpPr/>
            <p:nvPr/>
          </p:nvSpPr>
          <p:spPr>
            <a:xfrm>
              <a:off x="580179" y="5469115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" name="Google Shape;82;p2"/>
            <p:cNvSpPr/>
            <p:nvPr/>
          </p:nvSpPr>
          <p:spPr>
            <a:xfrm>
              <a:off x="580179" y="6015882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5" name="Google Shape;83;p2"/>
            <p:cNvSpPr/>
            <p:nvPr/>
          </p:nvSpPr>
          <p:spPr>
            <a:xfrm>
              <a:off x="0" y="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" name="Google Shape;84;p2"/>
            <p:cNvSpPr/>
            <p:nvPr/>
          </p:nvSpPr>
          <p:spPr>
            <a:xfrm>
              <a:off x="0" y="546763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7" name="Google Shape;85;p2"/>
            <p:cNvSpPr/>
            <p:nvPr/>
          </p:nvSpPr>
          <p:spPr>
            <a:xfrm>
              <a:off x="0" y="1082511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" name="Google Shape;86;p2"/>
            <p:cNvSpPr/>
            <p:nvPr/>
          </p:nvSpPr>
          <p:spPr>
            <a:xfrm>
              <a:off x="0" y="1629278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9" name="Google Shape;87;p2"/>
            <p:cNvSpPr/>
            <p:nvPr/>
          </p:nvSpPr>
          <p:spPr>
            <a:xfrm>
              <a:off x="0" y="2176411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0" name="Google Shape;88;p2"/>
            <p:cNvSpPr/>
            <p:nvPr/>
          </p:nvSpPr>
          <p:spPr>
            <a:xfrm>
              <a:off x="0" y="2734557"/>
              <a:ext cx="200859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1" name="Google Shape;89;p2"/>
            <p:cNvSpPr/>
            <p:nvPr/>
          </p:nvSpPr>
          <p:spPr>
            <a:xfrm>
              <a:off x="0" y="3281325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" name="Google Shape;90;p2"/>
            <p:cNvSpPr/>
            <p:nvPr/>
          </p:nvSpPr>
          <p:spPr>
            <a:xfrm>
              <a:off x="0" y="3828088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" name="Google Shape;91;p2"/>
            <p:cNvSpPr/>
            <p:nvPr/>
          </p:nvSpPr>
          <p:spPr>
            <a:xfrm>
              <a:off x="0" y="4363836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" name="Google Shape;92;p2"/>
            <p:cNvSpPr/>
            <p:nvPr/>
          </p:nvSpPr>
          <p:spPr>
            <a:xfrm>
              <a:off x="0" y="491097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5" name="Google Shape;93;p2"/>
            <p:cNvSpPr/>
            <p:nvPr/>
          </p:nvSpPr>
          <p:spPr>
            <a:xfrm>
              <a:off x="0" y="5469115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6" name="Google Shape;94;p2"/>
            <p:cNvSpPr/>
            <p:nvPr/>
          </p:nvSpPr>
          <p:spPr>
            <a:xfrm>
              <a:off x="0" y="6015882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308" name="phonto.png" descr="phonto.png"/>
          <p:cNvPicPr>
            <a:picLocks noChangeAspect="1"/>
          </p:cNvPicPr>
          <p:nvPr/>
        </p:nvPicPr>
        <p:blipFill>
          <a:blip r:embed="rId2">
            <a:extLst/>
          </a:blip>
          <a:srcRect l="33573" t="36928" r="26843" b="36928"/>
          <a:stretch>
            <a:fillRect/>
          </a:stretch>
        </p:blipFill>
        <p:spPr>
          <a:xfrm>
            <a:off x="21330948" y="12641659"/>
            <a:ext cx="3437764" cy="1001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IMG_5556.png" descr="IMG_5556.png"/>
          <p:cNvPicPr>
            <a:picLocks noChangeAspect="1"/>
          </p:cNvPicPr>
          <p:nvPr/>
        </p:nvPicPr>
        <p:blipFill>
          <a:blip r:embed="rId3">
            <a:extLst/>
          </a:blip>
          <a:srcRect l="25747" t="26126" r="26126" b="30859"/>
          <a:stretch>
            <a:fillRect/>
          </a:stretch>
        </p:blipFill>
        <p:spPr>
          <a:xfrm>
            <a:off x="22183927" y="-38100"/>
            <a:ext cx="2167619" cy="193739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10" name="الجدول ١-١"/>
          <p:cNvGraphicFramePr/>
          <p:nvPr/>
        </p:nvGraphicFramePr>
        <p:xfrm>
          <a:off x="20001895" y="16412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رابع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FF5A54"/>
                          </a:solidFill>
                        </a:rPr>
                        <a:t>الأشكال ثلاثية الأبعاد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31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8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874;p34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2" name="نص العنوان"/>
          <p:cNvSpPr txBox="1"/>
          <p:nvPr>
            <p:ph type="title"/>
          </p:nvPr>
        </p:nvSpPr>
        <p:spPr>
          <a:xfrm>
            <a:off x="1919999" y="1389933"/>
            <a:ext cx="20544003" cy="2821601"/>
          </a:xfrm>
          <a:prstGeom prst="rect">
            <a:avLst/>
          </a:prstGeom>
        </p:spPr>
        <p:txBody>
          <a:bodyPr anchor="t"/>
          <a:lstStyle>
            <a:lvl1pPr algn="l">
              <a:defRPr sz="8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73" name="Google Shape;876;p34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4" name="Google Shape;877;p34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نص العنوان"/>
          <p:cNvSpPr txBox="1"/>
          <p:nvPr>
            <p:ph type="title"/>
          </p:nvPr>
        </p:nvSpPr>
        <p:spPr>
          <a:xfrm>
            <a:off x="1901933" y="1186733"/>
            <a:ext cx="20580002" cy="1527201"/>
          </a:xfrm>
          <a:prstGeom prst="rect">
            <a:avLst/>
          </a:prstGeom>
        </p:spPr>
        <p:txBody>
          <a:bodyPr anchor="t"/>
          <a:lstStyle>
            <a:lvl1pPr algn="l">
              <a:defRPr b="1" sz="7400">
                <a:solidFill>
                  <a:srgbClr val="0C1E4F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990" name="مستوى النص الأول…"/>
          <p:cNvSpPr txBox="1"/>
          <p:nvPr>
            <p:ph type="body" idx="1"/>
          </p:nvPr>
        </p:nvSpPr>
        <p:spPr>
          <a:xfrm>
            <a:off x="1901933" y="3073266"/>
            <a:ext cx="20580002" cy="9110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65200" indent="-812800">
              <a:buClr>
                <a:srgbClr val="434343"/>
              </a:buClr>
              <a:buSzPts val="3200"/>
              <a:buFontTx/>
              <a:buAutoNum type="arabicPeriod" startAt="1"/>
              <a:defRPr sz="3200"/>
            </a:lvl1pPr>
            <a:lvl2pPr marL="1306285" indent="-696685">
              <a:buClr>
                <a:srgbClr val="434343"/>
              </a:buClr>
              <a:buSzPts val="3200"/>
              <a:buFontTx/>
              <a:buAutoNum type="alphaLcPeriod" startAt="1"/>
              <a:defRPr sz="3200"/>
            </a:lvl2pPr>
            <a:lvl3pPr marL="1763485" indent="-696685">
              <a:buClr>
                <a:srgbClr val="434343"/>
              </a:buClr>
              <a:buSzPts val="3200"/>
              <a:buFontTx/>
              <a:buAutoNum type="romanLcPeriod" startAt="1"/>
              <a:defRPr sz="3200"/>
            </a:lvl3pPr>
            <a:lvl4pPr marL="2220685" indent="-696685">
              <a:buClr>
                <a:srgbClr val="434343"/>
              </a:buClr>
              <a:buSzPts val="3200"/>
              <a:buFontTx/>
              <a:buAutoNum type="arabicPeriod" startAt="1"/>
              <a:defRPr sz="3200"/>
            </a:lvl4pPr>
            <a:lvl5pPr marL="2677885" indent="-696685">
              <a:buClr>
                <a:srgbClr val="434343"/>
              </a:buClr>
              <a:buSzPts val="3200"/>
              <a:buFontTx/>
              <a:buAutoNum type="alphaLcPeriod" startAt="1"/>
              <a:defRPr sz="32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991" name="Google Shape;44;p4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998" name="Google Shape;45;p4"/>
          <p:cNvGrpSpPr/>
          <p:nvPr/>
        </p:nvGrpSpPr>
        <p:grpSpPr>
          <a:xfrm>
            <a:off x="-1759037" y="10736196"/>
            <a:ext cx="4564040" cy="4410829"/>
            <a:chOff x="0" y="0"/>
            <a:chExt cx="4564039" cy="4410827"/>
          </a:xfrm>
        </p:grpSpPr>
        <p:sp>
          <p:nvSpPr>
            <p:cNvPr id="992" name="Google Shape;46;p4"/>
            <p:cNvSpPr/>
            <p:nvPr/>
          </p:nvSpPr>
          <p:spPr>
            <a:xfrm rot="6634728">
              <a:off x="1543756" y="3597695"/>
              <a:ext cx="586626" cy="578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0" h="21600" fill="norm" stroke="1" extrusionOk="0">
                  <a:moveTo>
                    <a:pt x="10200" y="0"/>
                  </a:moveTo>
                  <a:cubicBezTo>
                    <a:pt x="7554" y="0"/>
                    <a:pt x="4947" y="999"/>
                    <a:pt x="2969" y="3089"/>
                  </a:cubicBezTo>
                  <a:cubicBezTo>
                    <a:pt x="1315" y="4735"/>
                    <a:pt x="341" y="6998"/>
                    <a:pt x="49" y="9464"/>
                  </a:cubicBezTo>
                  <a:cubicBezTo>
                    <a:pt x="-438" y="14504"/>
                    <a:pt x="2774" y="19337"/>
                    <a:pt x="7248" y="20879"/>
                  </a:cubicBezTo>
                  <a:cubicBezTo>
                    <a:pt x="8610" y="21289"/>
                    <a:pt x="10072" y="21600"/>
                    <a:pt x="11434" y="21600"/>
                  </a:cubicBezTo>
                  <a:cubicBezTo>
                    <a:pt x="15521" y="21600"/>
                    <a:pt x="18438" y="18721"/>
                    <a:pt x="19899" y="14710"/>
                  </a:cubicBezTo>
                  <a:cubicBezTo>
                    <a:pt x="20870" y="11933"/>
                    <a:pt x="21162" y="8847"/>
                    <a:pt x="19899" y="6276"/>
                  </a:cubicBezTo>
                  <a:cubicBezTo>
                    <a:pt x="19024" y="3912"/>
                    <a:pt x="17075" y="2164"/>
                    <a:pt x="15033" y="1134"/>
                  </a:cubicBezTo>
                  <a:cubicBezTo>
                    <a:pt x="13502" y="385"/>
                    <a:pt x="11845" y="0"/>
                    <a:pt x="10200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3" name="Google Shape;47;p4"/>
            <p:cNvSpPr/>
            <p:nvPr/>
          </p:nvSpPr>
          <p:spPr>
            <a:xfrm rot="6634728">
              <a:off x="873024" y="1129054"/>
              <a:ext cx="2006475" cy="1987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0" h="21600" fill="norm" stroke="1" extrusionOk="0">
                  <a:moveTo>
                    <a:pt x="10085" y="0"/>
                  </a:moveTo>
                  <a:cubicBezTo>
                    <a:pt x="7443" y="0"/>
                    <a:pt x="4846" y="945"/>
                    <a:pt x="2929" y="3025"/>
                  </a:cubicBezTo>
                  <a:cubicBezTo>
                    <a:pt x="1329" y="4789"/>
                    <a:pt x="300" y="7063"/>
                    <a:pt x="43" y="9485"/>
                  </a:cubicBezTo>
                  <a:cubicBezTo>
                    <a:pt x="-414" y="14481"/>
                    <a:pt x="2786" y="19356"/>
                    <a:pt x="7243" y="20942"/>
                  </a:cubicBezTo>
                  <a:cubicBezTo>
                    <a:pt x="8586" y="21421"/>
                    <a:pt x="10043" y="21600"/>
                    <a:pt x="11444" y="21600"/>
                  </a:cubicBezTo>
                  <a:cubicBezTo>
                    <a:pt x="15586" y="21600"/>
                    <a:pt x="18586" y="18758"/>
                    <a:pt x="20015" y="14840"/>
                  </a:cubicBezTo>
                  <a:cubicBezTo>
                    <a:pt x="21015" y="12028"/>
                    <a:pt x="21186" y="8947"/>
                    <a:pt x="20015" y="6195"/>
                  </a:cubicBezTo>
                  <a:cubicBezTo>
                    <a:pt x="19072" y="3922"/>
                    <a:pt x="17158" y="2127"/>
                    <a:pt x="15044" y="1110"/>
                  </a:cubicBezTo>
                  <a:cubicBezTo>
                    <a:pt x="13483" y="386"/>
                    <a:pt x="11774" y="0"/>
                    <a:pt x="10085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4" name="Google Shape;48;p4"/>
            <p:cNvSpPr/>
            <p:nvPr/>
          </p:nvSpPr>
          <p:spPr>
            <a:xfrm rot="6634728">
              <a:off x="1450984" y="101228"/>
              <a:ext cx="684842" cy="676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4" h="21600" fill="norm" stroke="1" extrusionOk="0">
                  <a:moveTo>
                    <a:pt x="10089" y="0"/>
                  </a:moveTo>
                  <a:cubicBezTo>
                    <a:pt x="7466" y="0"/>
                    <a:pt x="4894" y="980"/>
                    <a:pt x="2966" y="3056"/>
                  </a:cubicBezTo>
                  <a:cubicBezTo>
                    <a:pt x="1292" y="4813"/>
                    <a:pt x="288" y="7100"/>
                    <a:pt x="37" y="9560"/>
                  </a:cubicBezTo>
                  <a:cubicBezTo>
                    <a:pt x="-382" y="14482"/>
                    <a:pt x="2798" y="19403"/>
                    <a:pt x="7321" y="20984"/>
                  </a:cubicBezTo>
                  <a:cubicBezTo>
                    <a:pt x="8659" y="21423"/>
                    <a:pt x="10084" y="21597"/>
                    <a:pt x="11507" y="21597"/>
                  </a:cubicBezTo>
                  <a:cubicBezTo>
                    <a:pt x="11570" y="21600"/>
                    <a:pt x="11633" y="21600"/>
                    <a:pt x="11696" y="21600"/>
                  </a:cubicBezTo>
                  <a:cubicBezTo>
                    <a:pt x="15782" y="21600"/>
                    <a:pt x="18645" y="18815"/>
                    <a:pt x="20046" y="14919"/>
                  </a:cubicBezTo>
                  <a:cubicBezTo>
                    <a:pt x="20967" y="12195"/>
                    <a:pt x="21218" y="9121"/>
                    <a:pt x="20046" y="6220"/>
                  </a:cubicBezTo>
                  <a:cubicBezTo>
                    <a:pt x="19125" y="4023"/>
                    <a:pt x="17200" y="2179"/>
                    <a:pt x="15106" y="1212"/>
                  </a:cubicBezTo>
                  <a:cubicBezTo>
                    <a:pt x="13523" y="414"/>
                    <a:pt x="11796" y="0"/>
                    <a:pt x="10089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5" name="Google Shape;49;p4"/>
            <p:cNvSpPr/>
            <p:nvPr/>
          </p:nvSpPr>
          <p:spPr>
            <a:xfrm rot="6634728">
              <a:off x="882241" y="885451"/>
              <a:ext cx="2089953" cy="1211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6" h="21600" fill="norm" stroke="1" extrusionOk="0">
                  <a:moveTo>
                    <a:pt x="16924" y="0"/>
                  </a:moveTo>
                  <a:cubicBezTo>
                    <a:pt x="15772" y="0"/>
                    <a:pt x="14611" y="732"/>
                    <a:pt x="13720" y="2496"/>
                  </a:cubicBezTo>
                  <a:cubicBezTo>
                    <a:pt x="12614" y="4704"/>
                    <a:pt x="12302" y="7500"/>
                    <a:pt x="12756" y="10051"/>
                  </a:cubicBezTo>
                  <a:cubicBezTo>
                    <a:pt x="11566" y="10885"/>
                    <a:pt x="10318" y="11768"/>
                    <a:pt x="9100" y="12553"/>
                  </a:cubicBezTo>
                  <a:cubicBezTo>
                    <a:pt x="7795" y="13486"/>
                    <a:pt x="6492" y="14320"/>
                    <a:pt x="5187" y="15202"/>
                  </a:cubicBezTo>
                  <a:cubicBezTo>
                    <a:pt x="4054" y="15889"/>
                    <a:pt x="2863" y="16674"/>
                    <a:pt x="1729" y="17508"/>
                  </a:cubicBezTo>
                  <a:cubicBezTo>
                    <a:pt x="1672" y="17460"/>
                    <a:pt x="1644" y="17410"/>
                    <a:pt x="1559" y="17410"/>
                  </a:cubicBezTo>
                  <a:cubicBezTo>
                    <a:pt x="1434" y="17339"/>
                    <a:pt x="1326" y="17294"/>
                    <a:pt x="1209" y="17294"/>
                  </a:cubicBezTo>
                  <a:cubicBezTo>
                    <a:pt x="1166" y="17294"/>
                    <a:pt x="1123" y="17299"/>
                    <a:pt x="1078" y="17313"/>
                  </a:cubicBezTo>
                  <a:cubicBezTo>
                    <a:pt x="879" y="17313"/>
                    <a:pt x="737" y="17460"/>
                    <a:pt x="596" y="17558"/>
                  </a:cubicBezTo>
                  <a:cubicBezTo>
                    <a:pt x="454" y="17705"/>
                    <a:pt x="369" y="17901"/>
                    <a:pt x="255" y="18147"/>
                  </a:cubicBezTo>
                  <a:cubicBezTo>
                    <a:pt x="142" y="18294"/>
                    <a:pt x="85" y="18539"/>
                    <a:pt x="28" y="18882"/>
                  </a:cubicBezTo>
                  <a:cubicBezTo>
                    <a:pt x="28" y="19029"/>
                    <a:pt x="0" y="19226"/>
                    <a:pt x="0" y="19422"/>
                  </a:cubicBezTo>
                  <a:cubicBezTo>
                    <a:pt x="0" y="19766"/>
                    <a:pt x="85" y="20157"/>
                    <a:pt x="170" y="20501"/>
                  </a:cubicBezTo>
                  <a:cubicBezTo>
                    <a:pt x="255" y="20648"/>
                    <a:pt x="312" y="20844"/>
                    <a:pt x="397" y="20943"/>
                  </a:cubicBezTo>
                  <a:cubicBezTo>
                    <a:pt x="539" y="21188"/>
                    <a:pt x="737" y="21384"/>
                    <a:pt x="964" y="21482"/>
                  </a:cubicBezTo>
                  <a:cubicBezTo>
                    <a:pt x="1089" y="21554"/>
                    <a:pt x="1197" y="21600"/>
                    <a:pt x="1314" y="21600"/>
                  </a:cubicBezTo>
                  <a:cubicBezTo>
                    <a:pt x="1356" y="21600"/>
                    <a:pt x="1400" y="21594"/>
                    <a:pt x="1445" y="21581"/>
                  </a:cubicBezTo>
                  <a:cubicBezTo>
                    <a:pt x="1644" y="21581"/>
                    <a:pt x="1786" y="21434"/>
                    <a:pt x="1927" y="21335"/>
                  </a:cubicBezTo>
                  <a:cubicBezTo>
                    <a:pt x="2069" y="21188"/>
                    <a:pt x="2154" y="20993"/>
                    <a:pt x="2268" y="20747"/>
                  </a:cubicBezTo>
                  <a:cubicBezTo>
                    <a:pt x="2353" y="20648"/>
                    <a:pt x="2409" y="20453"/>
                    <a:pt x="2438" y="20256"/>
                  </a:cubicBezTo>
                  <a:cubicBezTo>
                    <a:pt x="3572" y="19619"/>
                    <a:pt x="4677" y="18783"/>
                    <a:pt x="5783" y="18048"/>
                  </a:cubicBezTo>
                  <a:cubicBezTo>
                    <a:pt x="7115" y="17166"/>
                    <a:pt x="8476" y="16282"/>
                    <a:pt x="9808" y="15349"/>
                  </a:cubicBezTo>
                  <a:cubicBezTo>
                    <a:pt x="11140" y="14515"/>
                    <a:pt x="12444" y="13633"/>
                    <a:pt x="13777" y="12799"/>
                  </a:cubicBezTo>
                  <a:cubicBezTo>
                    <a:pt x="13777" y="12799"/>
                    <a:pt x="13833" y="12799"/>
                    <a:pt x="13833" y="12750"/>
                  </a:cubicBezTo>
                  <a:cubicBezTo>
                    <a:pt x="13975" y="12994"/>
                    <a:pt x="14145" y="13289"/>
                    <a:pt x="14315" y="13486"/>
                  </a:cubicBezTo>
                  <a:cubicBezTo>
                    <a:pt x="15075" y="14487"/>
                    <a:pt x="15991" y="14987"/>
                    <a:pt x="16913" y="14987"/>
                  </a:cubicBezTo>
                  <a:cubicBezTo>
                    <a:pt x="17573" y="14987"/>
                    <a:pt x="18237" y="14733"/>
                    <a:pt x="18851" y="14221"/>
                  </a:cubicBezTo>
                  <a:cubicBezTo>
                    <a:pt x="20211" y="13141"/>
                    <a:pt x="21260" y="10640"/>
                    <a:pt x="21487" y="8138"/>
                  </a:cubicBezTo>
                  <a:cubicBezTo>
                    <a:pt x="21600" y="6617"/>
                    <a:pt x="21487" y="4899"/>
                    <a:pt x="20920" y="3477"/>
                  </a:cubicBezTo>
                  <a:cubicBezTo>
                    <a:pt x="20381" y="2103"/>
                    <a:pt x="19645" y="1269"/>
                    <a:pt x="18794" y="631"/>
                  </a:cubicBezTo>
                  <a:cubicBezTo>
                    <a:pt x="18205" y="228"/>
                    <a:pt x="17565" y="0"/>
                    <a:pt x="16924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6" name="Google Shape;50;p4"/>
            <p:cNvSpPr/>
            <p:nvPr/>
          </p:nvSpPr>
          <p:spPr>
            <a:xfrm rot="6634728">
              <a:off x="8144" y="3187225"/>
              <a:ext cx="1294445" cy="914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24" h="21600" fill="norm" stroke="1" extrusionOk="0">
                  <a:moveTo>
                    <a:pt x="10524" y="0"/>
                  </a:moveTo>
                  <a:cubicBezTo>
                    <a:pt x="4409" y="0"/>
                    <a:pt x="-1626" y="7953"/>
                    <a:pt x="399" y="18284"/>
                  </a:cubicBezTo>
                  <a:cubicBezTo>
                    <a:pt x="440" y="18609"/>
                    <a:pt x="564" y="18869"/>
                    <a:pt x="647" y="19128"/>
                  </a:cubicBezTo>
                  <a:cubicBezTo>
                    <a:pt x="647" y="20105"/>
                    <a:pt x="1018" y="21015"/>
                    <a:pt x="1637" y="21144"/>
                  </a:cubicBezTo>
                  <a:cubicBezTo>
                    <a:pt x="2588" y="21405"/>
                    <a:pt x="3455" y="21600"/>
                    <a:pt x="4364" y="21600"/>
                  </a:cubicBezTo>
                  <a:lnTo>
                    <a:pt x="7048" y="21600"/>
                  </a:lnTo>
                  <a:cubicBezTo>
                    <a:pt x="8865" y="21600"/>
                    <a:pt x="10723" y="21600"/>
                    <a:pt x="12541" y="21536"/>
                  </a:cubicBezTo>
                  <a:cubicBezTo>
                    <a:pt x="13367" y="21536"/>
                    <a:pt x="14233" y="21469"/>
                    <a:pt x="15059" y="21405"/>
                  </a:cubicBezTo>
                  <a:cubicBezTo>
                    <a:pt x="16092" y="21341"/>
                    <a:pt x="17248" y="21469"/>
                    <a:pt x="18116" y="20559"/>
                  </a:cubicBezTo>
                  <a:cubicBezTo>
                    <a:pt x="19974" y="18674"/>
                    <a:pt x="19396" y="14511"/>
                    <a:pt x="19106" y="11715"/>
                  </a:cubicBezTo>
                  <a:cubicBezTo>
                    <a:pt x="18280" y="4886"/>
                    <a:pt x="15432" y="269"/>
                    <a:pt x="10888" y="8"/>
                  </a:cubicBezTo>
                  <a:cubicBezTo>
                    <a:pt x="10767" y="2"/>
                    <a:pt x="10645" y="0"/>
                    <a:pt x="10524" y="0"/>
                  </a:cubicBezTo>
                  <a:close/>
                </a:path>
              </a:pathLst>
            </a:custGeom>
            <a:solidFill>
              <a:srgbClr val="FFC3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7" name="Google Shape;51;p4"/>
            <p:cNvSpPr/>
            <p:nvPr/>
          </p:nvSpPr>
          <p:spPr>
            <a:xfrm rot="6634728">
              <a:off x="2096039" y="1686755"/>
              <a:ext cx="2633378" cy="147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600" fill="norm" stroke="1" extrusionOk="0">
                  <a:moveTo>
                    <a:pt x="19614" y="0"/>
                  </a:moveTo>
                  <a:cubicBezTo>
                    <a:pt x="16662" y="0"/>
                    <a:pt x="13687" y="917"/>
                    <a:pt x="10931" y="2728"/>
                  </a:cubicBezTo>
                  <a:cubicBezTo>
                    <a:pt x="7845" y="4739"/>
                    <a:pt x="4875" y="7719"/>
                    <a:pt x="2618" y="12051"/>
                  </a:cubicBezTo>
                  <a:cubicBezTo>
                    <a:pt x="2002" y="13229"/>
                    <a:pt x="1442" y="14581"/>
                    <a:pt x="960" y="15968"/>
                  </a:cubicBezTo>
                  <a:cubicBezTo>
                    <a:pt x="709" y="16661"/>
                    <a:pt x="516" y="17354"/>
                    <a:pt x="324" y="18081"/>
                  </a:cubicBezTo>
                  <a:cubicBezTo>
                    <a:pt x="169" y="18775"/>
                    <a:pt x="-62" y="19572"/>
                    <a:pt x="15" y="20335"/>
                  </a:cubicBezTo>
                  <a:cubicBezTo>
                    <a:pt x="-4" y="20716"/>
                    <a:pt x="54" y="21062"/>
                    <a:pt x="266" y="21339"/>
                  </a:cubicBezTo>
                  <a:cubicBezTo>
                    <a:pt x="377" y="21505"/>
                    <a:pt x="527" y="21600"/>
                    <a:pt x="680" y="21600"/>
                  </a:cubicBezTo>
                  <a:cubicBezTo>
                    <a:pt x="845" y="21600"/>
                    <a:pt x="1013" y="21488"/>
                    <a:pt x="1134" y="21235"/>
                  </a:cubicBezTo>
                  <a:cubicBezTo>
                    <a:pt x="1538" y="20369"/>
                    <a:pt x="1944" y="19468"/>
                    <a:pt x="2445" y="18740"/>
                  </a:cubicBezTo>
                  <a:cubicBezTo>
                    <a:pt x="2908" y="18012"/>
                    <a:pt x="3467" y="17423"/>
                    <a:pt x="4026" y="16903"/>
                  </a:cubicBezTo>
                  <a:cubicBezTo>
                    <a:pt x="5242" y="15794"/>
                    <a:pt x="6650" y="15101"/>
                    <a:pt x="8000" y="14616"/>
                  </a:cubicBezTo>
                  <a:cubicBezTo>
                    <a:pt x="8948" y="14268"/>
                    <a:pt x="9907" y="14087"/>
                    <a:pt x="10862" y="14087"/>
                  </a:cubicBezTo>
                  <a:cubicBezTo>
                    <a:pt x="12759" y="14087"/>
                    <a:pt x="14637" y="14803"/>
                    <a:pt x="16370" y="16349"/>
                  </a:cubicBezTo>
                  <a:cubicBezTo>
                    <a:pt x="17681" y="17562"/>
                    <a:pt x="18877" y="19156"/>
                    <a:pt x="19880" y="21166"/>
                  </a:cubicBezTo>
                  <a:cubicBezTo>
                    <a:pt x="20016" y="21420"/>
                    <a:pt x="20178" y="21529"/>
                    <a:pt x="20336" y="21529"/>
                  </a:cubicBezTo>
                  <a:cubicBezTo>
                    <a:pt x="20696" y="21529"/>
                    <a:pt x="21044" y="20972"/>
                    <a:pt x="21057" y="20299"/>
                  </a:cubicBezTo>
                  <a:cubicBezTo>
                    <a:pt x="21230" y="14235"/>
                    <a:pt x="21346" y="8205"/>
                    <a:pt x="21519" y="2139"/>
                  </a:cubicBezTo>
                  <a:cubicBezTo>
                    <a:pt x="21538" y="348"/>
                    <a:pt x="21369" y="57"/>
                    <a:pt x="20996" y="57"/>
                  </a:cubicBezTo>
                  <a:cubicBezTo>
                    <a:pt x="20973" y="57"/>
                    <a:pt x="20948" y="58"/>
                    <a:pt x="20922" y="60"/>
                  </a:cubicBezTo>
                  <a:cubicBezTo>
                    <a:pt x="20487" y="20"/>
                    <a:pt x="20051" y="0"/>
                    <a:pt x="19614" y="0"/>
                  </a:cubicBezTo>
                  <a:close/>
                </a:path>
              </a:pathLst>
            </a:custGeom>
            <a:solidFill>
              <a:srgbClr val="71BC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999" name="phonto 2.png" descr="phonto 2.png"/>
          <p:cNvPicPr>
            <a:picLocks noChangeAspect="1"/>
          </p:cNvPicPr>
          <p:nvPr/>
        </p:nvPicPr>
        <p:blipFill>
          <a:blip r:embed="rId2">
            <a:alphaModFix amt="73287"/>
            <a:extLst/>
          </a:blip>
          <a:srcRect l="37222" t="46852" r="31208" b="40896"/>
          <a:stretch>
            <a:fillRect/>
          </a:stretch>
        </p:blipFill>
        <p:spPr>
          <a:xfrm>
            <a:off x="2002467" y="12278412"/>
            <a:ext cx="2692870" cy="461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0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-1"/>
            <a:ext cx="2380770" cy="2146169"/>
          </a:xfrm>
          <a:prstGeom prst="rect">
            <a:avLst/>
          </a:prstGeom>
          <a:ln w="12700">
            <a:miter lim="400000"/>
          </a:ln>
        </p:spPr>
      </p:pic>
      <p:sp>
        <p:nvSpPr>
          <p:cNvPr id="1001" name="رقم الشريحة"/>
          <p:cNvSpPr txBox="1"/>
          <p:nvPr>
            <p:ph type="sldNum" sz="quarter" idx="2"/>
          </p:nvPr>
        </p:nvSpPr>
        <p:spPr>
          <a:xfrm>
            <a:off x="23208831" y="12524796"/>
            <a:ext cx="847591" cy="870499"/>
          </a:xfrm>
          <a:prstGeom prst="rect">
            <a:avLst/>
          </a:prstGeom>
        </p:spPr>
        <p:txBody>
          <a:bodyPr lIns="243799" tIns="243799" rIns="243799" bIns="243799"/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نص العنوان"/>
          <p:cNvSpPr txBox="1"/>
          <p:nvPr>
            <p:ph type="title"/>
          </p:nvPr>
        </p:nvSpPr>
        <p:spPr>
          <a:xfrm>
            <a:off x="5828399" y="1389933"/>
            <a:ext cx="12727202" cy="1527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361" name="Google Shape;127;p6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319" name="Google Shape;128;p6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0" name="Google Shape;129;p6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1" name="Google Shape;130;p6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2" name="Google Shape;131;p6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3" name="Google Shape;132;p6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4" name="Google Shape;133;p6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5" name="Google Shape;134;p6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6" name="Google Shape;135;p6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7" name="Google Shape;136;p6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8" name="Google Shape;137;p6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9" name="Google Shape;138;p6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0" name="Google Shape;139;p6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1" name="Google Shape;140;p6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2" name="Google Shape;141;p6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3" name="Google Shape;142;p6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4" name="Google Shape;143;p6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5" name="Google Shape;144;p6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6" name="Google Shape;145;p6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7" name="Google Shape;146;p6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8" name="Google Shape;147;p6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9" name="Google Shape;148;p6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0" name="Google Shape;149;p6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1" name="Google Shape;150;p6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2" name="Google Shape;151;p6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3" name="Google Shape;152;p6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4" name="Google Shape;153;p6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5" name="Google Shape;154;p6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6" name="Google Shape;155;p6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7" name="Google Shape;156;p6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8" name="Google Shape;157;p6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9" name="Google Shape;158;p6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0" name="Google Shape;159;p6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1" name="Google Shape;160;p6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2" name="Google Shape;161;p6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3" name="Google Shape;162;p6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4" name="Google Shape;163;p6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5" name="Google Shape;164;p6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6" name="Google Shape;165;p6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7" name="Google Shape;166;p6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8" name="Google Shape;167;p6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9" name="Google Shape;168;p6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0" name="Google Shape;169;p6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362" name="Google Shape;170;p6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3" name="Google Shape;171;p6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4" name="Google Shape;172;p6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174;p7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3" name="Google Shape;175;p7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4" name="نص العنوان"/>
          <p:cNvSpPr txBox="1"/>
          <p:nvPr>
            <p:ph type="title"/>
          </p:nvPr>
        </p:nvSpPr>
        <p:spPr>
          <a:xfrm>
            <a:off x="1919999" y="1389933"/>
            <a:ext cx="13726402" cy="32072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75" name="مستوى النص الأول…"/>
          <p:cNvSpPr txBox="1"/>
          <p:nvPr>
            <p:ph type="body" sz="quarter" idx="1"/>
          </p:nvPr>
        </p:nvSpPr>
        <p:spPr>
          <a:xfrm>
            <a:off x="8001666" y="6045000"/>
            <a:ext cx="12481601" cy="43184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4200"/>
            </a:lvl1pPr>
            <a:lvl2pPr marL="914400" indent="-317500">
              <a:buClrTx/>
              <a:buSzTx/>
              <a:buFontTx/>
              <a:buNone/>
              <a:defRPr sz="4200"/>
            </a:lvl2pPr>
            <a:lvl3pPr marL="914400" indent="139700">
              <a:buClrTx/>
              <a:buSzTx/>
              <a:buFontTx/>
              <a:buNone/>
              <a:defRPr sz="4200"/>
            </a:lvl3pPr>
            <a:lvl4pPr marL="914400" indent="596900">
              <a:buClrTx/>
              <a:buSzTx/>
              <a:buFontTx/>
              <a:buNone/>
              <a:defRPr sz="4200"/>
            </a:lvl4pPr>
            <a:lvl5pPr marL="914400" indent="1054100">
              <a:buClrTx/>
              <a:buSzTx/>
              <a:buFontTx/>
              <a:buNone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76" name="Google Shape;178;p7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7" name="Google Shape;179;p7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نص العنوان"/>
          <p:cNvSpPr txBox="1"/>
          <p:nvPr>
            <p:ph type="title"/>
          </p:nvPr>
        </p:nvSpPr>
        <p:spPr>
          <a:xfrm>
            <a:off x="2123199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394" name="مستوى النص الأول…"/>
          <p:cNvSpPr txBox="1"/>
          <p:nvPr>
            <p:ph type="body" sz="quarter" idx="1"/>
          </p:nvPr>
        </p:nvSpPr>
        <p:spPr>
          <a:xfrm>
            <a:off x="30183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95" name="Google Shape;276;p9"/>
          <p:cNvSpPr/>
          <p:nvPr/>
        </p:nvSpPr>
        <p:spPr>
          <a:xfrm>
            <a:off x="-1400934" y="10176133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6" name="Google Shape;277;p9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7" name="Google Shape;278;p9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8" name="Google Shape;279;p9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9" name="Google Shape;280;p9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442" name="Google Shape;281;p9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400" name="Google Shape;282;p9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1" name="Google Shape;283;p9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2" name="Google Shape;284;p9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3" name="Google Shape;285;p9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4" name="Google Shape;286;p9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5" name="Google Shape;287;p9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6" name="Google Shape;288;p9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7" name="Google Shape;289;p9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8" name="Google Shape;290;p9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9" name="Google Shape;291;p9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0" name="Google Shape;292;p9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1" name="Google Shape;293;p9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2" name="Google Shape;294;p9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3" name="Google Shape;295;p9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4" name="Google Shape;296;p9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5" name="Google Shape;297;p9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6" name="Google Shape;298;p9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7" name="Google Shape;299;p9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8" name="Google Shape;300;p9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9" name="Google Shape;301;p9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0" name="Google Shape;302;p9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1" name="Google Shape;303;p9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2" name="Google Shape;304;p9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3" name="Google Shape;305;p9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4" name="Google Shape;306;p9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5" name="Google Shape;307;p9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6" name="Google Shape;308;p9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7" name="Google Shape;309;p9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8" name="Google Shape;310;p9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9" name="Google Shape;311;p9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0" name="Google Shape;312;p9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1" name="Google Shape;313;p9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2" name="Google Shape;314;p9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3" name="Google Shape;315;p9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4" name="Google Shape;316;p9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5" name="Google Shape;317;p9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6" name="Google Shape;318;p9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7" name="Google Shape;319;p9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8" name="Google Shape;320;p9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9" name="Google Shape;321;p9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0" name="Google Shape;322;p9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1" name="Google Shape;323;p9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44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325;p10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1" name="مستوى النص الأول…"/>
          <p:cNvSpPr txBox="1"/>
          <p:nvPr>
            <p:ph type="body" sz="quarter" idx="1"/>
          </p:nvPr>
        </p:nvSpPr>
        <p:spPr>
          <a:xfrm>
            <a:off x="2793999" y="3382133"/>
            <a:ext cx="9397601" cy="36792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609600" indent="-381000">
              <a:buClrTx/>
              <a:buSzTx/>
              <a:buFontTx/>
              <a:buNone/>
            </a:lvl1pPr>
            <a:lvl2pPr>
              <a:buClrTx/>
              <a:buFontTx/>
            </a:lvl2pPr>
            <a:lvl3pPr>
              <a:buClrTx/>
              <a:buFontTx/>
            </a:lvl3pPr>
            <a:lvl4pPr>
              <a:buClrTx/>
              <a:buFontTx/>
            </a:lvl4pPr>
            <a:lvl5pPr>
              <a:buClrTx/>
              <a:buFontTx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52" name="نص العنوان"/>
          <p:cNvSpPr txBox="1"/>
          <p:nvPr>
            <p:ph type="title"/>
          </p:nvPr>
        </p:nvSpPr>
        <p:spPr>
          <a:xfrm>
            <a:off x="2793999" y="6883400"/>
            <a:ext cx="9397601" cy="1066401"/>
          </a:xfrm>
          <a:prstGeom prst="rect">
            <a:avLst/>
          </a:prstGeom>
        </p:spPr>
        <p:txBody>
          <a:bodyPr anchor="t"/>
          <a:lstStyle>
            <a:lvl1pPr algn="l">
              <a:defRPr sz="4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453" name="Google Shape;328;p10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4" name="Google Shape;329;p10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331;p11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3" name="Google Shape;332;p11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4" name="xx%"/>
          <p:cNvSpPr txBox="1"/>
          <p:nvPr>
            <p:ph type="title" hasCustomPrompt="1"/>
          </p:nvPr>
        </p:nvSpPr>
        <p:spPr>
          <a:xfrm>
            <a:off x="1919999" y="3570933"/>
            <a:ext cx="20544003" cy="4266401"/>
          </a:xfrm>
          <a:prstGeom prst="rect">
            <a:avLst/>
          </a:prstGeom>
        </p:spPr>
        <p:txBody>
          <a:bodyPr anchor="b"/>
          <a:lstStyle>
            <a:lvl1pPr>
              <a:defRPr sz="19200"/>
            </a:lvl1pPr>
          </a:lstStyle>
          <a:p>
            <a:pPr/>
            <a:r>
              <a:t>xx%</a:t>
            </a:r>
          </a:p>
        </p:txBody>
      </p:sp>
      <p:sp>
        <p:nvSpPr>
          <p:cNvPr id="465" name="مستوى النص الأول…"/>
          <p:cNvSpPr txBox="1"/>
          <p:nvPr>
            <p:ph type="body" sz="quarter" idx="1"/>
          </p:nvPr>
        </p:nvSpPr>
        <p:spPr>
          <a:xfrm>
            <a:off x="2825199" y="7398200"/>
            <a:ext cx="18733602" cy="970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66" name="Google Shape;335;p11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7" name="Google Shape;336;p11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8" name="Google Shape;337;p11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1919999" y="3556000"/>
            <a:ext cx="20544003" cy="72904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Google Shape;182;p8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88" name="Google Shape;183;p8"/>
          <p:cNvGrpSpPr/>
          <p:nvPr/>
        </p:nvGrpSpPr>
        <p:grpSpPr>
          <a:xfrm>
            <a:off x="1122897" y="746550"/>
            <a:ext cx="2370600" cy="4810650"/>
            <a:chOff x="0" y="0"/>
            <a:chExt cx="2370598" cy="4810648"/>
          </a:xfrm>
        </p:grpSpPr>
        <p:sp>
          <p:nvSpPr>
            <p:cNvPr id="4" name="Google Shape;184;p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" name="Google Shape;185;p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" name="Google Shape;186;p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" name="Google Shape;187;p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" name="Google Shape;188;p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" name="Google Shape;189;p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" name="Google Shape;190;p8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" name="Google Shape;191;p8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" name="Google Shape;192;p8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" name="Google Shape;193;p8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" name="Google Shape;194;p8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" name="Google Shape;195;p8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" name="Google Shape;196;p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" name="Google Shape;197;p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" name="Google Shape;198;p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" name="Google Shape;199;p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" name="Google Shape;200;p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" name="Google Shape;201;p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" name="Google Shape;202;p8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" name="Google Shape;203;p8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" name="Google Shape;204;p8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" name="Google Shape;205;p8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" name="Google Shape;206;p8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" name="Google Shape;207;p8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" name="Google Shape;208;p8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" name="Google Shape;209;p8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" name="Google Shape;210;p8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" name="Google Shape;211;p8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" name="Google Shape;212;p8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" name="Google Shape;213;p8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" name="Google Shape;214;p8"/>
            <p:cNvSpPr/>
            <p:nvPr/>
          </p:nvSpPr>
          <p:spPr>
            <a:xfrm>
              <a:off x="1782219" y="2543667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" name="Google Shape;215;p8"/>
            <p:cNvSpPr/>
            <p:nvPr/>
          </p:nvSpPr>
          <p:spPr>
            <a:xfrm>
              <a:off x="1782219" y="2967515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" name="Google Shape;216;p8"/>
            <p:cNvSpPr/>
            <p:nvPr/>
          </p:nvSpPr>
          <p:spPr>
            <a:xfrm>
              <a:off x="1782219" y="3382824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" name="Google Shape;217;p8"/>
            <p:cNvSpPr/>
            <p:nvPr/>
          </p:nvSpPr>
          <p:spPr>
            <a:xfrm>
              <a:off x="1782219" y="380696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" name="Google Shape;218;p8"/>
            <p:cNvSpPr/>
            <p:nvPr/>
          </p:nvSpPr>
          <p:spPr>
            <a:xfrm>
              <a:off x="1782219" y="4239632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" name="Google Shape;219;p8"/>
            <p:cNvSpPr/>
            <p:nvPr/>
          </p:nvSpPr>
          <p:spPr>
            <a:xfrm>
              <a:off x="1782219" y="4663482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" name="Google Shape;220;p8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" name="Google Shape;221;p8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" name="Google Shape;222;p8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" name="Google Shape;223;p8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" name="Google Shape;224;p8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" name="Google Shape;225;p8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" name="Google Shape;226;p8"/>
            <p:cNvSpPr/>
            <p:nvPr/>
          </p:nvSpPr>
          <p:spPr>
            <a:xfrm>
              <a:off x="1332464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" name="Google Shape;227;p8"/>
            <p:cNvSpPr/>
            <p:nvPr/>
          </p:nvSpPr>
          <p:spPr>
            <a:xfrm>
              <a:off x="1332464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" name="Google Shape;228;p8"/>
            <p:cNvSpPr/>
            <p:nvPr/>
          </p:nvSpPr>
          <p:spPr>
            <a:xfrm>
              <a:off x="1332464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" name="Google Shape;229;p8"/>
            <p:cNvSpPr/>
            <p:nvPr/>
          </p:nvSpPr>
          <p:spPr>
            <a:xfrm>
              <a:off x="1332464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" name="Google Shape;230;p8"/>
            <p:cNvSpPr/>
            <p:nvPr/>
          </p:nvSpPr>
          <p:spPr>
            <a:xfrm>
              <a:off x="1332464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" name="Google Shape;231;p8"/>
            <p:cNvSpPr/>
            <p:nvPr/>
          </p:nvSpPr>
          <p:spPr>
            <a:xfrm>
              <a:off x="1332464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" name="Google Shape;232;p8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" name="Google Shape;233;p8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" name="Google Shape;234;p8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" name="Google Shape;235;p8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" name="Google Shape;236;p8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" name="Google Shape;237;p8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" name="Google Shape;238;p8"/>
            <p:cNvSpPr/>
            <p:nvPr/>
          </p:nvSpPr>
          <p:spPr>
            <a:xfrm>
              <a:off x="890966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" name="Google Shape;239;p8"/>
            <p:cNvSpPr/>
            <p:nvPr/>
          </p:nvSpPr>
          <p:spPr>
            <a:xfrm>
              <a:off x="890966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" name="Google Shape;240;p8"/>
            <p:cNvSpPr/>
            <p:nvPr/>
          </p:nvSpPr>
          <p:spPr>
            <a:xfrm>
              <a:off x="890966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" name="Google Shape;241;p8"/>
            <p:cNvSpPr/>
            <p:nvPr/>
          </p:nvSpPr>
          <p:spPr>
            <a:xfrm>
              <a:off x="890966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" name="Google Shape;242;p8"/>
            <p:cNvSpPr/>
            <p:nvPr/>
          </p:nvSpPr>
          <p:spPr>
            <a:xfrm>
              <a:off x="890966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" name="Google Shape;243;p8"/>
            <p:cNvSpPr/>
            <p:nvPr/>
          </p:nvSpPr>
          <p:spPr>
            <a:xfrm>
              <a:off x="890966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" name="Google Shape;244;p8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" name="Google Shape;245;p8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" name="Google Shape;246;p8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" name="Google Shape;247;p8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" name="Google Shape;248;p8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" name="Google Shape;249;p8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" name="Google Shape;250;p8"/>
            <p:cNvSpPr/>
            <p:nvPr/>
          </p:nvSpPr>
          <p:spPr>
            <a:xfrm>
              <a:off x="44975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1" name="Google Shape;251;p8"/>
            <p:cNvSpPr/>
            <p:nvPr/>
          </p:nvSpPr>
          <p:spPr>
            <a:xfrm>
              <a:off x="44975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" name="Google Shape;252;p8"/>
            <p:cNvSpPr/>
            <p:nvPr/>
          </p:nvSpPr>
          <p:spPr>
            <a:xfrm>
              <a:off x="44975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" name="Google Shape;253;p8"/>
            <p:cNvSpPr/>
            <p:nvPr/>
          </p:nvSpPr>
          <p:spPr>
            <a:xfrm>
              <a:off x="44975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" name="Google Shape;254;p8"/>
            <p:cNvSpPr/>
            <p:nvPr/>
          </p:nvSpPr>
          <p:spPr>
            <a:xfrm>
              <a:off x="44975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" name="Google Shape;255;p8"/>
            <p:cNvSpPr/>
            <p:nvPr/>
          </p:nvSpPr>
          <p:spPr>
            <a:xfrm>
              <a:off x="44975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" name="Google Shape;256;p8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" name="Google Shape;257;p8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8" name="Google Shape;258;p8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9" name="Google Shape;259;p8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" name="Google Shape;260;p8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1" name="Google Shape;261;p8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2" name="Google Shape;262;p8"/>
            <p:cNvSpPr/>
            <p:nvPr/>
          </p:nvSpPr>
          <p:spPr>
            <a:xfrm>
              <a:off x="0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" name="Google Shape;263;p8"/>
            <p:cNvSpPr/>
            <p:nvPr/>
          </p:nvSpPr>
          <p:spPr>
            <a:xfrm>
              <a:off x="0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" name="Google Shape;264;p8"/>
            <p:cNvSpPr/>
            <p:nvPr/>
          </p:nvSpPr>
          <p:spPr>
            <a:xfrm>
              <a:off x="0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" name="Google Shape;265;p8"/>
            <p:cNvSpPr/>
            <p:nvPr/>
          </p:nvSpPr>
          <p:spPr>
            <a:xfrm>
              <a:off x="0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" name="Google Shape;266;p8"/>
            <p:cNvSpPr/>
            <p:nvPr/>
          </p:nvSpPr>
          <p:spPr>
            <a:xfrm>
              <a:off x="0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7" name="Google Shape;267;p8"/>
            <p:cNvSpPr/>
            <p:nvPr/>
          </p:nvSpPr>
          <p:spPr>
            <a:xfrm>
              <a:off x="0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89" name="Google Shape;268;p8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0" name="Google Shape;269;p8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1" name="Google Shape;270;p8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2" name="Google Shape;271;p8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3" name="مستوى النص الأول…"/>
          <p:cNvSpPr txBox="1"/>
          <p:nvPr>
            <p:ph type="body" idx="1"/>
          </p:nvPr>
        </p:nvSpPr>
        <p:spPr>
          <a:xfrm>
            <a:off x="1219199" y="3200399"/>
            <a:ext cx="21945601" cy="90519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4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</p:sldLayoutIdLst>
  <p:transition xmlns:p14="http://schemas.microsoft.com/office/powerpoint/2010/main" spd="med" advClick="1"/>
  <p:txStyles>
    <p:titleStyle>
      <a:lvl1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1028700" marR="0" indent="-9144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1pPr>
      <a:lvl2pPr marL="16854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2pPr>
      <a:lvl3pPr marL="21426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3pPr>
      <a:lvl4pPr marL="25998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4pPr>
      <a:lvl5pPr marL="30570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5pPr>
      <a:lvl6pPr marL="35142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6pPr>
      <a:lvl7pPr marL="39714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7pPr>
      <a:lvl8pPr marL="44286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8pPr>
      <a:lvl9pPr marL="48858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9.xml"/><Relationship Id="rId7" Type="http://schemas.openxmlformats.org/officeDocument/2006/relationships/slide" Target="slide15.xml"/><Relationship Id="rId8" Type="http://schemas.openxmlformats.org/officeDocument/2006/relationships/slide" Target="slide16.xml"/><Relationship Id="rId9" Type="http://schemas.openxmlformats.org/officeDocument/2006/relationships/image" Target="../media/image22.png"/><Relationship Id="rId10" Type="http://schemas.openxmlformats.org/officeDocument/2006/relationships/image" Target="../media/image20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youtu.be/7M0NsZgWPJY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0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AN8CvcRBlGRAncT4ZhbJCuE3r0LY8oUD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9.xml"/><Relationship Id="rId7" Type="http://schemas.openxmlformats.org/officeDocument/2006/relationships/slide" Target="slide15.xml"/><Relationship Id="rId8" Type="http://schemas.openxmlformats.org/officeDocument/2006/relationships/slide" Target="slide16.xml"/><Relationship Id="rId9" Type="http://schemas.openxmlformats.org/officeDocument/2006/relationships/image" Target="../media/image23.png"/><Relationship Id="rId10" Type="http://schemas.openxmlformats.org/officeDocument/2006/relationships/image" Target="../media/image20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youtu.be/7M0NsZgWPJY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0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AN8CvcRBlGRAncT4ZhbJCuE3r0LY8oUD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9.xml"/><Relationship Id="rId7" Type="http://schemas.openxmlformats.org/officeDocument/2006/relationships/slide" Target="slide15.xml"/><Relationship Id="rId8" Type="http://schemas.openxmlformats.org/officeDocument/2006/relationships/slide" Target="slide16.xml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youtu.be/7M0NsZgWPJY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0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AN8CvcRBlGRAncT4ZhbJCuE3r0LY8oUD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9.xml"/><Relationship Id="rId7" Type="http://schemas.openxmlformats.org/officeDocument/2006/relationships/slide" Target="slide15.xml"/><Relationship Id="rId8" Type="http://schemas.openxmlformats.org/officeDocument/2006/relationships/slide" Target="slide16.xml"/><Relationship Id="rId9" Type="http://schemas.openxmlformats.org/officeDocument/2006/relationships/image" Target="../media/image23.png"/><Relationship Id="rId10" Type="http://schemas.openxmlformats.org/officeDocument/2006/relationships/image" Target="../media/image25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youtu.be/7M0NsZgWPJY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0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AN8CvcRBlGRAncT4ZhbJCuE3r0LY8oUD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9.xml"/><Relationship Id="rId7" Type="http://schemas.openxmlformats.org/officeDocument/2006/relationships/slide" Target="slide15.xml"/><Relationship Id="rId8" Type="http://schemas.openxmlformats.org/officeDocument/2006/relationships/slide" Target="slide16.xml"/><Relationship Id="rId9" Type="http://schemas.openxmlformats.org/officeDocument/2006/relationships/image" Target="../media/image23.png"/><Relationship Id="rId10" Type="http://schemas.openxmlformats.org/officeDocument/2006/relationships/image" Target="../media/image26.png"/><Relationship Id="rId11" Type="http://schemas.openxmlformats.org/officeDocument/2006/relationships/image" Target="../media/image27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9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youtu.be/7M0NsZgWPJY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0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AN8CvcRBlGRAncT4ZhbJCuE3r0LY8oUD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Relationship Id="rId31" Type="http://schemas.openxmlformats.org/officeDocument/2006/relationships/image" Target="../media/image28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liveworksheets.com/vi2962953dn" TargetMode="External"/><Relationship Id="rId3" Type="http://schemas.openxmlformats.org/officeDocument/2006/relationships/image" Target="../media/image29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9.xml"/><Relationship Id="rId8" Type="http://schemas.openxmlformats.org/officeDocument/2006/relationships/slide" Target="slide15.xml"/><Relationship Id="rId9" Type="http://schemas.openxmlformats.org/officeDocument/2006/relationships/slide" Target="slide16.xml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9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youtu.be/7M0NsZgWPJY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10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AN8CvcRBlGRAncT4ZhbJCuE3r0LY8oUD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30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5.xml"/><Relationship Id="rId5" Type="http://schemas.openxmlformats.org/officeDocument/2006/relationships/slide" Target="slide9.xml"/><Relationship Id="rId6" Type="http://schemas.openxmlformats.org/officeDocument/2006/relationships/slide" Target="slide15.xml"/><Relationship Id="rId7" Type="http://schemas.openxmlformats.org/officeDocument/2006/relationships/slide" Target="slide16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9.xml"/><Relationship Id="rId7" Type="http://schemas.openxmlformats.org/officeDocument/2006/relationships/slide" Target="slide15.xml"/><Relationship Id="rId8" Type="http://schemas.openxmlformats.org/officeDocument/2006/relationships/slide" Target="slide16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5.xml"/><Relationship Id="rId5" Type="http://schemas.openxmlformats.org/officeDocument/2006/relationships/slide" Target="slide9.xml"/><Relationship Id="rId6" Type="http://schemas.openxmlformats.org/officeDocument/2006/relationships/slide" Target="slide15.xml"/><Relationship Id="rId7" Type="http://schemas.openxmlformats.org/officeDocument/2006/relationships/slide" Target="slide16.xml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9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youtu.be/7M0NsZgWPJY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10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AN8CvcRBlGRAncT4ZhbJCuE3r0LY8oUD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9.xml"/><Relationship Id="rId7" Type="http://schemas.openxmlformats.org/officeDocument/2006/relationships/slide" Target="slide15.xml"/><Relationship Id="rId8" Type="http://schemas.openxmlformats.org/officeDocument/2006/relationships/slide" Target="slide16.xml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youtu.be/7M0NsZgWPJY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0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AN8CvcRBlGRAncT4ZhbJCuE3r0LY8oUD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9.xml"/><Relationship Id="rId7" Type="http://schemas.openxmlformats.org/officeDocument/2006/relationships/slide" Target="slide15.xml"/><Relationship Id="rId8" Type="http://schemas.openxmlformats.org/officeDocument/2006/relationships/slide" Target="slide16.xml"/><Relationship Id="rId9" Type="http://schemas.openxmlformats.org/officeDocument/2006/relationships/image" Target="../media/image14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9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youtu.be/1bvzXME2XJU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10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KHJOaZMh5qW4GOD7Mrj9c5m6BB-tmT9d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1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5.xml"/><Relationship Id="rId5" Type="http://schemas.openxmlformats.org/officeDocument/2006/relationships/slide" Target="slide9.xml"/><Relationship Id="rId6" Type="http://schemas.openxmlformats.org/officeDocument/2006/relationships/slide" Target="slide15.xml"/><Relationship Id="rId7" Type="http://schemas.openxmlformats.org/officeDocument/2006/relationships/slide" Target="slide16.xml"/><Relationship Id="rId8" Type="http://schemas.openxmlformats.org/officeDocument/2006/relationships/image" Target="../media/image16.png"/><Relationship Id="rId9" Type="http://schemas.openxmlformats.org/officeDocument/2006/relationships/image" Target="../media/image11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9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youtu.be/7M0NsZgWPJY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10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AN8CvcRBlGRAncT4ZhbJCuE3r0LY8oUD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9.xml"/><Relationship Id="rId7" Type="http://schemas.openxmlformats.org/officeDocument/2006/relationships/slide" Target="slide15.xml"/><Relationship Id="rId8" Type="http://schemas.openxmlformats.org/officeDocument/2006/relationships/slide" Target="slide16.xml"/><Relationship Id="rId9" Type="http://schemas.openxmlformats.org/officeDocument/2006/relationships/image" Target="../media/image17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9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youtu.be/7M0NsZgWPJY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10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AN8CvcRBlGRAncT4ZhbJCuE3r0LY8oUD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9.xml"/><Relationship Id="rId7" Type="http://schemas.openxmlformats.org/officeDocument/2006/relationships/slide" Target="slide15.xml"/><Relationship Id="rId8" Type="http://schemas.openxmlformats.org/officeDocument/2006/relationships/slide" Target="slide16.xml"/><Relationship Id="rId9" Type="http://schemas.openxmlformats.org/officeDocument/2006/relationships/image" Target="../media/image18.png"/><Relationship Id="rId10" Type="http://schemas.openxmlformats.org/officeDocument/2006/relationships/image" Target="../media/image19.png"/><Relationship Id="rId11" Type="http://schemas.openxmlformats.org/officeDocument/2006/relationships/image" Target="../media/image17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9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youtu.be/7M0NsZgWPJY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0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AN8CvcRBlGRAncT4ZhbJCuE3r0LY8oUD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9.xml"/><Relationship Id="rId7" Type="http://schemas.openxmlformats.org/officeDocument/2006/relationships/slide" Target="slide15.xml"/><Relationship Id="rId8" Type="http://schemas.openxmlformats.org/officeDocument/2006/relationships/slide" Target="slide16.xml"/><Relationship Id="rId9" Type="http://schemas.openxmlformats.org/officeDocument/2006/relationships/image" Target="../media/image20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9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youtu.be/7M0NsZgWPJY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10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AN8CvcRBlGRAncT4ZhbJCuE3r0LY8oUD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2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2" name="Google Shape;1121;p43"/>
          <p:cNvGrpSpPr/>
          <p:nvPr/>
        </p:nvGrpSpPr>
        <p:grpSpPr>
          <a:xfrm>
            <a:off x="1730994" y="10701604"/>
            <a:ext cx="1686544" cy="1060525"/>
            <a:chOff x="0" y="0"/>
            <a:chExt cx="1686542" cy="1060524"/>
          </a:xfrm>
        </p:grpSpPr>
        <p:sp>
          <p:nvSpPr>
            <p:cNvPr id="1010" name="Google Shape;1122;p43"/>
            <p:cNvSpPr/>
            <p:nvPr/>
          </p:nvSpPr>
          <p:spPr>
            <a:xfrm flipH="1">
              <a:off x="892022" y="0"/>
              <a:ext cx="794521" cy="1060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11" name="Google Shape;1123;p43"/>
            <p:cNvSpPr/>
            <p:nvPr/>
          </p:nvSpPr>
          <p:spPr>
            <a:xfrm flipH="1">
              <a:off x="-1" y="0"/>
              <a:ext cx="794579" cy="1060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013" name="صفحة ١١١"/>
          <p:cNvSpPr txBox="1"/>
          <p:nvPr/>
        </p:nvSpPr>
        <p:spPr>
          <a:xfrm>
            <a:off x="3397848" y="11012696"/>
            <a:ext cx="1636612" cy="11709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sz="5000">
                <a:solidFill>
                  <a:srgbClr val="0C1E4F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/>
            <a:r>
              <a:t>صفحة ١١١ </a:t>
            </a:r>
          </a:p>
        </p:txBody>
      </p:sp>
      <p:grpSp>
        <p:nvGrpSpPr>
          <p:cNvPr id="1019" name="تجميع"/>
          <p:cNvGrpSpPr/>
          <p:nvPr/>
        </p:nvGrpSpPr>
        <p:grpSpPr>
          <a:xfrm>
            <a:off x="9880916" y="226300"/>
            <a:ext cx="8835436" cy="1986163"/>
            <a:chOff x="0" y="0"/>
            <a:chExt cx="8835435" cy="1986161"/>
          </a:xfrm>
        </p:grpSpPr>
        <p:sp>
          <p:nvSpPr>
            <p:cNvPr id="1014" name="الفصل"/>
            <p:cNvSpPr txBox="1"/>
            <p:nvPr/>
          </p:nvSpPr>
          <p:spPr>
            <a:xfrm>
              <a:off x="6149746" y="0"/>
              <a:ext cx="2685690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678980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1017" name="تجميع"/>
            <p:cNvGrpSpPr/>
            <p:nvPr/>
          </p:nvGrpSpPr>
          <p:grpSpPr>
            <a:xfrm>
              <a:off x="7016572" y="508515"/>
              <a:ext cx="981041" cy="1445150"/>
              <a:chOff x="0" y="0"/>
              <a:chExt cx="981040" cy="1445148"/>
            </a:xfrm>
          </p:grpSpPr>
          <p:sp>
            <p:nvSpPr>
              <p:cNvPr id="1015" name="دائرة"/>
              <p:cNvSpPr/>
              <p:nvPr/>
            </p:nvSpPr>
            <p:spPr>
              <a:xfrm>
                <a:off x="95545" y="254426"/>
                <a:ext cx="834696" cy="834696"/>
              </a:xfrm>
              <a:prstGeom prst="ellipse">
                <a:avLst/>
              </a:prstGeom>
              <a:solidFill>
                <a:schemeClr val="accent1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</a:defRPr>
                </a:pPr>
              </a:p>
            </p:txBody>
          </p:sp>
          <p:sp>
            <p:nvSpPr>
              <p:cNvPr id="1016" name="٨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8200">
                    <a:solidFill>
                      <a:schemeClr val="accent2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٨</a:t>
                </a:r>
              </a:p>
            </p:txBody>
          </p:sp>
        </p:grpSp>
        <p:sp>
          <p:nvSpPr>
            <p:cNvPr id="1018" name="الأشكال الهندسية والاستدلال المكاني"/>
            <p:cNvSpPr txBox="1"/>
            <p:nvPr/>
          </p:nvSpPr>
          <p:spPr>
            <a:xfrm>
              <a:off x="0" y="644323"/>
              <a:ext cx="7016573" cy="134183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 defTabSz="2243327">
                <a:lnSpc>
                  <a:spcPct val="90000"/>
                </a:lnSpc>
                <a:spcBef>
                  <a:spcPts val="2400"/>
                </a:spcBef>
                <a:defRPr sz="3680">
                  <a:solidFill>
                    <a:srgbClr val="678980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الأشكال الهندسية والاستدلال المكاني </a:t>
              </a:r>
            </a:p>
          </p:txBody>
        </p:sp>
      </p:grpSp>
      <p:sp>
        <p:nvSpPr>
          <p:cNvPr id="1020" name="الفصل الثامن  : الأشكال الهندسية والاستدلال المكاني…"/>
          <p:cNvSpPr txBox="1"/>
          <p:nvPr/>
        </p:nvSpPr>
        <p:spPr>
          <a:xfrm>
            <a:off x="5848463" y="3308364"/>
            <a:ext cx="15237296" cy="4016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/>
          <a:p>
            <a:pPr algn="ctr" defTabSz="2023872" rtl="0">
              <a:lnSpc>
                <a:spcPct val="150000"/>
              </a:lnSpc>
              <a:defRPr sz="6059">
                <a:solidFill>
                  <a:srgbClr val="A76475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t>الفصل الثامن  :</a:t>
            </a:r>
            <a:r>
              <a:rPr>
                <a:solidFill>
                  <a:srgbClr val="BE863E"/>
                </a:solidFill>
              </a:rPr>
              <a:t> الأشكال الهندسية والاستدلال المكاني</a:t>
            </a:r>
            <a:endParaRPr>
              <a:solidFill>
                <a:srgbClr val="BE863E"/>
              </a:solidFill>
            </a:endParaRPr>
          </a:p>
          <a:p>
            <a:pPr algn="ctr" defTabSz="2023872" rtl="0">
              <a:lnSpc>
                <a:spcPct val="150000"/>
              </a:lnSpc>
              <a:defRPr sz="6059">
                <a:solidFill>
                  <a:srgbClr val="A76475"/>
                </a:solidFill>
                <a:latin typeface="UKIJ Bom"/>
                <a:ea typeface="UKIJ Bom"/>
                <a:cs typeface="UKIJ Bom"/>
                <a:sym typeface="UKIJ Bom"/>
              </a:defRPr>
            </a:pPr>
          </a:p>
          <a:p>
            <a:pPr algn="ctr" defTabSz="2023872" rtl="0">
              <a:lnSpc>
                <a:spcPct val="150000"/>
              </a:lnSpc>
              <a:defRPr sz="6059">
                <a:solidFill>
                  <a:srgbClr val="0C1E4F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rPr>
                <a:solidFill>
                  <a:srgbClr val="A76475"/>
                </a:solidFill>
              </a:rPr>
              <a:t>٨-١</a:t>
            </a:r>
            <a:r>
              <a:rPr>
                <a:solidFill>
                  <a:srgbClr val="FF5A54"/>
                </a:solidFill>
              </a:rPr>
              <a:t>  الأشكال ثلاثية الأبعاد    </a:t>
            </a:r>
            <a:r>
              <a:t> </a:t>
            </a:r>
          </a:p>
        </p:txBody>
      </p:sp>
      <p:grpSp>
        <p:nvGrpSpPr>
          <p:cNvPr id="1094" name="Google Shape;1046;p43"/>
          <p:cNvGrpSpPr/>
          <p:nvPr/>
        </p:nvGrpSpPr>
        <p:grpSpPr>
          <a:xfrm>
            <a:off x="15447409" y="7113155"/>
            <a:ext cx="7454455" cy="6505708"/>
            <a:chOff x="0" y="0"/>
            <a:chExt cx="7454454" cy="6505706"/>
          </a:xfrm>
        </p:grpSpPr>
        <p:sp>
          <p:nvSpPr>
            <p:cNvPr id="1021" name="Google Shape;1047;p43"/>
            <p:cNvSpPr/>
            <p:nvPr/>
          </p:nvSpPr>
          <p:spPr>
            <a:xfrm>
              <a:off x="769947" y="0"/>
              <a:ext cx="6681277" cy="4460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2" name="Google Shape;1048;p43"/>
            <p:cNvSpPr/>
            <p:nvPr/>
          </p:nvSpPr>
          <p:spPr>
            <a:xfrm>
              <a:off x="0" y="6070560"/>
              <a:ext cx="7454455" cy="435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3" name="Google Shape;1049;p43"/>
            <p:cNvSpPr/>
            <p:nvPr/>
          </p:nvSpPr>
          <p:spPr>
            <a:xfrm>
              <a:off x="2134242" y="5821458"/>
              <a:ext cx="1194763" cy="467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4" name="Google Shape;1050;p43"/>
            <p:cNvSpPr/>
            <p:nvPr/>
          </p:nvSpPr>
          <p:spPr>
            <a:xfrm>
              <a:off x="2132721" y="5586183"/>
              <a:ext cx="1196284" cy="235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5" name="Google Shape;1051;p43"/>
            <p:cNvSpPr/>
            <p:nvPr/>
          </p:nvSpPr>
          <p:spPr>
            <a:xfrm>
              <a:off x="3327436" y="5821458"/>
              <a:ext cx="436714" cy="467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6" name="Google Shape;1052;p43"/>
            <p:cNvSpPr/>
            <p:nvPr/>
          </p:nvSpPr>
          <p:spPr>
            <a:xfrm>
              <a:off x="3327436" y="5821458"/>
              <a:ext cx="436714" cy="467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7" name="Google Shape;1053;p43"/>
            <p:cNvSpPr/>
            <p:nvPr/>
          </p:nvSpPr>
          <p:spPr>
            <a:xfrm>
              <a:off x="3192145" y="5586183"/>
              <a:ext cx="572006" cy="235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8" name="Google Shape;1054;p43"/>
            <p:cNvSpPr/>
            <p:nvPr/>
          </p:nvSpPr>
          <p:spPr>
            <a:xfrm>
              <a:off x="3192145" y="5586183"/>
              <a:ext cx="572006" cy="235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9" name="Google Shape;1055;p43"/>
            <p:cNvSpPr/>
            <p:nvPr/>
          </p:nvSpPr>
          <p:spPr>
            <a:xfrm>
              <a:off x="2481760" y="1700617"/>
              <a:ext cx="527385" cy="565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0" name="Google Shape;1056;p43"/>
            <p:cNvSpPr/>
            <p:nvPr/>
          </p:nvSpPr>
          <p:spPr>
            <a:xfrm>
              <a:off x="2481760" y="1700617"/>
              <a:ext cx="527385" cy="565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1" name="Google Shape;1057;p43"/>
            <p:cNvSpPr/>
            <p:nvPr/>
          </p:nvSpPr>
          <p:spPr>
            <a:xfrm>
              <a:off x="2769307" y="1700617"/>
              <a:ext cx="1131657" cy="2006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2" name="Google Shape;1058;p43"/>
            <p:cNvSpPr/>
            <p:nvPr/>
          </p:nvSpPr>
          <p:spPr>
            <a:xfrm>
              <a:off x="2780047" y="1714446"/>
              <a:ext cx="885689" cy="1445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3" name="Google Shape;1059;p43"/>
            <p:cNvSpPr/>
            <p:nvPr/>
          </p:nvSpPr>
          <p:spPr>
            <a:xfrm>
              <a:off x="1989732" y="2164988"/>
              <a:ext cx="1774419" cy="3421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4" name="Google Shape;1060;p43"/>
            <p:cNvSpPr/>
            <p:nvPr/>
          </p:nvSpPr>
          <p:spPr>
            <a:xfrm>
              <a:off x="2069662" y="5064931"/>
              <a:ext cx="462850" cy="412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5" name="Google Shape;1061;p43"/>
            <p:cNvSpPr/>
            <p:nvPr/>
          </p:nvSpPr>
          <p:spPr>
            <a:xfrm>
              <a:off x="2652407" y="2930688"/>
              <a:ext cx="592012" cy="558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6" name="Google Shape;1062;p43"/>
            <p:cNvSpPr/>
            <p:nvPr/>
          </p:nvSpPr>
          <p:spPr>
            <a:xfrm>
              <a:off x="1290087" y="1952762"/>
              <a:ext cx="2135765" cy="1426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7" name="Google Shape;1063;p43"/>
            <p:cNvSpPr/>
            <p:nvPr/>
          </p:nvSpPr>
          <p:spPr>
            <a:xfrm>
              <a:off x="1322401" y="3122908"/>
              <a:ext cx="359780" cy="1614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8" name="Google Shape;1064;p43"/>
            <p:cNvSpPr/>
            <p:nvPr/>
          </p:nvSpPr>
          <p:spPr>
            <a:xfrm>
              <a:off x="1626818" y="2867675"/>
              <a:ext cx="267542" cy="92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9" name="Google Shape;1065;p43"/>
            <p:cNvSpPr/>
            <p:nvPr/>
          </p:nvSpPr>
          <p:spPr>
            <a:xfrm>
              <a:off x="2541731" y="3902483"/>
              <a:ext cx="1222420" cy="1683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0" name="Google Shape;1066;p43"/>
            <p:cNvSpPr/>
            <p:nvPr/>
          </p:nvSpPr>
          <p:spPr>
            <a:xfrm>
              <a:off x="2870764" y="1594505"/>
              <a:ext cx="524342" cy="764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1" name="Google Shape;1067;p43"/>
            <p:cNvSpPr/>
            <p:nvPr/>
          </p:nvSpPr>
          <p:spPr>
            <a:xfrm>
              <a:off x="2949173" y="1760588"/>
              <a:ext cx="238363" cy="385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2" name="Google Shape;1068;p43"/>
            <p:cNvSpPr/>
            <p:nvPr/>
          </p:nvSpPr>
          <p:spPr>
            <a:xfrm>
              <a:off x="2158858" y="2229568"/>
              <a:ext cx="573527" cy="1460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3" name="Google Shape;1069;p43"/>
            <p:cNvSpPr/>
            <p:nvPr/>
          </p:nvSpPr>
          <p:spPr>
            <a:xfrm>
              <a:off x="4208515" y="5687686"/>
              <a:ext cx="296766" cy="365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4" name="Google Shape;1070;p43"/>
            <p:cNvSpPr/>
            <p:nvPr/>
          </p:nvSpPr>
          <p:spPr>
            <a:xfrm>
              <a:off x="4283835" y="5687686"/>
              <a:ext cx="221446" cy="213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5" name="Google Shape;1071;p43"/>
            <p:cNvSpPr/>
            <p:nvPr/>
          </p:nvSpPr>
          <p:spPr>
            <a:xfrm>
              <a:off x="4108960" y="5980812"/>
              <a:ext cx="511219" cy="308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6" name="Google Shape;1072;p43"/>
            <p:cNvSpPr/>
            <p:nvPr/>
          </p:nvSpPr>
          <p:spPr>
            <a:xfrm>
              <a:off x="4210036" y="2700070"/>
              <a:ext cx="828007" cy="3187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7" name="Google Shape;1073;p43"/>
            <p:cNvSpPr/>
            <p:nvPr/>
          </p:nvSpPr>
          <p:spPr>
            <a:xfrm>
              <a:off x="4210036" y="2700070"/>
              <a:ext cx="828007" cy="3187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8" name="Google Shape;1074;p43"/>
            <p:cNvSpPr/>
            <p:nvPr/>
          </p:nvSpPr>
          <p:spPr>
            <a:xfrm>
              <a:off x="4325368" y="3013753"/>
              <a:ext cx="235613" cy="922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9" name="Google Shape;1075;p43"/>
            <p:cNvSpPr/>
            <p:nvPr/>
          </p:nvSpPr>
          <p:spPr>
            <a:xfrm>
              <a:off x="4233129" y="5709214"/>
              <a:ext cx="321336" cy="193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0" name="Google Shape;1076;p43"/>
            <p:cNvSpPr/>
            <p:nvPr/>
          </p:nvSpPr>
          <p:spPr>
            <a:xfrm>
              <a:off x="4360724" y="6051292"/>
              <a:ext cx="94805" cy="363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1" name="Google Shape;1077;p43"/>
            <p:cNvSpPr/>
            <p:nvPr/>
          </p:nvSpPr>
          <p:spPr>
            <a:xfrm>
              <a:off x="4361115" y="6008285"/>
              <a:ext cx="71888" cy="530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2" name="Google Shape;1078;p43"/>
            <p:cNvSpPr/>
            <p:nvPr/>
          </p:nvSpPr>
          <p:spPr>
            <a:xfrm>
              <a:off x="4040909" y="5787623"/>
              <a:ext cx="161429" cy="347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3" name="Google Shape;1079;p43"/>
            <p:cNvSpPr/>
            <p:nvPr/>
          </p:nvSpPr>
          <p:spPr>
            <a:xfrm>
              <a:off x="3977332" y="6118224"/>
              <a:ext cx="505126" cy="17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4" name="Google Shape;1080;p43"/>
            <p:cNvSpPr/>
            <p:nvPr/>
          </p:nvSpPr>
          <p:spPr>
            <a:xfrm>
              <a:off x="4454529" y="1525315"/>
              <a:ext cx="981015" cy="822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5" name="Google Shape;1081;p43"/>
            <p:cNvSpPr/>
            <p:nvPr/>
          </p:nvSpPr>
          <p:spPr>
            <a:xfrm>
              <a:off x="4386685" y="1408876"/>
              <a:ext cx="476854" cy="668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6" name="Google Shape;1082;p43"/>
            <p:cNvSpPr/>
            <p:nvPr/>
          </p:nvSpPr>
          <p:spPr>
            <a:xfrm>
              <a:off x="4408387" y="1669825"/>
              <a:ext cx="313684" cy="407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7" name="Google Shape;1083;p43"/>
            <p:cNvSpPr/>
            <p:nvPr/>
          </p:nvSpPr>
          <p:spPr>
            <a:xfrm>
              <a:off x="5315601" y="1852826"/>
              <a:ext cx="227577" cy="187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8" name="Google Shape;1084;p43"/>
            <p:cNvSpPr/>
            <p:nvPr/>
          </p:nvSpPr>
          <p:spPr>
            <a:xfrm>
              <a:off x="5383270" y="1834388"/>
              <a:ext cx="307507" cy="1306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9" name="Google Shape;1085;p43"/>
            <p:cNvSpPr/>
            <p:nvPr/>
          </p:nvSpPr>
          <p:spPr>
            <a:xfrm>
              <a:off x="4045520" y="5787623"/>
              <a:ext cx="156819" cy="1783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0" name="Google Shape;1086;p43"/>
            <p:cNvSpPr/>
            <p:nvPr/>
          </p:nvSpPr>
          <p:spPr>
            <a:xfrm>
              <a:off x="3714919" y="1402008"/>
              <a:ext cx="1019459" cy="1405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1" name="Google Shape;1087;p43"/>
            <p:cNvSpPr/>
            <p:nvPr/>
          </p:nvSpPr>
          <p:spPr>
            <a:xfrm>
              <a:off x="3784110" y="1703660"/>
              <a:ext cx="118034" cy="3429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2" name="Google Shape;1088;p43"/>
            <p:cNvSpPr/>
            <p:nvPr/>
          </p:nvSpPr>
          <p:spPr>
            <a:xfrm>
              <a:off x="3959412" y="1062465"/>
              <a:ext cx="373015" cy="460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3" name="Google Shape;1089;p43"/>
            <p:cNvSpPr/>
            <p:nvPr/>
          </p:nvSpPr>
          <p:spPr>
            <a:xfrm>
              <a:off x="4180811" y="1500699"/>
              <a:ext cx="63061" cy="40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4" name="Google Shape;1090;p43"/>
            <p:cNvSpPr/>
            <p:nvPr/>
          </p:nvSpPr>
          <p:spPr>
            <a:xfrm>
              <a:off x="4243871" y="1486871"/>
              <a:ext cx="49231" cy="30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5" name="Google Shape;1091;p43"/>
            <p:cNvSpPr/>
            <p:nvPr/>
          </p:nvSpPr>
          <p:spPr>
            <a:xfrm>
              <a:off x="3950192" y="1413071"/>
              <a:ext cx="266021" cy="186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6" name="Google Shape;1092;p43"/>
            <p:cNvSpPr/>
            <p:nvPr/>
          </p:nvSpPr>
          <p:spPr>
            <a:xfrm>
              <a:off x="4246959" y="1391544"/>
              <a:ext cx="119093" cy="192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7" name="Google Shape;1093;p43"/>
            <p:cNvSpPr/>
            <p:nvPr/>
          </p:nvSpPr>
          <p:spPr>
            <a:xfrm>
              <a:off x="4053495" y="1122436"/>
              <a:ext cx="138103" cy="150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8" name="Google Shape;1094;p43"/>
            <p:cNvSpPr/>
            <p:nvPr/>
          </p:nvSpPr>
          <p:spPr>
            <a:xfrm>
              <a:off x="3919650" y="653825"/>
              <a:ext cx="446388" cy="586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9" name="Google Shape;1095;p43"/>
            <p:cNvSpPr/>
            <p:nvPr/>
          </p:nvSpPr>
          <p:spPr>
            <a:xfrm>
              <a:off x="3814173" y="709831"/>
              <a:ext cx="211228" cy="338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0" name="Google Shape;1096;p43"/>
            <p:cNvSpPr/>
            <p:nvPr/>
          </p:nvSpPr>
          <p:spPr>
            <a:xfrm>
              <a:off x="3798720" y="607682"/>
              <a:ext cx="522375" cy="166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1" name="Google Shape;1097;p43"/>
            <p:cNvSpPr/>
            <p:nvPr/>
          </p:nvSpPr>
          <p:spPr>
            <a:xfrm>
              <a:off x="3834610" y="544485"/>
              <a:ext cx="471887" cy="129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2" name="Google Shape;1098;p43"/>
            <p:cNvSpPr/>
            <p:nvPr/>
          </p:nvSpPr>
          <p:spPr>
            <a:xfrm>
              <a:off x="3853982" y="941141"/>
              <a:ext cx="165676" cy="158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3" name="Google Shape;1099;p43"/>
            <p:cNvSpPr/>
            <p:nvPr/>
          </p:nvSpPr>
          <p:spPr>
            <a:xfrm>
              <a:off x="3936364" y="2738514"/>
              <a:ext cx="515077" cy="3193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4" name="Google Shape;1100;p43"/>
            <p:cNvSpPr/>
            <p:nvPr/>
          </p:nvSpPr>
          <p:spPr>
            <a:xfrm>
              <a:off x="3936364" y="2738514"/>
              <a:ext cx="515077" cy="3193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5" name="Google Shape;1101;p43"/>
            <p:cNvSpPr/>
            <p:nvPr/>
          </p:nvSpPr>
          <p:spPr>
            <a:xfrm>
              <a:off x="3965542" y="5835286"/>
              <a:ext cx="350607" cy="103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6" name="Google Shape;1102;p43"/>
            <p:cNvSpPr/>
            <p:nvPr/>
          </p:nvSpPr>
          <p:spPr>
            <a:xfrm>
              <a:off x="4153879" y="887024"/>
              <a:ext cx="28789" cy="43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7" name="Google Shape;1103;p43"/>
            <p:cNvSpPr/>
            <p:nvPr/>
          </p:nvSpPr>
          <p:spPr>
            <a:xfrm>
              <a:off x="4289709" y="868125"/>
              <a:ext cx="28267" cy="4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8" name="Google Shape;1104;p43"/>
            <p:cNvSpPr/>
            <p:nvPr/>
          </p:nvSpPr>
          <p:spPr>
            <a:xfrm>
              <a:off x="4246959" y="904125"/>
              <a:ext cx="72279" cy="115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9" name="Google Shape;1105;p43"/>
            <p:cNvSpPr/>
            <p:nvPr/>
          </p:nvSpPr>
          <p:spPr>
            <a:xfrm>
              <a:off x="4142793" y="1019826"/>
              <a:ext cx="92455" cy="36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0" name="Google Shape;1106;p43"/>
            <p:cNvSpPr/>
            <p:nvPr/>
          </p:nvSpPr>
          <p:spPr>
            <a:xfrm>
              <a:off x="4098742" y="824149"/>
              <a:ext cx="62110" cy="47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1" name="Google Shape;1107;p43"/>
            <p:cNvSpPr/>
            <p:nvPr/>
          </p:nvSpPr>
          <p:spPr>
            <a:xfrm>
              <a:off x="4284619" y="793403"/>
              <a:ext cx="64831" cy="44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2" name="Google Shape;1108;p43"/>
            <p:cNvSpPr/>
            <p:nvPr/>
          </p:nvSpPr>
          <p:spPr>
            <a:xfrm>
              <a:off x="4211603" y="6105731"/>
              <a:ext cx="78794" cy="386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3" name="Google Shape;1109;p43"/>
            <p:cNvSpPr/>
            <p:nvPr/>
          </p:nvSpPr>
          <p:spPr>
            <a:xfrm>
              <a:off x="4211603" y="6071528"/>
              <a:ext cx="47884" cy="682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4" name="Google Shape;1110;p43"/>
            <p:cNvSpPr/>
            <p:nvPr/>
          </p:nvSpPr>
          <p:spPr>
            <a:xfrm>
              <a:off x="3345750" y="1612943"/>
              <a:ext cx="490633" cy="106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5" name="Google Shape;1111;p43"/>
            <p:cNvSpPr/>
            <p:nvPr/>
          </p:nvSpPr>
          <p:spPr>
            <a:xfrm>
              <a:off x="3427373" y="1502866"/>
              <a:ext cx="471155" cy="585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6" name="Google Shape;1112;p43"/>
            <p:cNvSpPr/>
            <p:nvPr/>
          </p:nvSpPr>
          <p:spPr>
            <a:xfrm>
              <a:off x="3680197" y="2564732"/>
              <a:ext cx="182368" cy="1568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7" name="Google Shape;1113;p43"/>
            <p:cNvSpPr/>
            <p:nvPr/>
          </p:nvSpPr>
          <p:spPr>
            <a:xfrm>
              <a:off x="3694960" y="2698503"/>
              <a:ext cx="166038" cy="136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8" name="Google Shape;1114;p43"/>
            <p:cNvSpPr/>
            <p:nvPr/>
          </p:nvSpPr>
          <p:spPr>
            <a:xfrm>
              <a:off x="5947577" y="1053246"/>
              <a:ext cx="47664" cy="121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9" name="Google Shape;1115;p43"/>
            <p:cNvSpPr/>
            <p:nvPr/>
          </p:nvSpPr>
          <p:spPr>
            <a:xfrm>
              <a:off x="5701563" y="796491"/>
              <a:ext cx="210660" cy="1722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0" name="Google Shape;1116;p43"/>
            <p:cNvSpPr/>
            <p:nvPr/>
          </p:nvSpPr>
          <p:spPr>
            <a:xfrm>
              <a:off x="5077285" y="1222418"/>
              <a:ext cx="459716" cy="461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1" name="Google Shape;1117;p43"/>
            <p:cNvSpPr/>
            <p:nvPr/>
          </p:nvSpPr>
          <p:spPr>
            <a:xfrm>
              <a:off x="5144527" y="830280"/>
              <a:ext cx="786133" cy="7861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2" name="Google Shape;1118;p43"/>
            <p:cNvSpPr/>
            <p:nvPr/>
          </p:nvSpPr>
          <p:spPr>
            <a:xfrm>
              <a:off x="5386312" y="972532"/>
              <a:ext cx="378402" cy="426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3" name="Google Shape;1119;p43"/>
            <p:cNvSpPr/>
            <p:nvPr/>
          </p:nvSpPr>
          <p:spPr>
            <a:xfrm>
              <a:off x="5297889" y="1179503"/>
              <a:ext cx="179966" cy="297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095" name="IMG_8507.png" descr="IMG_8507.png"/>
          <p:cNvPicPr>
            <a:picLocks noChangeAspect="1"/>
          </p:cNvPicPr>
          <p:nvPr/>
        </p:nvPicPr>
        <p:blipFill>
          <a:blip r:embed="rId2">
            <a:extLst/>
          </a:blip>
          <a:srcRect l="67516" t="0" r="5918" b="45466"/>
          <a:stretch>
            <a:fillRect/>
          </a:stretch>
        </p:blipFill>
        <p:spPr>
          <a:xfrm>
            <a:off x="4733214" y="3308364"/>
            <a:ext cx="2320095" cy="47627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1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2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2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1979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0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1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2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3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4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5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6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7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8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9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0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1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2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3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4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5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6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7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8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9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0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1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2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3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4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5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6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7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8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9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0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1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2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3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4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5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6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7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8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9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0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1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2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3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4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5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6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7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8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9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0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1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2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3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4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5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6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7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8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9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0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1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2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3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4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5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6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7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8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9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0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1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059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053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058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056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054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055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057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aphicFrame>
        <p:nvGraphicFramePr>
          <p:cNvPr id="2060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061" name="IMG_2301.png" descr="IMG_2301.png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9">
            <a:extLst/>
          </a:blip>
          <a:srcRect l="40803" t="26581" r="38461" b="31545"/>
          <a:stretch>
            <a:fillRect/>
          </a:stretch>
        </p:blipFill>
        <p:spPr>
          <a:xfrm>
            <a:off x="22067440" y="7313510"/>
            <a:ext cx="2316521" cy="2631392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2062" name="IMG_4765.png" descr="IMG_4765.png"/>
          <p:cNvPicPr>
            <a:picLocks noChangeAspect="1"/>
          </p:cNvPicPr>
          <p:nvPr/>
        </p:nvPicPr>
        <p:blipFill>
          <a:blip r:embed="rId10">
            <a:extLst/>
          </a:blip>
          <a:srcRect l="14342" t="33280" r="7978" b="35978"/>
          <a:stretch>
            <a:fillRect/>
          </a:stretch>
        </p:blipFill>
        <p:spPr>
          <a:xfrm>
            <a:off x="2871187" y="1885145"/>
            <a:ext cx="19091011" cy="527725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82" name="تجميع"/>
          <p:cNvGrpSpPr/>
          <p:nvPr/>
        </p:nvGrpSpPr>
        <p:grpSpPr>
          <a:xfrm>
            <a:off x="-160198" y="2776484"/>
            <a:ext cx="1958368" cy="9726669"/>
            <a:chOff x="0" y="0"/>
            <a:chExt cx="1958367" cy="9726667"/>
          </a:xfrm>
        </p:grpSpPr>
        <p:grpSp>
          <p:nvGrpSpPr>
            <p:cNvPr id="2080" name="تجميع"/>
            <p:cNvGrpSpPr/>
            <p:nvPr/>
          </p:nvGrpSpPr>
          <p:grpSpPr>
            <a:xfrm>
              <a:off x="0" y="0"/>
              <a:ext cx="1958368" cy="9726668"/>
              <a:chOff x="0" y="0"/>
              <a:chExt cx="1958367" cy="9726667"/>
            </a:xfrm>
          </p:grpSpPr>
          <p:grpSp>
            <p:nvGrpSpPr>
              <p:cNvPr id="2078" name="تجميع"/>
              <p:cNvGrpSpPr/>
              <p:nvPr/>
            </p:nvGrpSpPr>
            <p:grpSpPr>
              <a:xfrm>
                <a:off x="288425" y="0"/>
                <a:ext cx="1381517" cy="9726668"/>
                <a:chOff x="0" y="0"/>
                <a:chExt cx="1381516" cy="9726667"/>
              </a:xfrm>
            </p:grpSpPr>
            <p:grpSp>
              <p:nvGrpSpPr>
                <p:cNvPr id="2067" name="تجميع"/>
                <p:cNvGrpSpPr/>
                <p:nvPr/>
              </p:nvGrpSpPr>
              <p:grpSpPr>
                <a:xfrm>
                  <a:off x="0" y="0"/>
                  <a:ext cx="1381517" cy="9726668"/>
                  <a:chOff x="0" y="0"/>
                  <a:chExt cx="1381516" cy="9726667"/>
                </a:xfrm>
              </p:grpSpPr>
              <p:grpSp>
                <p:nvGrpSpPr>
                  <p:cNvPr id="2065" name="تجميع"/>
                  <p:cNvGrpSpPr/>
                  <p:nvPr/>
                </p:nvGrpSpPr>
                <p:grpSpPr>
                  <a:xfrm>
                    <a:off x="0" y="125592"/>
                    <a:ext cx="1381517" cy="9601076"/>
                    <a:chOff x="0" y="0"/>
                    <a:chExt cx="1381516" cy="9601075"/>
                  </a:xfrm>
                </p:grpSpPr>
                <p:sp>
                  <p:nvSpPr>
                    <p:cNvPr id="2063" name="مستطيل مستدير الزوايا"/>
                    <p:cNvSpPr/>
                    <p:nvPr/>
                  </p:nvSpPr>
                  <p:spPr>
                    <a:xfrm>
                      <a:off x="0" y="0"/>
                      <a:ext cx="1381517" cy="102636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064" name="مستطيل"/>
                    <p:cNvSpPr/>
                    <p:nvPr/>
                  </p:nvSpPr>
                  <p:spPr>
                    <a:xfrm>
                      <a:off x="62943" y="555113"/>
                      <a:ext cx="1251559" cy="904596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066" name="أدوات"/>
                  <p:cNvSpPr txBox="1"/>
                  <p:nvPr/>
                </p:nvSpPr>
                <p:spPr>
                  <a:xfrm>
                    <a:off x="15751" y="0"/>
                    <a:ext cx="1299778" cy="83890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068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53759" y="8835223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071" name="تجميع"/>
                <p:cNvGrpSpPr/>
                <p:nvPr/>
              </p:nvGrpSpPr>
              <p:grpSpPr>
                <a:xfrm>
                  <a:off x="133976" y="3403093"/>
                  <a:ext cx="1088673" cy="2656737"/>
                  <a:chOff x="0" y="0"/>
                  <a:chExt cx="1088672" cy="2656735"/>
                </a:xfrm>
              </p:grpSpPr>
              <p:pic>
                <p:nvPicPr>
                  <p:cNvPr id="2069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773" y="0"/>
                    <a:ext cx="1080900" cy="840700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070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16036"/>
                    <a:ext cx="1080899" cy="840700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072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8853" y="611210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73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50503" y="7020666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74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47273" y="159245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75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0982" y="7931886"/>
                  <a:ext cx="1080900" cy="84070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76" name="IMG_4024.jpeg" descr="IMG_4024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1937" y="2498048"/>
                  <a:ext cx="109291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77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42148" y="771489"/>
                  <a:ext cx="1094733" cy="782476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079" name="نشاط"/>
              <p:cNvSpPr txBox="1"/>
              <p:nvPr/>
            </p:nvSpPr>
            <p:spPr>
              <a:xfrm>
                <a:off x="0" y="8763906"/>
                <a:ext cx="1958368" cy="60815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081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1886" y="4208514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sp>
        <p:nvSpPr>
          <p:cNvPr id="2083" name="منشور رباعي"/>
          <p:cNvSpPr txBox="1"/>
          <p:nvPr/>
        </p:nvSpPr>
        <p:spPr>
          <a:xfrm>
            <a:off x="16568965" y="7646168"/>
            <a:ext cx="3615765" cy="1046490"/>
          </a:xfrm>
          <a:prstGeom prst="rect">
            <a:avLst/>
          </a:prstGeom>
          <a:solidFill>
            <a:srgbClr val="CBF0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b="1" sz="5500">
                <a:solidFill>
                  <a:srgbClr val="FF4015"/>
                </a:solidFill>
              </a:defRPr>
            </a:lvl1pPr>
          </a:lstStyle>
          <a:p>
            <a:pPr rtl="0">
              <a:defRPr/>
            </a:pPr>
            <a:r>
              <a:t>منشور رباعي </a:t>
            </a:r>
          </a:p>
        </p:txBody>
      </p:sp>
      <p:sp>
        <p:nvSpPr>
          <p:cNvPr id="2084" name="مكعب"/>
          <p:cNvSpPr txBox="1"/>
          <p:nvPr/>
        </p:nvSpPr>
        <p:spPr>
          <a:xfrm>
            <a:off x="12198350" y="7646168"/>
            <a:ext cx="1516172" cy="1046490"/>
          </a:xfrm>
          <a:prstGeom prst="rect">
            <a:avLst/>
          </a:prstGeom>
          <a:solidFill>
            <a:srgbClr val="CBF0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b="1" sz="5500">
                <a:solidFill>
                  <a:srgbClr val="FF4015"/>
                </a:solidFill>
              </a:defRPr>
            </a:lvl1pPr>
          </a:lstStyle>
          <a:p>
            <a:pPr rtl="0">
              <a:defRPr/>
            </a:pPr>
            <a:r>
              <a:t>مكعب</a:t>
            </a:r>
          </a:p>
        </p:txBody>
      </p:sp>
      <p:sp>
        <p:nvSpPr>
          <p:cNvPr id="2085" name="منشور ثلاثي"/>
          <p:cNvSpPr txBox="1"/>
          <p:nvPr/>
        </p:nvSpPr>
        <p:spPr>
          <a:xfrm>
            <a:off x="4603880" y="7869672"/>
            <a:ext cx="3145437" cy="1046490"/>
          </a:xfrm>
          <a:prstGeom prst="rect">
            <a:avLst/>
          </a:prstGeom>
          <a:solidFill>
            <a:srgbClr val="CBF0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b="1" sz="5500">
                <a:solidFill>
                  <a:srgbClr val="FF4015"/>
                </a:solidFill>
              </a:defRPr>
            </a:lvl1pPr>
          </a:lstStyle>
          <a:p>
            <a:pPr rtl="0">
              <a:defRPr/>
            </a:pPr>
            <a:r>
              <a:t>منشور ثلاثي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6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fill="hold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fill="hold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fill="hold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fill="hold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fill="hold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8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 decel="50000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8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 decel="50000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8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 decel="50000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8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8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2" presetID="26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fill="hold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fill="hold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fill="hold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fill="hold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fill="hold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 decel="50000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 decel="50000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 decel="50000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Subtype="2" presetID="26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fill="hold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fill="hold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fill="hold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fill="hold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fill="hold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 decel="50000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 decel="50000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 decel="50000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84" grpId="2"/>
      <p:bldP build="whole" bldLvl="1" animBg="1" rev="0" advAuto="0" spid="2085" grpId="3"/>
      <p:bldP build="whole" bldLvl="1" animBg="1" rev="0" advAuto="0" spid="208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0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087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8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9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0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1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2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3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4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5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6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7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8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9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0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1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2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3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4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5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6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7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8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9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0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1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2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3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4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5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6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7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8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9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0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1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2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3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4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5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6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7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8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9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0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1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2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3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4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5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6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7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8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9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0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1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2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3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4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5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6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7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8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9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0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1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2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3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4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5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6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7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8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9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167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161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166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164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162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163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165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aphicFrame>
        <p:nvGraphicFramePr>
          <p:cNvPr id="2168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171" name="تجميع"/>
          <p:cNvGrpSpPr/>
          <p:nvPr/>
        </p:nvGrpSpPr>
        <p:grpSpPr>
          <a:xfrm>
            <a:off x="1796520" y="7651436"/>
            <a:ext cx="4196714" cy="4667063"/>
            <a:chOff x="0" y="0"/>
            <a:chExt cx="4196713" cy="4667061"/>
          </a:xfrm>
        </p:grpSpPr>
        <p:sp>
          <p:nvSpPr>
            <p:cNvPr id="2169" name="مستطيل مستدير الزوايا"/>
            <p:cNvSpPr/>
            <p:nvPr/>
          </p:nvSpPr>
          <p:spPr>
            <a:xfrm>
              <a:off x="0" y="747834"/>
              <a:ext cx="3032286" cy="3919228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170" name="IMG_4038.png" descr="IMG_4038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0" r="0" b="0"/>
            <a:stretch>
              <a:fillRect/>
            </a:stretch>
          </p:blipFill>
          <p:spPr>
            <a:xfrm>
              <a:off x="1677404" y="0"/>
              <a:ext cx="2519310" cy="25193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172" name="IMG_4765.png" descr="IMG_4765.png"/>
          <p:cNvPicPr>
            <a:picLocks noChangeAspect="1"/>
          </p:cNvPicPr>
          <p:nvPr/>
        </p:nvPicPr>
        <p:blipFill>
          <a:blip r:embed="rId10">
            <a:extLst/>
          </a:blip>
          <a:srcRect l="43601" t="64272" r="6310" b="22639"/>
          <a:stretch>
            <a:fillRect/>
          </a:stretch>
        </p:blipFill>
        <p:spPr>
          <a:xfrm>
            <a:off x="8085755" y="1899443"/>
            <a:ext cx="13771257" cy="25134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92" name="تجميع"/>
          <p:cNvGrpSpPr/>
          <p:nvPr/>
        </p:nvGrpSpPr>
        <p:grpSpPr>
          <a:xfrm>
            <a:off x="-160198" y="2776484"/>
            <a:ext cx="1958368" cy="9726669"/>
            <a:chOff x="0" y="0"/>
            <a:chExt cx="1958367" cy="9726667"/>
          </a:xfrm>
        </p:grpSpPr>
        <p:grpSp>
          <p:nvGrpSpPr>
            <p:cNvPr id="2190" name="تجميع"/>
            <p:cNvGrpSpPr/>
            <p:nvPr/>
          </p:nvGrpSpPr>
          <p:grpSpPr>
            <a:xfrm>
              <a:off x="0" y="0"/>
              <a:ext cx="1958368" cy="9726668"/>
              <a:chOff x="0" y="0"/>
              <a:chExt cx="1958367" cy="9726667"/>
            </a:xfrm>
          </p:grpSpPr>
          <p:grpSp>
            <p:nvGrpSpPr>
              <p:cNvPr id="2188" name="تجميع"/>
              <p:cNvGrpSpPr/>
              <p:nvPr/>
            </p:nvGrpSpPr>
            <p:grpSpPr>
              <a:xfrm>
                <a:off x="288425" y="0"/>
                <a:ext cx="1381517" cy="9726668"/>
                <a:chOff x="0" y="0"/>
                <a:chExt cx="1381516" cy="9726667"/>
              </a:xfrm>
            </p:grpSpPr>
            <p:grpSp>
              <p:nvGrpSpPr>
                <p:cNvPr id="2177" name="تجميع"/>
                <p:cNvGrpSpPr/>
                <p:nvPr/>
              </p:nvGrpSpPr>
              <p:grpSpPr>
                <a:xfrm>
                  <a:off x="0" y="0"/>
                  <a:ext cx="1381517" cy="9726668"/>
                  <a:chOff x="0" y="0"/>
                  <a:chExt cx="1381516" cy="9726667"/>
                </a:xfrm>
              </p:grpSpPr>
              <p:grpSp>
                <p:nvGrpSpPr>
                  <p:cNvPr id="2175" name="تجميع"/>
                  <p:cNvGrpSpPr/>
                  <p:nvPr/>
                </p:nvGrpSpPr>
                <p:grpSpPr>
                  <a:xfrm>
                    <a:off x="0" y="125592"/>
                    <a:ext cx="1381517" cy="9601076"/>
                    <a:chOff x="0" y="0"/>
                    <a:chExt cx="1381516" cy="9601075"/>
                  </a:xfrm>
                </p:grpSpPr>
                <p:sp>
                  <p:nvSpPr>
                    <p:cNvPr id="2173" name="مستطيل مستدير الزوايا"/>
                    <p:cNvSpPr/>
                    <p:nvPr/>
                  </p:nvSpPr>
                  <p:spPr>
                    <a:xfrm>
                      <a:off x="0" y="0"/>
                      <a:ext cx="1381517" cy="102636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174" name="مستطيل"/>
                    <p:cNvSpPr/>
                    <p:nvPr/>
                  </p:nvSpPr>
                  <p:spPr>
                    <a:xfrm>
                      <a:off x="62943" y="555113"/>
                      <a:ext cx="1251559" cy="904596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176" name="أدوات"/>
                  <p:cNvSpPr txBox="1"/>
                  <p:nvPr/>
                </p:nvSpPr>
                <p:spPr>
                  <a:xfrm>
                    <a:off x="15751" y="0"/>
                    <a:ext cx="1299778" cy="83890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178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53759" y="8835223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181" name="تجميع"/>
                <p:cNvGrpSpPr/>
                <p:nvPr/>
              </p:nvGrpSpPr>
              <p:grpSpPr>
                <a:xfrm>
                  <a:off x="133976" y="3403093"/>
                  <a:ext cx="1088673" cy="2656737"/>
                  <a:chOff x="0" y="0"/>
                  <a:chExt cx="1088672" cy="2656735"/>
                </a:xfrm>
              </p:grpSpPr>
              <p:pic>
                <p:nvPicPr>
                  <p:cNvPr id="2179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773" y="0"/>
                    <a:ext cx="1080900" cy="840700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180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16036"/>
                    <a:ext cx="1080899" cy="840700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182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8853" y="611210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83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50503" y="7020666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84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47273" y="159245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85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0982" y="7931886"/>
                  <a:ext cx="1080900" cy="84070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86" name="IMG_4024.jpeg" descr="IMG_4024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1937" y="2498048"/>
                  <a:ext cx="109291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87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42148" y="771489"/>
                  <a:ext cx="1094733" cy="782476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189" name="نشاط"/>
              <p:cNvSpPr txBox="1"/>
              <p:nvPr/>
            </p:nvSpPr>
            <p:spPr>
              <a:xfrm>
                <a:off x="0" y="8763906"/>
                <a:ext cx="1958368" cy="60815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191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1886" y="4208514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sp>
        <p:nvSpPr>
          <p:cNvPr id="2193" name="منشور رباعي"/>
          <p:cNvSpPr txBox="1"/>
          <p:nvPr/>
        </p:nvSpPr>
        <p:spPr>
          <a:xfrm>
            <a:off x="13264526" y="5501216"/>
            <a:ext cx="3615766" cy="1046490"/>
          </a:xfrm>
          <a:prstGeom prst="rect">
            <a:avLst/>
          </a:prstGeom>
          <a:solidFill>
            <a:srgbClr val="CBF0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b="1" sz="5500">
                <a:solidFill>
                  <a:srgbClr val="FF4015"/>
                </a:solidFill>
              </a:defRPr>
            </a:lvl1pPr>
          </a:lstStyle>
          <a:p>
            <a:pPr rtl="0">
              <a:defRPr/>
            </a:pPr>
            <a:r>
              <a:t>منشور رباعي </a:t>
            </a:r>
          </a:p>
        </p:txBody>
      </p:sp>
      <p:sp>
        <p:nvSpPr>
          <p:cNvPr id="2194" name="مكعب"/>
          <p:cNvSpPr txBox="1"/>
          <p:nvPr/>
        </p:nvSpPr>
        <p:spPr>
          <a:xfrm>
            <a:off x="14213253" y="4075243"/>
            <a:ext cx="1516172" cy="1046490"/>
          </a:xfrm>
          <a:prstGeom prst="rect">
            <a:avLst/>
          </a:prstGeom>
          <a:solidFill>
            <a:srgbClr val="CBF0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b="1" sz="5500">
                <a:solidFill>
                  <a:srgbClr val="FF4015"/>
                </a:solidFill>
              </a:defRPr>
            </a:lvl1pPr>
          </a:lstStyle>
          <a:p>
            <a:pPr rtl="0">
              <a:defRPr/>
            </a:pPr>
            <a:r>
              <a:t>مكعب</a:t>
            </a:r>
          </a:p>
        </p:txBody>
      </p:sp>
    </p:spTree>
  </p:cSld>
  <p:clrMapOvr>
    <a:masterClrMapping/>
  </p:clrMapOvr>
  <p:transition xmlns:p14="http://schemas.microsoft.com/office/powerpoint/2010/main" spd="slow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6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fill="hold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fill="hold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fill="hold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fill="hold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fill="hold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9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 decel="50000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9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 decel="50000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9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 decel="50000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9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9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2" presetID="26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fill="hold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fill="hold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fill="hold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fill="hold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fill="hold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9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 decel="50000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9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 decel="50000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9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 decel="50000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9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9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94" grpId="2"/>
      <p:bldP build="whole" bldLvl="1" animBg="1" rev="0" advAuto="0" spid="219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9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196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7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8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9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0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1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2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3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4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5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6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7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8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9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0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1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2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3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4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5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6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7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8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9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0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1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2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3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4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5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6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7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8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9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0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1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2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3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4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5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6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7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8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9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0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1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2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3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4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5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6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7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8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9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0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1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2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3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4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5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6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7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8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9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0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1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2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3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4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5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6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7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8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276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270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275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273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271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272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274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aphicFrame>
        <p:nvGraphicFramePr>
          <p:cNvPr id="2277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280" name="تجميع"/>
          <p:cNvGrpSpPr/>
          <p:nvPr/>
        </p:nvGrpSpPr>
        <p:grpSpPr>
          <a:xfrm>
            <a:off x="2298184" y="8135405"/>
            <a:ext cx="3828219" cy="4257267"/>
            <a:chOff x="0" y="0"/>
            <a:chExt cx="3828217" cy="4257266"/>
          </a:xfrm>
        </p:grpSpPr>
        <p:sp>
          <p:nvSpPr>
            <p:cNvPr id="2278" name="مستطيل مستدير الزوايا"/>
            <p:cNvSpPr/>
            <p:nvPr/>
          </p:nvSpPr>
          <p:spPr>
            <a:xfrm>
              <a:off x="0" y="682170"/>
              <a:ext cx="2766034" cy="3575097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279" name="IMG_4038.png" descr="IMG_4038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0" r="0" b="0"/>
            <a:stretch>
              <a:fillRect/>
            </a:stretch>
          </p:blipFill>
          <p:spPr>
            <a:xfrm>
              <a:off x="1530119" y="0"/>
              <a:ext cx="2298099" cy="22980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281" name="IMG_4767.png" descr="IMG_4767.png"/>
          <p:cNvPicPr>
            <a:picLocks noChangeAspect="1"/>
          </p:cNvPicPr>
          <p:nvPr/>
        </p:nvPicPr>
        <p:blipFill>
          <a:blip r:embed="rId10">
            <a:extLst/>
          </a:blip>
          <a:srcRect l="3244" t="11920" r="3979" b="40230"/>
          <a:stretch>
            <a:fillRect/>
          </a:stretch>
        </p:blipFill>
        <p:spPr>
          <a:xfrm>
            <a:off x="4101045" y="1716771"/>
            <a:ext cx="18218005" cy="656304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01" name="تجميع"/>
          <p:cNvGrpSpPr/>
          <p:nvPr/>
        </p:nvGrpSpPr>
        <p:grpSpPr>
          <a:xfrm>
            <a:off x="-160198" y="2776484"/>
            <a:ext cx="1958368" cy="9726669"/>
            <a:chOff x="0" y="0"/>
            <a:chExt cx="1958367" cy="9726667"/>
          </a:xfrm>
        </p:grpSpPr>
        <p:grpSp>
          <p:nvGrpSpPr>
            <p:cNvPr id="2299" name="تجميع"/>
            <p:cNvGrpSpPr/>
            <p:nvPr/>
          </p:nvGrpSpPr>
          <p:grpSpPr>
            <a:xfrm>
              <a:off x="0" y="0"/>
              <a:ext cx="1958368" cy="9726668"/>
              <a:chOff x="0" y="0"/>
              <a:chExt cx="1958367" cy="9726667"/>
            </a:xfrm>
          </p:grpSpPr>
          <p:grpSp>
            <p:nvGrpSpPr>
              <p:cNvPr id="2297" name="تجميع"/>
              <p:cNvGrpSpPr/>
              <p:nvPr/>
            </p:nvGrpSpPr>
            <p:grpSpPr>
              <a:xfrm>
                <a:off x="288425" y="0"/>
                <a:ext cx="1381517" cy="9726668"/>
                <a:chOff x="0" y="0"/>
                <a:chExt cx="1381516" cy="9726667"/>
              </a:xfrm>
            </p:grpSpPr>
            <p:grpSp>
              <p:nvGrpSpPr>
                <p:cNvPr id="2286" name="تجميع"/>
                <p:cNvGrpSpPr/>
                <p:nvPr/>
              </p:nvGrpSpPr>
              <p:grpSpPr>
                <a:xfrm>
                  <a:off x="0" y="0"/>
                  <a:ext cx="1381517" cy="9726668"/>
                  <a:chOff x="0" y="0"/>
                  <a:chExt cx="1381516" cy="9726667"/>
                </a:xfrm>
              </p:grpSpPr>
              <p:grpSp>
                <p:nvGrpSpPr>
                  <p:cNvPr id="2284" name="تجميع"/>
                  <p:cNvGrpSpPr/>
                  <p:nvPr/>
                </p:nvGrpSpPr>
                <p:grpSpPr>
                  <a:xfrm>
                    <a:off x="0" y="125592"/>
                    <a:ext cx="1381517" cy="9601076"/>
                    <a:chOff x="0" y="0"/>
                    <a:chExt cx="1381516" cy="9601075"/>
                  </a:xfrm>
                </p:grpSpPr>
                <p:sp>
                  <p:nvSpPr>
                    <p:cNvPr id="2282" name="مستطيل مستدير الزوايا"/>
                    <p:cNvSpPr/>
                    <p:nvPr/>
                  </p:nvSpPr>
                  <p:spPr>
                    <a:xfrm>
                      <a:off x="0" y="0"/>
                      <a:ext cx="1381517" cy="102636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283" name="مستطيل"/>
                    <p:cNvSpPr/>
                    <p:nvPr/>
                  </p:nvSpPr>
                  <p:spPr>
                    <a:xfrm>
                      <a:off x="62943" y="555113"/>
                      <a:ext cx="1251559" cy="904596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285" name="أدوات"/>
                  <p:cNvSpPr txBox="1"/>
                  <p:nvPr/>
                </p:nvSpPr>
                <p:spPr>
                  <a:xfrm>
                    <a:off x="15751" y="0"/>
                    <a:ext cx="1299778" cy="83890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287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53759" y="8835223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290" name="تجميع"/>
                <p:cNvGrpSpPr/>
                <p:nvPr/>
              </p:nvGrpSpPr>
              <p:grpSpPr>
                <a:xfrm>
                  <a:off x="133976" y="3403093"/>
                  <a:ext cx="1088673" cy="2656737"/>
                  <a:chOff x="0" y="0"/>
                  <a:chExt cx="1088672" cy="2656735"/>
                </a:xfrm>
              </p:grpSpPr>
              <p:pic>
                <p:nvPicPr>
                  <p:cNvPr id="2288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773" y="0"/>
                    <a:ext cx="1080900" cy="840700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289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16036"/>
                    <a:ext cx="1080899" cy="840700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291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8853" y="611210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92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50503" y="7020666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93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47273" y="159245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94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0982" y="7931886"/>
                  <a:ext cx="1080900" cy="84070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95" name="IMG_4024.jpeg" descr="IMG_4024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1937" y="2498048"/>
                  <a:ext cx="109291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96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42148" y="771489"/>
                  <a:ext cx="1094733" cy="782476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298" name="نشاط"/>
              <p:cNvSpPr txBox="1"/>
              <p:nvPr/>
            </p:nvSpPr>
            <p:spPr>
              <a:xfrm>
                <a:off x="0" y="8763906"/>
                <a:ext cx="1958368" cy="60815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300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1886" y="4208514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6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303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4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5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6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7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8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9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0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1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2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3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4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5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6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7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8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9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0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1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2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3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4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5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6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7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8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9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0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1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2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3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4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5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6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7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8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9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0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1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2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3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4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5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6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7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8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9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0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1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2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3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4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5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6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7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8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9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0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1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2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3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4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5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6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7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8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9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0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1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2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3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4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5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377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80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2378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9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381" name="تدرب"/>
          <p:cNvSpPr txBox="1"/>
          <p:nvPr/>
        </p:nvSpPr>
        <p:spPr>
          <a:xfrm>
            <a:off x="2905720" y="380021"/>
            <a:ext cx="4098822" cy="100599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تدرب</a:t>
            </a:r>
          </a:p>
        </p:txBody>
      </p:sp>
      <p:graphicFrame>
        <p:nvGraphicFramePr>
          <p:cNvPr id="2382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385" name="تجميع"/>
          <p:cNvGrpSpPr/>
          <p:nvPr/>
        </p:nvGrpSpPr>
        <p:grpSpPr>
          <a:xfrm>
            <a:off x="1703794" y="7974597"/>
            <a:ext cx="4196714" cy="4667063"/>
            <a:chOff x="0" y="0"/>
            <a:chExt cx="4196713" cy="4667061"/>
          </a:xfrm>
        </p:grpSpPr>
        <p:sp>
          <p:nvSpPr>
            <p:cNvPr id="2383" name="مستطيل مستدير الزوايا"/>
            <p:cNvSpPr/>
            <p:nvPr/>
          </p:nvSpPr>
          <p:spPr>
            <a:xfrm>
              <a:off x="0" y="747834"/>
              <a:ext cx="3032286" cy="3919228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384" name="IMG_4038.png" descr="IMG_4038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0" r="0" b="0"/>
            <a:stretch>
              <a:fillRect/>
            </a:stretch>
          </p:blipFill>
          <p:spPr>
            <a:xfrm>
              <a:off x="1677404" y="0"/>
              <a:ext cx="2519310" cy="25193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386" name="IMG_4768.png" descr="IMG_4768.png"/>
          <p:cNvPicPr>
            <a:picLocks noChangeAspect="1"/>
          </p:cNvPicPr>
          <p:nvPr/>
        </p:nvPicPr>
        <p:blipFill>
          <a:blip r:embed="rId10">
            <a:extLst/>
          </a:blip>
          <a:srcRect l="489" t="5960" r="0" b="42772"/>
          <a:stretch>
            <a:fillRect/>
          </a:stretch>
        </p:blipFill>
        <p:spPr>
          <a:xfrm>
            <a:off x="4210474" y="1899443"/>
            <a:ext cx="18526684" cy="66670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06" name="تجميع"/>
          <p:cNvGrpSpPr/>
          <p:nvPr/>
        </p:nvGrpSpPr>
        <p:grpSpPr>
          <a:xfrm>
            <a:off x="-160198" y="2776484"/>
            <a:ext cx="1958368" cy="9726669"/>
            <a:chOff x="0" y="0"/>
            <a:chExt cx="1958367" cy="9726667"/>
          </a:xfrm>
        </p:grpSpPr>
        <p:grpSp>
          <p:nvGrpSpPr>
            <p:cNvPr id="2404" name="تجميع"/>
            <p:cNvGrpSpPr/>
            <p:nvPr/>
          </p:nvGrpSpPr>
          <p:grpSpPr>
            <a:xfrm>
              <a:off x="0" y="0"/>
              <a:ext cx="1958368" cy="9726668"/>
              <a:chOff x="0" y="0"/>
              <a:chExt cx="1958367" cy="9726667"/>
            </a:xfrm>
          </p:grpSpPr>
          <p:grpSp>
            <p:nvGrpSpPr>
              <p:cNvPr id="2402" name="تجميع"/>
              <p:cNvGrpSpPr/>
              <p:nvPr/>
            </p:nvGrpSpPr>
            <p:grpSpPr>
              <a:xfrm>
                <a:off x="288425" y="0"/>
                <a:ext cx="1381517" cy="9726668"/>
                <a:chOff x="0" y="0"/>
                <a:chExt cx="1381516" cy="9726667"/>
              </a:xfrm>
            </p:grpSpPr>
            <p:grpSp>
              <p:nvGrpSpPr>
                <p:cNvPr id="2391" name="تجميع"/>
                <p:cNvGrpSpPr/>
                <p:nvPr/>
              </p:nvGrpSpPr>
              <p:grpSpPr>
                <a:xfrm>
                  <a:off x="0" y="0"/>
                  <a:ext cx="1381517" cy="9726668"/>
                  <a:chOff x="0" y="0"/>
                  <a:chExt cx="1381516" cy="9726667"/>
                </a:xfrm>
              </p:grpSpPr>
              <p:grpSp>
                <p:nvGrpSpPr>
                  <p:cNvPr id="2389" name="تجميع"/>
                  <p:cNvGrpSpPr/>
                  <p:nvPr/>
                </p:nvGrpSpPr>
                <p:grpSpPr>
                  <a:xfrm>
                    <a:off x="0" y="125592"/>
                    <a:ext cx="1381517" cy="9601076"/>
                    <a:chOff x="0" y="0"/>
                    <a:chExt cx="1381516" cy="9601075"/>
                  </a:xfrm>
                </p:grpSpPr>
                <p:sp>
                  <p:nvSpPr>
                    <p:cNvPr id="2387" name="مستطيل مستدير الزوايا"/>
                    <p:cNvSpPr/>
                    <p:nvPr/>
                  </p:nvSpPr>
                  <p:spPr>
                    <a:xfrm>
                      <a:off x="0" y="0"/>
                      <a:ext cx="1381517" cy="102636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388" name="مستطيل"/>
                    <p:cNvSpPr/>
                    <p:nvPr/>
                  </p:nvSpPr>
                  <p:spPr>
                    <a:xfrm>
                      <a:off x="62943" y="555113"/>
                      <a:ext cx="1251559" cy="904596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390" name="أدوات"/>
                  <p:cNvSpPr txBox="1"/>
                  <p:nvPr/>
                </p:nvSpPr>
                <p:spPr>
                  <a:xfrm>
                    <a:off x="15751" y="0"/>
                    <a:ext cx="1299778" cy="83890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392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53759" y="8835223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395" name="تجميع"/>
                <p:cNvGrpSpPr/>
                <p:nvPr/>
              </p:nvGrpSpPr>
              <p:grpSpPr>
                <a:xfrm>
                  <a:off x="133976" y="3403093"/>
                  <a:ext cx="1088673" cy="2656737"/>
                  <a:chOff x="0" y="0"/>
                  <a:chExt cx="1088672" cy="2656735"/>
                </a:xfrm>
              </p:grpSpPr>
              <p:pic>
                <p:nvPicPr>
                  <p:cNvPr id="2393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773" y="0"/>
                    <a:ext cx="1080900" cy="840700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394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16036"/>
                    <a:ext cx="1080899" cy="840700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396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8853" y="611210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97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50503" y="7020666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98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47273" y="159245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99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0982" y="7931886"/>
                  <a:ext cx="1080900" cy="84070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00" name="IMG_4024.jpeg" descr="IMG_4024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1937" y="2498048"/>
                  <a:ext cx="109291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01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42148" y="771489"/>
                  <a:ext cx="1094733" cy="782476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403" name="نشاط"/>
              <p:cNvSpPr txBox="1"/>
              <p:nvPr/>
            </p:nvSpPr>
            <p:spPr>
              <a:xfrm>
                <a:off x="0" y="8763906"/>
                <a:ext cx="1958368" cy="60815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405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1886" y="4208514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slow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81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408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9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0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1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2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3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4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5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6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7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8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9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0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1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2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3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4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5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6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7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8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9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0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1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2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3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4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5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6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7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8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9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0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1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2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3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4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5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6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7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8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9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0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1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2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3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4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5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6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7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8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9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0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1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2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3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4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5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6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7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8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9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0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1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2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3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4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5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6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7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8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9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0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482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85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2483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4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486" name="مهارات التفكير"/>
          <p:cNvSpPr txBox="1"/>
          <p:nvPr/>
        </p:nvSpPr>
        <p:spPr>
          <a:xfrm>
            <a:off x="2905720" y="380021"/>
            <a:ext cx="4098822" cy="106362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مهارات التفكير </a:t>
            </a:r>
          </a:p>
        </p:txBody>
      </p:sp>
      <p:graphicFrame>
        <p:nvGraphicFramePr>
          <p:cNvPr id="2487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490" name="تجميع"/>
          <p:cNvGrpSpPr/>
          <p:nvPr/>
        </p:nvGrpSpPr>
        <p:grpSpPr>
          <a:xfrm>
            <a:off x="2106570" y="6636574"/>
            <a:ext cx="4196714" cy="4667062"/>
            <a:chOff x="0" y="0"/>
            <a:chExt cx="4196713" cy="4667061"/>
          </a:xfrm>
        </p:grpSpPr>
        <p:sp>
          <p:nvSpPr>
            <p:cNvPr id="2488" name="مستطيل مستدير الزوايا"/>
            <p:cNvSpPr/>
            <p:nvPr/>
          </p:nvSpPr>
          <p:spPr>
            <a:xfrm>
              <a:off x="0" y="747834"/>
              <a:ext cx="3032286" cy="3919228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489" name="IMG_4038.png" descr="IMG_4038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0" r="0" b="0"/>
            <a:stretch>
              <a:fillRect/>
            </a:stretch>
          </p:blipFill>
          <p:spPr>
            <a:xfrm>
              <a:off x="1677404" y="0"/>
              <a:ext cx="2519310" cy="25193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491" name="IMG_2688.png" descr="IMG_2688.png"/>
          <p:cNvPicPr>
            <a:picLocks noChangeAspect="1"/>
          </p:cNvPicPr>
          <p:nvPr/>
        </p:nvPicPr>
        <p:blipFill>
          <a:blip r:embed="rId10">
            <a:extLst/>
          </a:blip>
          <a:srcRect l="56646" t="17713" r="0" b="71824"/>
          <a:stretch>
            <a:fillRect/>
          </a:stretch>
        </p:blipFill>
        <p:spPr>
          <a:xfrm>
            <a:off x="10833209" y="1716872"/>
            <a:ext cx="10497755" cy="17111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2" name="IMG_4770.png" descr="IMG_4770.png"/>
          <p:cNvPicPr>
            <a:picLocks noChangeAspect="1"/>
          </p:cNvPicPr>
          <p:nvPr/>
        </p:nvPicPr>
        <p:blipFill>
          <a:blip r:embed="rId11">
            <a:extLst/>
          </a:blip>
          <a:srcRect l="1775" t="23577" r="0" b="64245"/>
          <a:stretch>
            <a:fillRect/>
          </a:stretch>
        </p:blipFill>
        <p:spPr>
          <a:xfrm>
            <a:off x="4204927" y="3960856"/>
            <a:ext cx="17951060" cy="155442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12" name="تجميع"/>
          <p:cNvGrpSpPr/>
          <p:nvPr/>
        </p:nvGrpSpPr>
        <p:grpSpPr>
          <a:xfrm>
            <a:off x="-160198" y="2776484"/>
            <a:ext cx="1958368" cy="9726669"/>
            <a:chOff x="0" y="0"/>
            <a:chExt cx="1958367" cy="9726667"/>
          </a:xfrm>
        </p:grpSpPr>
        <p:grpSp>
          <p:nvGrpSpPr>
            <p:cNvPr id="2510" name="تجميع"/>
            <p:cNvGrpSpPr/>
            <p:nvPr/>
          </p:nvGrpSpPr>
          <p:grpSpPr>
            <a:xfrm>
              <a:off x="0" y="0"/>
              <a:ext cx="1958368" cy="9726668"/>
              <a:chOff x="0" y="0"/>
              <a:chExt cx="1958367" cy="9726667"/>
            </a:xfrm>
          </p:grpSpPr>
          <p:grpSp>
            <p:nvGrpSpPr>
              <p:cNvPr id="2508" name="تجميع"/>
              <p:cNvGrpSpPr/>
              <p:nvPr/>
            </p:nvGrpSpPr>
            <p:grpSpPr>
              <a:xfrm>
                <a:off x="288425" y="0"/>
                <a:ext cx="1381517" cy="9726668"/>
                <a:chOff x="0" y="0"/>
                <a:chExt cx="1381516" cy="9726667"/>
              </a:xfrm>
            </p:grpSpPr>
            <p:grpSp>
              <p:nvGrpSpPr>
                <p:cNvPr id="2497" name="تجميع"/>
                <p:cNvGrpSpPr/>
                <p:nvPr/>
              </p:nvGrpSpPr>
              <p:grpSpPr>
                <a:xfrm>
                  <a:off x="0" y="0"/>
                  <a:ext cx="1381517" cy="9726668"/>
                  <a:chOff x="0" y="0"/>
                  <a:chExt cx="1381516" cy="9726667"/>
                </a:xfrm>
              </p:grpSpPr>
              <p:grpSp>
                <p:nvGrpSpPr>
                  <p:cNvPr id="2495" name="تجميع"/>
                  <p:cNvGrpSpPr/>
                  <p:nvPr/>
                </p:nvGrpSpPr>
                <p:grpSpPr>
                  <a:xfrm>
                    <a:off x="0" y="125592"/>
                    <a:ext cx="1381517" cy="9601076"/>
                    <a:chOff x="0" y="0"/>
                    <a:chExt cx="1381516" cy="9601075"/>
                  </a:xfrm>
                </p:grpSpPr>
                <p:sp>
                  <p:nvSpPr>
                    <p:cNvPr id="2493" name="مستطيل مستدير الزوايا"/>
                    <p:cNvSpPr/>
                    <p:nvPr/>
                  </p:nvSpPr>
                  <p:spPr>
                    <a:xfrm>
                      <a:off x="0" y="0"/>
                      <a:ext cx="1381517" cy="102636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494" name="مستطيل"/>
                    <p:cNvSpPr/>
                    <p:nvPr/>
                  </p:nvSpPr>
                  <p:spPr>
                    <a:xfrm>
                      <a:off x="62943" y="555113"/>
                      <a:ext cx="1251559" cy="904596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496" name="أدوات"/>
                  <p:cNvSpPr txBox="1"/>
                  <p:nvPr/>
                </p:nvSpPr>
                <p:spPr>
                  <a:xfrm>
                    <a:off x="15751" y="0"/>
                    <a:ext cx="1299778" cy="83890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498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53759" y="8835223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501" name="تجميع"/>
                <p:cNvGrpSpPr/>
                <p:nvPr/>
              </p:nvGrpSpPr>
              <p:grpSpPr>
                <a:xfrm>
                  <a:off x="133976" y="3403093"/>
                  <a:ext cx="1088673" cy="2656737"/>
                  <a:chOff x="0" y="0"/>
                  <a:chExt cx="1088672" cy="2656735"/>
                </a:xfrm>
              </p:grpSpPr>
              <p:pic>
                <p:nvPicPr>
                  <p:cNvPr id="2499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773" y="0"/>
                    <a:ext cx="1080900" cy="840700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500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16036"/>
                    <a:ext cx="1080899" cy="840700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502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8853" y="611210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03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50503" y="7020666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04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47273" y="159245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05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0982" y="7931886"/>
                  <a:ext cx="1080900" cy="84070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06" name="IMG_4024.jpeg" descr="IMG_4024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1937" y="2498048"/>
                  <a:ext cx="109291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07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42148" y="771489"/>
                  <a:ext cx="1094733" cy="782476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509" name="نشاط"/>
              <p:cNvSpPr txBox="1"/>
              <p:nvPr/>
            </p:nvSpPr>
            <p:spPr>
              <a:xfrm>
                <a:off x="0" y="8763906"/>
                <a:ext cx="1958368" cy="60815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511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1886" y="4208514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2513" name="IMG_4910.png" descr="IMG_4910.png"/>
          <p:cNvPicPr>
            <a:picLocks noChangeAspect="1"/>
          </p:cNvPicPr>
          <p:nvPr/>
        </p:nvPicPr>
        <p:blipFill>
          <a:blip r:embed="rId31">
            <a:extLst/>
          </a:blip>
          <a:srcRect l="14509" t="51273" r="35630" b="39879"/>
          <a:stretch>
            <a:fillRect/>
          </a:stretch>
        </p:blipFill>
        <p:spPr>
          <a:xfrm>
            <a:off x="7416430" y="6426571"/>
            <a:ext cx="9790746" cy="1213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4" name="IMG_4910.png" descr="IMG_4910.png"/>
          <p:cNvPicPr>
            <a:picLocks noChangeAspect="1"/>
          </p:cNvPicPr>
          <p:nvPr/>
        </p:nvPicPr>
        <p:blipFill>
          <a:blip r:embed="rId31">
            <a:extLst/>
          </a:blip>
          <a:srcRect l="74222" t="48118" r="11059" b="31816"/>
          <a:stretch>
            <a:fillRect/>
          </a:stretch>
        </p:blipFill>
        <p:spPr>
          <a:xfrm>
            <a:off x="18061982" y="5715332"/>
            <a:ext cx="3417906" cy="32545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13" grpId="1"/>
      <p:bldP build="whole" bldLvl="1" animBg="1" rev="0" advAuto="0" spid="2514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3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5260090" y="4766019"/>
            <a:ext cx="8007703" cy="7875641"/>
            <a:chOff x="0" y="0"/>
            <a:chExt cx="8007701" cy="7875640"/>
          </a:xfrm>
        </p:grpSpPr>
        <p:grpSp>
          <p:nvGrpSpPr>
            <p:cNvPr id="2571" name="Google Shape;1636;p60"/>
            <p:cNvGrpSpPr/>
            <p:nvPr/>
          </p:nvGrpSpPr>
          <p:grpSpPr>
            <a:xfrm>
              <a:off x="0" y="-1"/>
              <a:ext cx="8007702" cy="7875642"/>
              <a:chOff x="0" y="49"/>
              <a:chExt cx="8007701" cy="7875640"/>
            </a:xfrm>
          </p:grpSpPr>
          <p:grpSp>
            <p:nvGrpSpPr>
              <p:cNvPr id="2569" name="Google Shape;1637;p60"/>
              <p:cNvGrpSpPr/>
              <p:nvPr/>
            </p:nvGrpSpPr>
            <p:grpSpPr>
              <a:xfrm>
                <a:off x="-1" y="49"/>
                <a:ext cx="8007703" cy="7875641"/>
                <a:chOff x="0" y="49"/>
                <a:chExt cx="8007701" cy="7875640"/>
              </a:xfrm>
            </p:grpSpPr>
            <p:grpSp>
              <p:nvGrpSpPr>
                <p:cNvPr id="2567" name="Google Shape;1638;p60"/>
                <p:cNvGrpSpPr/>
                <p:nvPr/>
              </p:nvGrpSpPr>
              <p:grpSpPr>
                <a:xfrm>
                  <a:off x="-1" y="49"/>
                  <a:ext cx="8007703" cy="7875641"/>
                  <a:chOff x="0" y="49"/>
                  <a:chExt cx="8007701" cy="7875640"/>
                </a:xfrm>
              </p:grpSpPr>
              <p:sp>
                <p:nvSpPr>
                  <p:cNvPr id="2516" name="Google Shape;1639;p60"/>
                  <p:cNvSpPr/>
                  <p:nvPr/>
                </p:nvSpPr>
                <p:spPr>
                  <a:xfrm>
                    <a:off x="548468" y="49"/>
                    <a:ext cx="7389834" cy="65801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70" h="21600" fill="norm" stroke="1" extrusionOk="0">
                        <a:moveTo>
                          <a:pt x="3432" y="0"/>
                        </a:moveTo>
                        <a:cubicBezTo>
                          <a:pt x="3418" y="0"/>
                          <a:pt x="3405" y="0"/>
                          <a:pt x="3391" y="0"/>
                        </a:cubicBezTo>
                        <a:cubicBezTo>
                          <a:pt x="2856" y="17"/>
                          <a:pt x="2331" y="212"/>
                          <a:pt x="1886" y="553"/>
                        </a:cubicBezTo>
                        <a:cubicBezTo>
                          <a:pt x="1232" y="1047"/>
                          <a:pt x="707" y="1811"/>
                          <a:pt x="406" y="2646"/>
                        </a:cubicBezTo>
                        <a:cubicBezTo>
                          <a:pt x="-105" y="4040"/>
                          <a:pt x="-115" y="5634"/>
                          <a:pt x="272" y="7071"/>
                        </a:cubicBezTo>
                        <a:cubicBezTo>
                          <a:pt x="654" y="8513"/>
                          <a:pt x="1423" y="9798"/>
                          <a:pt x="2388" y="10833"/>
                        </a:cubicBezTo>
                        <a:cubicBezTo>
                          <a:pt x="2746" y="11219"/>
                          <a:pt x="3152" y="11598"/>
                          <a:pt x="3310" y="12129"/>
                        </a:cubicBezTo>
                        <a:cubicBezTo>
                          <a:pt x="3558" y="12959"/>
                          <a:pt x="3133" y="13832"/>
                          <a:pt x="2794" y="14618"/>
                        </a:cubicBezTo>
                        <a:cubicBezTo>
                          <a:pt x="2192" y="16012"/>
                          <a:pt x="1824" y="17627"/>
                          <a:pt x="2207" y="19118"/>
                        </a:cubicBezTo>
                        <a:cubicBezTo>
                          <a:pt x="2555" y="20458"/>
                          <a:pt x="3670" y="21600"/>
                          <a:pt x="4870" y="21600"/>
                        </a:cubicBezTo>
                        <a:cubicBezTo>
                          <a:pt x="5001" y="21600"/>
                          <a:pt x="5132" y="21587"/>
                          <a:pt x="5264" y="21558"/>
                        </a:cubicBezTo>
                        <a:cubicBezTo>
                          <a:pt x="6405" y="21314"/>
                          <a:pt x="7098" y="20203"/>
                          <a:pt x="7838" y="19297"/>
                        </a:cubicBezTo>
                        <a:cubicBezTo>
                          <a:pt x="8578" y="18386"/>
                          <a:pt x="9400" y="17541"/>
                          <a:pt x="10437" y="17101"/>
                        </a:cubicBezTo>
                        <a:cubicBezTo>
                          <a:pt x="11683" y="16570"/>
                          <a:pt x="13030" y="16456"/>
                          <a:pt x="14349" y="16380"/>
                        </a:cubicBezTo>
                        <a:cubicBezTo>
                          <a:pt x="15830" y="16294"/>
                          <a:pt x="17372" y="16180"/>
                          <a:pt x="18700" y="15350"/>
                        </a:cubicBezTo>
                        <a:cubicBezTo>
                          <a:pt x="19942" y="14575"/>
                          <a:pt x="20931" y="13089"/>
                          <a:pt x="21241" y="11555"/>
                        </a:cubicBezTo>
                        <a:cubicBezTo>
                          <a:pt x="21485" y="10346"/>
                          <a:pt x="21480" y="8594"/>
                          <a:pt x="20353" y="7954"/>
                        </a:cubicBezTo>
                        <a:cubicBezTo>
                          <a:pt x="20120" y="7824"/>
                          <a:pt x="19868" y="7775"/>
                          <a:pt x="19609" y="7775"/>
                        </a:cubicBezTo>
                        <a:cubicBezTo>
                          <a:pt x="19310" y="7775"/>
                          <a:pt x="19004" y="7841"/>
                          <a:pt x="18715" y="7922"/>
                        </a:cubicBezTo>
                        <a:cubicBezTo>
                          <a:pt x="17339" y="8291"/>
                          <a:pt x="16016" y="8941"/>
                          <a:pt x="14607" y="9066"/>
                        </a:cubicBezTo>
                        <a:cubicBezTo>
                          <a:pt x="14454" y="9079"/>
                          <a:pt x="14302" y="9085"/>
                          <a:pt x="14150" y="9085"/>
                        </a:cubicBezTo>
                        <a:cubicBezTo>
                          <a:pt x="11885" y="9085"/>
                          <a:pt x="9679" y="7673"/>
                          <a:pt x="8349" y="5580"/>
                        </a:cubicBezTo>
                        <a:cubicBezTo>
                          <a:pt x="7633" y="4457"/>
                          <a:pt x="7150" y="3161"/>
                          <a:pt x="6420" y="2050"/>
                        </a:cubicBezTo>
                        <a:cubicBezTo>
                          <a:pt x="5702" y="951"/>
                          <a:pt x="4638" y="0"/>
                          <a:pt x="3432" y="0"/>
                        </a:cubicBezTo>
                        <a:close/>
                      </a:path>
                    </a:pathLst>
                  </a:custGeom>
                  <a:solidFill>
                    <a:srgbClr val="EEEEE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17" name="Google Shape;1640;p60"/>
                  <p:cNvSpPr/>
                  <p:nvPr/>
                </p:nvSpPr>
                <p:spPr>
                  <a:xfrm>
                    <a:off x="-1" y="7408248"/>
                    <a:ext cx="8007703" cy="46744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834" y="0"/>
                          <a:pt x="0" y="4885"/>
                          <a:pt x="0" y="10839"/>
                        </a:cubicBezTo>
                        <a:cubicBezTo>
                          <a:pt x="0" y="16790"/>
                          <a:pt x="4834" y="21600"/>
                          <a:pt x="10800" y="21600"/>
                        </a:cubicBezTo>
                        <a:cubicBezTo>
                          <a:pt x="16766" y="21600"/>
                          <a:pt x="21600" y="16790"/>
                          <a:pt x="21600" y="10839"/>
                        </a:cubicBezTo>
                        <a:cubicBezTo>
                          <a:pt x="21600" y="4885"/>
                          <a:pt x="16766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F5F5F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18" name="Google Shape;1644;p60"/>
                  <p:cNvSpPr/>
                  <p:nvPr/>
                </p:nvSpPr>
                <p:spPr>
                  <a:xfrm>
                    <a:off x="5180387" y="773159"/>
                    <a:ext cx="63917" cy="6392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575" h="21600" fill="norm" stroke="1" extrusionOk="0">
                        <a:moveTo>
                          <a:pt x="9466" y="0"/>
                        </a:moveTo>
                        <a:cubicBezTo>
                          <a:pt x="817" y="0"/>
                          <a:pt x="-3025" y="11712"/>
                          <a:pt x="2746" y="18421"/>
                        </a:cubicBezTo>
                        <a:cubicBezTo>
                          <a:pt x="4616" y="20596"/>
                          <a:pt x="6962" y="21600"/>
                          <a:pt x="9264" y="21600"/>
                        </a:cubicBezTo>
                        <a:cubicBezTo>
                          <a:pt x="14013" y="21600"/>
                          <a:pt x="18575" y="17367"/>
                          <a:pt x="18575" y="10608"/>
                        </a:cubicBezTo>
                        <a:cubicBezTo>
                          <a:pt x="18575" y="5019"/>
                          <a:pt x="14258" y="0"/>
                          <a:pt x="9466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19" name="Google Shape;1645;p60"/>
                  <p:cNvSpPr/>
                  <p:nvPr/>
                </p:nvSpPr>
                <p:spPr>
                  <a:xfrm>
                    <a:off x="3767654" y="999452"/>
                    <a:ext cx="46250" cy="59471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20" name="Google Shape;1646;p60"/>
                  <p:cNvSpPr/>
                  <p:nvPr/>
                </p:nvSpPr>
                <p:spPr>
                  <a:xfrm>
                    <a:off x="3694963" y="979645"/>
                    <a:ext cx="44616" cy="79278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21" name="Google Shape;1648;p60"/>
                  <p:cNvSpPr/>
                  <p:nvPr/>
                </p:nvSpPr>
                <p:spPr>
                  <a:xfrm>
                    <a:off x="3549631" y="939982"/>
                    <a:ext cx="44615" cy="118941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grpSp>
                <p:nvGrpSpPr>
                  <p:cNvPr id="2528" name="تجميع"/>
                  <p:cNvGrpSpPr/>
                  <p:nvPr/>
                </p:nvGrpSpPr>
                <p:grpSpPr>
                  <a:xfrm>
                    <a:off x="3225888" y="649267"/>
                    <a:ext cx="2324534" cy="2826877"/>
                    <a:chOff x="0" y="0"/>
                    <a:chExt cx="2324533" cy="2826876"/>
                  </a:xfrm>
                </p:grpSpPr>
                <p:sp>
                  <p:nvSpPr>
                    <p:cNvPr id="2522" name="Google Shape;1641;p60"/>
                    <p:cNvSpPr/>
                    <p:nvPr/>
                  </p:nvSpPr>
                  <p:spPr>
                    <a:xfrm>
                      <a:off x="0" y="0"/>
                      <a:ext cx="2324534" cy="282687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190" y="0"/>
                          </a:moveTo>
                          <a:cubicBezTo>
                            <a:pt x="531" y="0"/>
                            <a:pt x="0" y="295"/>
                            <a:pt x="0" y="662"/>
                          </a:cubicBezTo>
                          <a:lnTo>
                            <a:pt x="0" y="20938"/>
                          </a:lnTo>
                          <a:cubicBezTo>
                            <a:pt x="0" y="21305"/>
                            <a:pt x="531" y="21600"/>
                            <a:pt x="1190" y="21600"/>
                          </a:cubicBezTo>
                          <a:lnTo>
                            <a:pt x="20410" y="21600"/>
                          </a:lnTo>
                          <a:cubicBezTo>
                            <a:pt x="21069" y="21600"/>
                            <a:pt x="21600" y="21305"/>
                            <a:pt x="21600" y="20938"/>
                          </a:cubicBezTo>
                          <a:lnTo>
                            <a:pt x="21600" y="662"/>
                          </a:lnTo>
                          <a:cubicBezTo>
                            <a:pt x="21600" y="295"/>
                            <a:pt x="21069" y="0"/>
                            <a:pt x="20410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sp>
                  <p:nvSpPr>
                    <p:cNvPr id="2523" name="Google Shape;1643;p60"/>
                    <p:cNvSpPr/>
                    <p:nvPr/>
                  </p:nvSpPr>
                  <p:spPr>
                    <a:xfrm>
                      <a:off x="1083939" y="42632"/>
                      <a:ext cx="60116" cy="3995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975" y="0"/>
                          </a:moveTo>
                          <a:cubicBezTo>
                            <a:pt x="4957" y="0"/>
                            <a:pt x="0" y="5041"/>
                            <a:pt x="0" y="10805"/>
                          </a:cubicBezTo>
                          <a:cubicBezTo>
                            <a:pt x="0" y="16926"/>
                            <a:pt x="4957" y="21600"/>
                            <a:pt x="10975" y="21600"/>
                          </a:cubicBezTo>
                          <a:cubicBezTo>
                            <a:pt x="16643" y="21600"/>
                            <a:pt x="21600" y="16926"/>
                            <a:pt x="21600" y="10805"/>
                          </a:cubicBezTo>
                          <a:cubicBezTo>
                            <a:pt x="21600" y="5041"/>
                            <a:pt x="16643" y="0"/>
                            <a:pt x="10975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sp>
                  <p:nvSpPr>
                    <p:cNvPr id="2524" name="Google Shape;1647;p60"/>
                    <p:cNvSpPr/>
                    <p:nvPr/>
                  </p:nvSpPr>
                  <p:spPr>
                    <a:xfrm>
                      <a:off x="236503" y="125221"/>
                      <a:ext cx="26588" cy="39977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grpSp>
                  <p:nvGrpSpPr>
                    <p:cNvPr id="2527" name="تجميع"/>
                    <p:cNvGrpSpPr/>
                    <p:nvPr/>
                  </p:nvGrpSpPr>
                  <p:grpSpPr>
                    <a:xfrm>
                      <a:off x="78780" y="59285"/>
                      <a:ext cx="2167946" cy="2705670"/>
                      <a:chOff x="0" y="0"/>
                      <a:chExt cx="2167945" cy="2705668"/>
                    </a:xfrm>
                  </p:grpSpPr>
                  <p:sp>
                    <p:nvSpPr>
                      <p:cNvPr id="2525" name="Google Shape;1642;p60"/>
                      <p:cNvSpPr/>
                      <p:nvPr/>
                    </p:nvSpPr>
                    <p:spPr>
                      <a:xfrm>
                        <a:off x="0" y="0"/>
                        <a:ext cx="2167946" cy="270566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581" h="21600" fill="norm" stroke="1" extrusionOk="0">
                            <a:moveTo>
                              <a:pt x="442" y="0"/>
                            </a:moveTo>
                            <a:cubicBezTo>
                              <a:pt x="187" y="5"/>
                              <a:pt x="-9" y="122"/>
                              <a:pt x="1" y="260"/>
                            </a:cubicBezTo>
                            <a:lnTo>
                              <a:pt x="1" y="21318"/>
                            </a:lnTo>
                            <a:cubicBezTo>
                              <a:pt x="1" y="21474"/>
                              <a:pt x="217" y="21600"/>
                              <a:pt x="503" y="21600"/>
                            </a:cubicBezTo>
                            <a:cubicBezTo>
                              <a:pt x="509" y="21600"/>
                              <a:pt x="515" y="21600"/>
                              <a:pt x="521" y="21600"/>
                            </a:cubicBezTo>
                            <a:lnTo>
                              <a:pt x="21012" y="21600"/>
                            </a:lnTo>
                            <a:cubicBezTo>
                              <a:pt x="21018" y="21600"/>
                              <a:pt x="21024" y="21600"/>
                              <a:pt x="21030" y="21600"/>
                            </a:cubicBezTo>
                            <a:cubicBezTo>
                              <a:pt x="21335" y="21600"/>
                              <a:pt x="21581" y="21464"/>
                              <a:pt x="21581" y="21297"/>
                            </a:cubicBezTo>
                            <a:lnTo>
                              <a:pt x="21581" y="282"/>
                            </a:lnTo>
                            <a:cubicBezTo>
                              <a:pt x="21591" y="128"/>
                              <a:pt x="21365" y="5"/>
                              <a:pt x="21081" y="0"/>
                            </a:cubicBezTo>
                            <a:lnTo>
                              <a:pt x="16029" y="0"/>
                            </a:lnTo>
                            <a:cubicBezTo>
                              <a:pt x="15882" y="0"/>
                              <a:pt x="15754" y="53"/>
                              <a:pt x="15705" y="128"/>
                            </a:cubicBezTo>
                            <a:lnTo>
                              <a:pt x="15489" y="409"/>
                            </a:lnTo>
                            <a:cubicBezTo>
                              <a:pt x="15441" y="484"/>
                              <a:pt x="15303" y="532"/>
                              <a:pt x="15166" y="532"/>
                            </a:cubicBezTo>
                            <a:lnTo>
                              <a:pt x="6436" y="532"/>
                            </a:lnTo>
                            <a:cubicBezTo>
                              <a:pt x="6288" y="532"/>
                              <a:pt x="6161" y="484"/>
                              <a:pt x="6112" y="409"/>
                            </a:cubicBezTo>
                            <a:lnTo>
                              <a:pt x="5896" y="128"/>
                            </a:lnTo>
                            <a:cubicBezTo>
                              <a:pt x="5847" y="53"/>
                              <a:pt x="5710" y="0"/>
                              <a:pt x="5572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 rtl="0">
                          <a:defRPr>
                            <a:solidFill>
                              <a:srgbClr val="000000"/>
                            </a:solidFill>
                          </a:defRPr>
                        </a:pPr>
                      </a:p>
                    </p:txBody>
                  </p:sp>
                  <p:sp>
                    <p:nvSpPr>
                      <p:cNvPr id="2526" name="Google Shape;1649;p60"/>
                      <p:cNvSpPr/>
                      <p:nvPr/>
                    </p:nvSpPr>
                    <p:spPr>
                      <a:xfrm>
                        <a:off x="1912710" y="73263"/>
                        <a:ext cx="15746" cy="2398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 rtl="0">
                          <a:defRPr>
                            <a:solidFill>
                              <a:srgbClr val="000000"/>
                            </a:solidFill>
                          </a:defRPr>
                        </a:pPr>
                      </a:p>
                    </p:txBody>
                  </p:sp>
                </p:grpSp>
              </p:grpSp>
              <p:sp>
                <p:nvSpPr>
                  <p:cNvPr id="2529" name="Google Shape;1650;p60"/>
                  <p:cNvSpPr/>
                  <p:nvPr/>
                </p:nvSpPr>
                <p:spPr>
                  <a:xfrm>
                    <a:off x="6608646" y="956521"/>
                    <a:ext cx="211439" cy="102402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30" name="Google Shape;1651;p60"/>
                  <p:cNvSpPr/>
                  <p:nvPr/>
                </p:nvSpPr>
                <p:spPr>
                  <a:xfrm>
                    <a:off x="2341145" y="2335719"/>
                    <a:ext cx="868084" cy="9274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06" h="21600" fill="norm" stroke="1" extrusionOk="0">
                        <a:moveTo>
                          <a:pt x="207" y="0"/>
                        </a:moveTo>
                        <a:cubicBezTo>
                          <a:pt x="207" y="0"/>
                          <a:pt x="-675" y="7347"/>
                          <a:pt x="1198" y="9925"/>
                        </a:cubicBezTo>
                        <a:cubicBezTo>
                          <a:pt x="1418" y="10195"/>
                          <a:pt x="1713" y="10463"/>
                          <a:pt x="2007" y="10617"/>
                        </a:cubicBezTo>
                        <a:cubicBezTo>
                          <a:pt x="3954" y="11618"/>
                          <a:pt x="5864" y="12733"/>
                          <a:pt x="7700" y="13925"/>
                        </a:cubicBezTo>
                        <a:cubicBezTo>
                          <a:pt x="10125" y="15503"/>
                          <a:pt x="12292" y="16926"/>
                          <a:pt x="12292" y="16926"/>
                        </a:cubicBezTo>
                        <a:cubicBezTo>
                          <a:pt x="12355" y="19443"/>
                          <a:pt x="13824" y="21600"/>
                          <a:pt x="15706" y="21600"/>
                        </a:cubicBezTo>
                        <a:cubicBezTo>
                          <a:pt x="16039" y="21600"/>
                          <a:pt x="16385" y="21533"/>
                          <a:pt x="16737" y="21388"/>
                        </a:cubicBezTo>
                        <a:cubicBezTo>
                          <a:pt x="19088" y="20388"/>
                          <a:pt x="20925" y="16733"/>
                          <a:pt x="17105" y="12771"/>
                        </a:cubicBezTo>
                        <a:cubicBezTo>
                          <a:pt x="13284" y="8770"/>
                          <a:pt x="4578" y="499"/>
                          <a:pt x="207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31" name="Google Shape;1652;p60"/>
                  <p:cNvSpPr/>
                  <p:nvPr/>
                </p:nvSpPr>
                <p:spPr>
                  <a:xfrm>
                    <a:off x="2447925" y="7143976"/>
                    <a:ext cx="198218" cy="37826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3416" y="0"/>
                        </a:moveTo>
                        <a:lnTo>
                          <a:pt x="0" y="20562"/>
                        </a:lnTo>
                        <a:lnTo>
                          <a:pt x="18179" y="21600"/>
                        </a:lnTo>
                        <a:lnTo>
                          <a:pt x="21600" y="942"/>
                        </a:lnTo>
                        <a:lnTo>
                          <a:pt x="3416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32" name="Google Shape;1653;p60"/>
                  <p:cNvSpPr/>
                  <p:nvPr/>
                </p:nvSpPr>
                <p:spPr>
                  <a:xfrm>
                    <a:off x="1612127" y="7115899"/>
                    <a:ext cx="175093" cy="37657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631" y="0"/>
                        </a:moveTo>
                        <a:lnTo>
                          <a:pt x="0" y="21600"/>
                        </a:lnTo>
                        <a:lnTo>
                          <a:pt x="19969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33" name="Google Shape;1654;p60"/>
                  <p:cNvSpPr/>
                  <p:nvPr/>
                </p:nvSpPr>
                <p:spPr>
                  <a:xfrm>
                    <a:off x="1553576" y="7473908"/>
                    <a:ext cx="544375" cy="1837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00" h="21600" fill="norm" stroke="1" extrusionOk="0">
                        <a:moveTo>
                          <a:pt x="9585" y="0"/>
                        </a:moveTo>
                        <a:cubicBezTo>
                          <a:pt x="9522" y="0"/>
                          <a:pt x="9457" y="17"/>
                          <a:pt x="9394" y="47"/>
                        </a:cubicBezTo>
                        <a:lnTo>
                          <a:pt x="1748" y="47"/>
                        </a:lnTo>
                        <a:cubicBezTo>
                          <a:pt x="1494" y="47"/>
                          <a:pt x="1303" y="437"/>
                          <a:pt x="1238" y="1211"/>
                        </a:cubicBezTo>
                        <a:lnTo>
                          <a:pt x="27" y="18300"/>
                        </a:lnTo>
                        <a:cubicBezTo>
                          <a:pt x="-99" y="19854"/>
                          <a:pt x="220" y="21210"/>
                          <a:pt x="728" y="21600"/>
                        </a:cubicBezTo>
                        <a:lnTo>
                          <a:pt x="919" y="21600"/>
                        </a:lnTo>
                        <a:cubicBezTo>
                          <a:pt x="3404" y="21402"/>
                          <a:pt x="5188" y="21018"/>
                          <a:pt x="8248" y="21018"/>
                        </a:cubicBezTo>
                        <a:cubicBezTo>
                          <a:pt x="10159" y="21018"/>
                          <a:pt x="15893" y="21600"/>
                          <a:pt x="18506" y="21600"/>
                        </a:cubicBezTo>
                        <a:cubicBezTo>
                          <a:pt x="21182" y="21600"/>
                          <a:pt x="21501" y="13638"/>
                          <a:pt x="20418" y="13055"/>
                        </a:cubicBezTo>
                        <a:cubicBezTo>
                          <a:pt x="15576" y="9755"/>
                          <a:pt x="11943" y="5291"/>
                          <a:pt x="10414" y="1211"/>
                        </a:cubicBezTo>
                        <a:cubicBezTo>
                          <a:pt x="10201" y="402"/>
                          <a:pt x="9901" y="0"/>
                          <a:pt x="958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34" name="Google Shape;1655;p60"/>
                  <p:cNvSpPr/>
                  <p:nvPr/>
                </p:nvSpPr>
                <p:spPr>
                  <a:xfrm>
                    <a:off x="1804693" y="7460885"/>
                    <a:ext cx="85344" cy="4149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56" h="21600" fill="norm" stroke="1" extrusionOk="0">
                        <a:moveTo>
                          <a:pt x="17289" y="3557"/>
                        </a:moveTo>
                        <a:cubicBezTo>
                          <a:pt x="17692" y="3557"/>
                          <a:pt x="18095" y="4408"/>
                          <a:pt x="18510" y="4408"/>
                        </a:cubicBezTo>
                        <a:cubicBezTo>
                          <a:pt x="18510" y="4408"/>
                          <a:pt x="18914" y="5258"/>
                          <a:pt x="18914" y="6985"/>
                        </a:cubicBezTo>
                        <a:cubicBezTo>
                          <a:pt x="19329" y="9563"/>
                          <a:pt x="18510" y="12140"/>
                          <a:pt x="17692" y="13867"/>
                        </a:cubicBezTo>
                        <a:cubicBezTo>
                          <a:pt x="15077" y="16368"/>
                          <a:pt x="12328" y="17708"/>
                          <a:pt x="9519" y="17708"/>
                        </a:cubicBezTo>
                        <a:cubicBezTo>
                          <a:pt x="7515" y="17708"/>
                          <a:pt x="5475" y="17012"/>
                          <a:pt x="3434" y="15594"/>
                        </a:cubicBezTo>
                        <a:cubicBezTo>
                          <a:pt x="7503" y="9563"/>
                          <a:pt x="12390" y="6135"/>
                          <a:pt x="17289" y="3557"/>
                        </a:cubicBezTo>
                        <a:close/>
                        <a:moveTo>
                          <a:pt x="17191" y="0"/>
                        </a:moveTo>
                        <a:cubicBezTo>
                          <a:pt x="11657" y="0"/>
                          <a:pt x="1638" y="13223"/>
                          <a:pt x="576" y="14718"/>
                        </a:cubicBezTo>
                        <a:cubicBezTo>
                          <a:pt x="172" y="14718"/>
                          <a:pt x="-243" y="15594"/>
                          <a:pt x="172" y="16445"/>
                        </a:cubicBezTo>
                        <a:cubicBezTo>
                          <a:pt x="172" y="17295"/>
                          <a:pt x="172" y="18172"/>
                          <a:pt x="576" y="18172"/>
                        </a:cubicBezTo>
                        <a:cubicBezTo>
                          <a:pt x="4241" y="19873"/>
                          <a:pt x="7503" y="21600"/>
                          <a:pt x="11168" y="21600"/>
                        </a:cubicBezTo>
                        <a:cubicBezTo>
                          <a:pt x="14027" y="21600"/>
                          <a:pt x="16470" y="20749"/>
                          <a:pt x="18914" y="17295"/>
                        </a:cubicBezTo>
                        <a:cubicBezTo>
                          <a:pt x="20551" y="14718"/>
                          <a:pt x="21357" y="10439"/>
                          <a:pt x="20954" y="6135"/>
                        </a:cubicBezTo>
                        <a:cubicBezTo>
                          <a:pt x="20954" y="4408"/>
                          <a:pt x="20135" y="1830"/>
                          <a:pt x="19329" y="979"/>
                        </a:cubicBezTo>
                        <a:cubicBezTo>
                          <a:pt x="18743" y="309"/>
                          <a:pt x="18022" y="0"/>
                          <a:pt x="1719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35" name="Google Shape;1656;p60"/>
                  <p:cNvSpPr/>
                  <p:nvPr/>
                </p:nvSpPr>
                <p:spPr>
                  <a:xfrm>
                    <a:off x="1805392" y="7424144"/>
                    <a:ext cx="51433" cy="7328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78" h="21600" fill="norm" stroke="1" extrusionOk="0">
                        <a:moveTo>
                          <a:pt x="15047" y="2131"/>
                        </a:moveTo>
                        <a:cubicBezTo>
                          <a:pt x="17009" y="2131"/>
                          <a:pt x="17009" y="3109"/>
                          <a:pt x="17009" y="3109"/>
                        </a:cubicBezTo>
                        <a:cubicBezTo>
                          <a:pt x="18324" y="6028"/>
                          <a:pt x="9809" y="14303"/>
                          <a:pt x="3276" y="17703"/>
                        </a:cubicBezTo>
                        <a:cubicBezTo>
                          <a:pt x="3924" y="12347"/>
                          <a:pt x="6533" y="6991"/>
                          <a:pt x="11124" y="3109"/>
                        </a:cubicBezTo>
                        <a:cubicBezTo>
                          <a:pt x="11771" y="2131"/>
                          <a:pt x="13086" y="2131"/>
                          <a:pt x="14400" y="2131"/>
                        </a:cubicBezTo>
                        <a:close/>
                        <a:moveTo>
                          <a:pt x="13478" y="0"/>
                        </a:moveTo>
                        <a:cubicBezTo>
                          <a:pt x="11850" y="0"/>
                          <a:pt x="10143" y="540"/>
                          <a:pt x="9162" y="1635"/>
                        </a:cubicBezTo>
                        <a:cubicBezTo>
                          <a:pt x="1295" y="6028"/>
                          <a:pt x="0" y="19659"/>
                          <a:pt x="0" y="20622"/>
                        </a:cubicBezTo>
                        <a:cubicBezTo>
                          <a:pt x="0" y="20622"/>
                          <a:pt x="0" y="21118"/>
                          <a:pt x="647" y="21600"/>
                        </a:cubicBezTo>
                        <a:cubicBezTo>
                          <a:pt x="647" y="21600"/>
                          <a:pt x="1295" y="21600"/>
                          <a:pt x="1295" y="21118"/>
                        </a:cubicBezTo>
                        <a:lnTo>
                          <a:pt x="1962" y="21118"/>
                        </a:lnTo>
                        <a:cubicBezTo>
                          <a:pt x="8495" y="18681"/>
                          <a:pt x="21600" y="7969"/>
                          <a:pt x="20286" y="3109"/>
                        </a:cubicBezTo>
                        <a:cubicBezTo>
                          <a:pt x="19619" y="1153"/>
                          <a:pt x="17657" y="175"/>
                          <a:pt x="15047" y="175"/>
                        </a:cubicBezTo>
                        <a:cubicBezTo>
                          <a:pt x="14557" y="58"/>
                          <a:pt x="14027" y="0"/>
                          <a:pt x="1347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36" name="Google Shape;1657;p60"/>
                  <p:cNvSpPr/>
                  <p:nvPr/>
                </p:nvSpPr>
                <p:spPr>
                  <a:xfrm>
                    <a:off x="2388238" y="7468956"/>
                    <a:ext cx="545107" cy="18375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26" h="21600" fill="norm" stroke="1" extrusionOk="0">
                        <a:moveTo>
                          <a:pt x="9629" y="0"/>
                        </a:moveTo>
                        <a:cubicBezTo>
                          <a:pt x="9565" y="0"/>
                          <a:pt x="9502" y="12"/>
                          <a:pt x="9438" y="47"/>
                        </a:cubicBezTo>
                        <a:lnTo>
                          <a:pt x="1792" y="47"/>
                        </a:lnTo>
                        <a:cubicBezTo>
                          <a:pt x="1536" y="47"/>
                          <a:pt x="1282" y="437"/>
                          <a:pt x="1282" y="1211"/>
                        </a:cubicBezTo>
                        <a:lnTo>
                          <a:pt x="8" y="18300"/>
                        </a:lnTo>
                        <a:cubicBezTo>
                          <a:pt x="-57" y="19854"/>
                          <a:pt x="262" y="21210"/>
                          <a:pt x="772" y="21600"/>
                        </a:cubicBezTo>
                        <a:lnTo>
                          <a:pt x="963" y="21600"/>
                        </a:lnTo>
                        <a:cubicBezTo>
                          <a:pt x="3385" y="21402"/>
                          <a:pt x="5169" y="21018"/>
                          <a:pt x="8290" y="21018"/>
                        </a:cubicBezTo>
                        <a:cubicBezTo>
                          <a:pt x="10202" y="21018"/>
                          <a:pt x="15935" y="21600"/>
                          <a:pt x="18548" y="21600"/>
                        </a:cubicBezTo>
                        <a:cubicBezTo>
                          <a:pt x="21159" y="21600"/>
                          <a:pt x="21543" y="13638"/>
                          <a:pt x="20458" y="13055"/>
                        </a:cubicBezTo>
                        <a:cubicBezTo>
                          <a:pt x="15616" y="9755"/>
                          <a:pt x="11985" y="5291"/>
                          <a:pt x="10456" y="1019"/>
                        </a:cubicBezTo>
                        <a:cubicBezTo>
                          <a:pt x="10192" y="373"/>
                          <a:pt x="9928" y="0"/>
                          <a:pt x="962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37" name="Google Shape;1658;p60"/>
                  <p:cNvSpPr/>
                  <p:nvPr/>
                </p:nvSpPr>
                <p:spPr>
                  <a:xfrm>
                    <a:off x="2641141" y="7455933"/>
                    <a:ext cx="84691" cy="4149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93" h="21600" fill="norm" stroke="1" extrusionOk="0">
                        <a:moveTo>
                          <a:pt x="17442" y="3557"/>
                        </a:moveTo>
                        <a:cubicBezTo>
                          <a:pt x="17865" y="3557"/>
                          <a:pt x="18276" y="3557"/>
                          <a:pt x="18699" y="4408"/>
                        </a:cubicBezTo>
                        <a:cubicBezTo>
                          <a:pt x="19110" y="4408"/>
                          <a:pt x="19521" y="5258"/>
                          <a:pt x="19521" y="6985"/>
                        </a:cubicBezTo>
                        <a:cubicBezTo>
                          <a:pt x="19521" y="9563"/>
                          <a:pt x="19110" y="12140"/>
                          <a:pt x="17865" y="13867"/>
                        </a:cubicBezTo>
                        <a:cubicBezTo>
                          <a:pt x="15201" y="16368"/>
                          <a:pt x="12400" y="17708"/>
                          <a:pt x="9536" y="17708"/>
                        </a:cubicBezTo>
                        <a:cubicBezTo>
                          <a:pt x="7482" y="17708"/>
                          <a:pt x="5403" y="17012"/>
                          <a:pt x="3324" y="15594"/>
                        </a:cubicBezTo>
                        <a:cubicBezTo>
                          <a:pt x="7893" y="9563"/>
                          <a:pt x="12462" y="6135"/>
                          <a:pt x="17442" y="3557"/>
                        </a:cubicBezTo>
                        <a:close/>
                        <a:moveTo>
                          <a:pt x="17367" y="0"/>
                        </a:moveTo>
                        <a:cubicBezTo>
                          <a:pt x="11802" y="0"/>
                          <a:pt x="1867" y="13223"/>
                          <a:pt x="423" y="14718"/>
                        </a:cubicBezTo>
                        <a:cubicBezTo>
                          <a:pt x="0" y="14718"/>
                          <a:pt x="0" y="15594"/>
                          <a:pt x="0" y="16445"/>
                        </a:cubicBezTo>
                        <a:cubicBezTo>
                          <a:pt x="0" y="17295"/>
                          <a:pt x="423" y="18172"/>
                          <a:pt x="834" y="18172"/>
                        </a:cubicBezTo>
                        <a:cubicBezTo>
                          <a:pt x="4158" y="19873"/>
                          <a:pt x="7893" y="20749"/>
                          <a:pt x="11217" y="21600"/>
                        </a:cubicBezTo>
                        <a:cubicBezTo>
                          <a:pt x="14130" y="21600"/>
                          <a:pt x="17031" y="19873"/>
                          <a:pt x="19110" y="17295"/>
                        </a:cubicBezTo>
                        <a:cubicBezTo>
                          <a:pt x="20766" y="14718"/>
                          <a:pt x="21600" y="10413"/>
                          <a:pt x="21189" y="6135"/>
                        </a:cubicBezTo>
                        <a:cubicBezTo>
                          <a:pt x="21189" y="3557"/>
                          <a:pt x="20766" y="1830"/>
                          <a:pt x="19521" y="979"/>
                        </a:cubicBezTo>
                        <a:cubicBezTo>
                          <a:pt x="18936" y="309"/>
                          <a:pt x="18201" y="0"/>
                          <a:pt x="17367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38" name="Google Shape;1659;p60"/>
                  <p:cNvSpPr/>
                  <p:nvPr/>
                </p:nvSpPr>
                <p:spPr>
                  <a:xfrm>
                    <a:off x="2641141" y="7419191"/>
                    <a:ext cx="51488" cy="7328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99" h="21600" fill="norm" stroke="1" extrusionOk="0">
                        <a:moveTo>
                          <a:pt x="15067" y="1635"/>
                        </a:moveTo>
                        <a:cubicBezTo>
                          <a:pt x="17676" y="1635"/>
                          <a:pt x="17676" y="3094"/>
                          <a:pt x="17676" y="3094"/>
                        </a:cubicBezTo>
                        <a:cubicBezTo>
                          <a:pt x="18324" y="6028"/>
                          <a:pt x="9829" y="14303"/>
                          <a:pt x="3276" y="17703"/>
                        </a:cubicBezTo>
                        <a:cubicBezTo>
                          <a:pt x="3943" y="12347"/>
                          <a:pt x="6553" y="6991"/>
                          <a:pt x="11143" y="2612"/>
                        </a:cubicBezTo>
                        <a:cubicBezTo>
                          <a:pt x="11791" y="2131"/>
                          <a:pt x="13105" y="1635"/>
                          <a:pt x="14400" y="1635"/>
                        </a:cubicBezTo>
                        <a:close/>
                        <a:moveTo>
                          <a:pt x="13772" y="0"/>
                        </a:moveTo>
                        <a:cubicBezTo>
                          <a:pt x="11869" y="0"/>
                          <a:pt x="10143" y="540"/>
                          <a:pt x="9162" y="1635"/>
                        </a:cubicBezTo>
                        <a:cubicBezTo>
                          <a:pt x="1314" y="6028"/>
                          <a:pt x="0" y="19659"/>
                          <a:pt x="0" y="20622"/>
                        </a:cubicBezTo>
                        <a:cubicBezTo>
                          <a:pt x="0" y="20622"/>
                          <a:pt x="0" y="21118"/>
                          <a:pt x="667" y="21600"/>
                        </a:cubicBezTo>
                        <a:cubicBezTo>
                          <a:pt x="667" y="21600"/>
                          <a:pt x="1314" y="21600"/>
                          <a:pt x="1314" y="21118"/>
                        </a:cubicBezTo>
                        <a:lnTo>
                          <a:pt x="1981" y="21118"/>
                        </a:lnTo>
                        <a:cubicBezTo>
                          <a:pt x="9162" y="18681"/>
                          <a:pt x="21600" y="7969"/>
                          <a:pt x="20305" y="3094"/>
                        </a:cubicBezTo>
                        <a:cubicBezTo>
                          <a:pt x="19638" y="1153"/>
                          <a:pt x="17676" y="175"/>
                          <a:pt x="15714" y="175"/>
                        </a:cubicBezTo>
                        <a:cubicBezTo>
                          <a:pt x="15067" y="58"/>
                          <a:pt x="14400" y="0"/>
                          <a:pt x="1377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39" name="Google Shape;1660;p60"/>
                  <p:cNvSpPr/>
                  <p:nvPr/>
                </p:nvSpPr>
                <p:spPr>
                  <a:xfrm>
                    <a:off x="2462781" y="7143976"/>
                    <a:ext cx="183362" cy="20316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942" y="0"/>
                        </a:moveTo>
                        <a:lnTo>
                          <a:pt x="0" y="19842"/>
                        </a:lnTo>
                        <a:lnTo>
                          <a:pt x="19652" y="21600"/>
                        </a:lnTo>
                        <a:lnTo>
                          <a:pt x="21600" y="1753"/>
                        </a:lnTo>
                        <a:lnTo>
                          <a:pt x="1942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40" name="Google Shape;1661;p60"/>
                  <p:cNvSpPr/>
                  <p:nvPr/>
                </p:nvSpPr>
                <p:spPr>
                  <a:xfrm>
                    <a:off x="1618712" y="7117533"/>
                    <a:ext cx="168508" cy="19326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851" y="0"/>
                        </a:moveTo>
                        <a:lnTo>
                          <a:pt x="0" y="21600"/>
                        </a:lnTo>
                        <a:lnTo>
                          <a:pt x="20749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41" name="Google Shape;1662;p60"/>
                  <p:cNvSpPr/>
                  <p:nvPr/>
                </p:nvSpPr>
                <p:spPr>
                  <a:xfrm>
                    <a:off x="1557608" y="3819004"/>
                    <a:ext cx="1214599" cy="345876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682" h="21600" fill="norm" stroke="1" extrusionOk="0">
                        <a:moveTo>
                          <a:pt x="2168" y="0"/>
                        </a:moveTo>
                        <a:cubicBezTo>
                          <a:pt x="2168" y="701"/>
                          <a:pt x="1954" y="8252"/>
                          <a:pt x="1445" y="11687"/>
                        </a:cubicBezTo>
                        <a:cubicBezTo>
                          <a:pt x="990" y="14854"/>
                          <a:pt x="0" y="21600"/>
                          <a:pt x="0" y="21600"/>
                        </a:cubicBezTo>
                        <a:lnTo>
                          <a:pt x="4818" y="21600"/>
                        </a:lnTo>
                        <a:cubicBezTo>
                          <a:pt x="4818" y="21600"/>
                          <a:pt x="7414" y="14555"/>
                          <a:pt x="8646" y="11326"/>
                        </a:cubicBezTo>
                        <a:cubicBezTo>
                          <a:pt x="9127" y="10016"/>
                          <a:pt x="9689" y="7561"/>
                          <a:pt x="10171" y="5240"/>
                        </a:cubicBezTo>
                        <a:cubicBezTo>
                          <a:pt x="14347" y="9562"/>
                          <a:pt x="13919" y="21260"/>
                          <a:pt x="13919" y="21260"/>
                        </a:cubicBezTo>
                        <a:lnTo>
                          <a:pt x="18629" y="21476"/>
                        </a:lnTo>
                        <a:cubicBezTo>
                          <a:pt x="21600" y="12677"/>
                          <a:pt x="17478" y="2785"/>
                          <a:pt x="1614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42" name="Google Shape;1663;p60"/>
                  <p:cNvSpPr/>
                  <p:nvPr/>
                </p:nvSpPr>
                <p:spPr>
                  <a:xfrm>
                    <a:off x="2380186" y="7173686"/>
                    <a:ext cx="386531" cy="15360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48" y="0"/>
                        </a:moveTo>
                        <a:lnTo>
                          <a:pt x="0" y="13940"/>
                        </a:lnTo>
                        <a:lnTo>
                          <a:pt x="20214" y="21600"/>
                        </a:lnTo>
                        <a:lnTo>
                          <a:pt x="21600" y="6970"/>
                        </a:lnTo>
                        <a:lnTo>
                          <a:pt x="648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43" name="Google Shape;1664;p60"/>
                  <p:cNvSpPr/>
                  <p:nvPr/>
                </p:nvSpPr>
                <p:spPr>
                  <a:xfrm>
                    <a:off x="1541119" y="7168734"/>
                    <a:ext cx="363357" cy="1106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0" y="1285"/>
                        </a:lnTo>
                        <a:lnTo>
                          <a:pt x="0" y="21600"/>
                        </a:lnTo>
                        <a:lnTo>
                          <a:pt x="20814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44" name="Google Shape;1665;p60"/>
                  <p:cNvSpPr/>
                  <p:nvPr/>
                </p:nvSpPr>
                <p:spPr>
                  <a:xfrm>
                    <a:off x="2185287" y="4352500"/>
                    <a:ext cx="101051" cy="6788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102" h="21600" fill="norm" stroke="1" extrusionOk="0">
                        <a:moveTo>
                          <a:pt x="4435" y="0"/>
                        </a:moveTo>
                        <a:lnTo>
                          <a:pt x="0" y="9722"/>
                        </a:lnTo>
                        <a:cubicBezTo>
                          <a:pt x="7691" y="13612"/>
                          <a:pt x="13315" y="17553"/>
                          <a:pt x="17457" y="21600"/>
                        </a:cubicBezTo>
                        <a:cubicBezTo>
                          <a:pt x="21600" y="11088"/>
                          <a:pt x="4435" y="0"/>
                          <a:pt x="443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45" name="Google Shape;1666;p60"/>
                  <p:cNvSpPr/>
                  <p:nvPr/>
                </p:nvSpPr>
                <p:spPr>
                  <a:xfrm>
                    <a:off x="1100071" y="3417618"/>
                    <a:ext cx="590530" cy="7580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15" h="21600" fill="norm" stroke="1" extrusionOk="0">
                        <a:moveTo>
                          <a:pt x="4451" y="0"/>
                        </a:moveTo>
                        <a:lnTo>
                          <a:pt x="0" y="4941"/>
                        </a:lnTo>
                        <a:lnTo>
                          <a:pt x="15904" y="13978"/>
                        </a:lnTo>
                        <a:lnTo>
                          <a:pt x="14954" y="15060"/>
                        </a:lnTo>
                        <a:cubicBezTo>
                          <a:pt x="14954" y="15060"/>
                          <a:pt x="14539" y="20144"/>
                          <a:pt x="14657" y="21085"/>
                        </a:cubicBezTo>
                        <a:cubicBezTo>
                          <a:pt x="14730" y="21466"/>
                          <a:pt x="15443" y="21600"/>
                          <a:pt x="16352" y="21600"/>
                        </a:cubicBezTo>
                        <a:cubicBezTo>
                          <a:pt x="17692" y="21600"/>
                          <a:pt x="19458" y="21309"/>
                          <a:pt x="20236" y="21085"/>
                        </a:cubicBezTo>
                        <a:cubicBezTo>
                          <a:pt x="21483" y="20755"/>
                          <a:pt x="21600" y="12848"/>
                          <a:pt x="20236" y="11719"/>
                        </a:cubicBezTo>
                        <a:cubicBezTo>
                          <a:pt x="18871" y="10637"/>
                          <a:pt x="4451" y="0"/>
                          <a:pt x="4451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46" name="Google Shape;1667;p60"/>
                  <p:cNvSpPr/>
                  <p:nvPr/>
                </p:nvSpPr>
                <p:spPr>
                  <a:xfrm>
                    <a:off x="901866" y="2405093"/>
                    <a:ext cx="763096" cy="127843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283" h="21600" fill="norm" stroke="1" extrusionOk="0">
                        <a:moveTo>
                          <a:pt x="17035" y="0"/>
                        </a:moveTo>
                        <a:cubicBezTo>
                          <a:pt x="9527" y="865"/>
                          <a:pt x="-1317" y="9740"/>
                          <a:pt x="131" y="15572"/>
                        </a:cubicBezTo>
                        <a:cubicBezTo>
                          <a:pt x="1053" y="19479"/>
                          <a:pt x="7288" y="21600"/>
                          <a:pt x="7288" y="21600"/>
                        </a:cubicBezTo>
                        <a:lnTo>
                          <a:pt x="12292" y="18279"/>
                        </a:lnTo>
                        <a:cubicBezTo>
                          <a:pt x="12292" y="18279"/>
                          <a:pt x="9087" y="16521"/>
                          <a:pt x="8473" y="15377"/>
                        </a:cubicBezTo>
                        <a:cubicBezTo>
                          <a:pt x="6585" y="12056"/>
                          <a:pt x="13478" y="6921"/>
                          <a:pt x="19098" y="5861"/>
                        </a:cubicBezTo>
                        <a:lnTo>
                          <a:pt x="20283" y="2875"/>
                        </a:lnTo>
                        <a:lnTo>
                          <a:pt x="17035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47" name="Google Shape;1668;p60"/>
                  <p:cNvSpPr/>
                  <p:nvPr/>
                </p:nvSpPr>
                <p:spPr>
                  <a:xfrm>
                    <a:off x="1542753" y="2322498"/>
                    <a:ext cx="1064355" cy="165704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46" h="21600" fill="norm" stroke="1" extrusionOk="0">
                        <a:moveTo>
                          <a:pt x="13213" y="0"/>
                        </a:moveTo>
                        <a:cubicBezTo>
                          <a:pt x="10717" y="21"/>
                          <a:pt x="8254" y="129"/>
                          <a:pt x="5791" y="345"/>
                        </a:cubicBezTo>
                        <a:cubicBezTo>
                          <a:pt x="5325" y="366"/>
                          <a:pt x="4859" y="431"/>
                          <a:pt x="4393" y="474"/>
                        </a:cubicBezTo>
                        <a:cubicBezTo>
                          <a:pt x="2928" y="624"/>
                          <a:pt x="1431" y="818"/>
                          <a:pt x="0" y="1077"/>
                        </a:cubicBezTo>
                        <a:cubicBezTo>
                          <a:pt x="965" y="3359"/>
                          <a:pt x="1664" y="5684"/>
                          <a:pt x="2096" y="8031"/>
                        </a:cubicBezTo>
                        <a:cubicBezTo>
                          <a:pt x="2230" y="8763"/>
                          <a:pt x="2330" y="9452"/>
                          <a:pt x="2429" y="10141"/>
                        </a:cubicBezTo>
                        <a:cubicBezTo>
                          <a:pt x="2529" y="11024"/>
                          <a:pt x="2629" y="11864"/>
                          <a:pt x="2696" y="12660"/>
                        </a:cubicBezTo>
                        <a:cubicBezTo>
                          <a:pt x="2763" y="13672"/>
                          <a:pt x="2796" y="14856"/>
                          <a:pt x="2796" y="16041"/>
                        </a:cubicBezTo>
                        <a:cubicBezTo>
                          <a:pt x="2796" y="18732"/>
                          <a:pt x="2629" y="21316"/>
                          <a:pt x="2629" y="21316"/>
                        </a:cubicBezTo>
                        <a:cubicBezTo>
                          <a:pt x="3917" y="21524"/>
                          <a:pt x="6149" y="21600"/>
                          <a:pt x="8704" y="21600"/>
                        </a:cubicBezTo>
                        <a:cubicBezTo>
                          <a:pt x="12751" y="21600"/>
                          <a:pt x="17611" y="21410"/>
                          <a:pt x="20835" y="21251"/>
                        </a:cubicBezTo>
                        <a:cubicBezTo>
                          <a:pt x="21433" y="18000"/>
                          <a:pt x="21600" y="14727"/>
                          <a:pt x="21301" y="11455"/>
                        </a:cubicBezTo>
                        <a:cubicBezTo>
                          <a:pt x="21134" y="9301"/>
                          <a:pt x="20768" y="7149"/>
                          <a:pt x="20202" y="5017"/>
                        </a:cubicBezTo>
                        <a:cubicBezTo>
                          <a:pt x="19903" y="3875"/>
                          <a:pt x="19537" y="2756"/>
                          <a:pt x="19037" y="1636"/>
                        </a:cubicBezTo>
                        <a:cubicBezTo>
                          <a:pt x="18638" y="840"/>
                          <a:pt x="17539" y="258"/>
                          <a:pt x="16275" y="150"/>
                        </a:cubicBezTo>
                        <a:cubicBezTo>
                          <a:pt x="15643" y="108"/>
                          <a:pt x="14877" y="65"/>
                          <a:pt x="14111" y="21"/>
                        </a:cubicBezTo>
                        <a:cubicBezTo>
                          <a:pt x="13812" y="21"/>
                          <a:pt x="13512" y="0"/>
                          <a:pt x="1321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48" name="Google Shape;1669;p60"/>
                  <p:cNvSpPr/>
                  <p:nvPr/>
                </p:nvSpPr>
                <p:spPr>
                  <a:xfrm>
                    <a:off x="2102692" y="1567660"/>
                    <a:ext cx="212645" cy="34201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12" h="21600" fill="norm" stroke="1" extrusionOk="0">
                        <a:moveTo>
                          <a:pt x="0" y="0"/>
                        </a:moveTo>
                        <a:cubicBezTo>
                          <a:pt x="0" y="0"/>
                          <a:pt x="0" y="21600"/>
                          <a:pt x="8045" y="21600"/>
                        </a:cubicBezTo>
                        <a:cubicBezTo>
                          <a:pt x="8877" y="21600"/>
                          <a:pt x="9790" y="21369"/>
                          <a:pt x="10802" y="20862"/>
                        </a:cubicBezTo>
                        <a:cubicBezTo>
                          <a:pt x="21600" y="15439"/>
                          <a:pt x="19050" y="3859"/>
                          <a:pt x="19050" y="3859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49" name="Google Shape;1670;p60"/>
                  <p:cNvSpPr/>
                  <p:nvPr/>
                </p:nvSpPr>
                <p:spPr>
                  <a:xfrm>
                    <a:off x="1830151" y="1931017"/>
                    <a:ext cx="371709" cy="4671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24" h="21600" fill="norm" stroke="1" extrusionOk="0">
                        <a:moveTo>
                          <a:pt x="454" y="0"/>
                        </a:moveTo>
                        <a:cubicBezTo>
                          <a:pt x="2179" y="5346"/>
                          <a:pt x="4266" y="15350"/>
                          <a:pt x="0" y="19244"/>
                        </a:cubicBezTo>
                        <a:cubicBezTo>
                          <a:pt x="2522" y="21190"/>
                          <a:pt x="7145" y="21600"/>
                          <a:pt x="10586" y="21600"/>
                        </a:cubicBezTo>
                        <a:cubicBezTo>
                          <a:pt x="13092" y="21600"/>
                          <a:pt x="14975" y="21383"/>
                          <a:pt x="14975" y="21383"/>
                        </a:cubicBezTo>
                        <a:cubicBezTo>
                          <a:pt x="14975" y="21383"/>
                          <a:pt x="21600" y="19780"/>
                          <a:pt x="20240" y="18100"/>
                        </a:cubicBezTo>
                        <a:cubicBezTo>
                          <a:pt x="16335" y="17564"/>
                          <a:pt x="14431" y="15961"/>
                          <a:pt x="13615" y="14052"/>
                        </a:cubicBezTo>
                        <a:cubicBezTo>
                          <a:pt x="13250" y="12830"/>
                          <a:pt x="13070" y="11531"/>
                          <a:pt x="13250" y="10233"/>
                        </a:cubicBezTo>
                        <a:cubicBezTo>
                          <a:pt x="13343" y="9547"/>
                          <a:pt x="13432" y="8860"/>
                          <a:pt x="13615" y="8173"/>
                        </a:cubicBezTo>
                        <a:lnTo>
                          <a:pt x="454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50" name="Google Shape;1671;p60"/>
                  <p:cNvSpPr/>
                  <p:nvPr/>
                </p:nvSpPr>
                <p:spPr>
                  <a:xfrm>
                    <a:off x="1892938" y="2043371"/>
                    <a:ext cx="186631" cy="1899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cubicBezTo>
                          <a:pt x="1146" y="16341"/>
                          <a:pt x="14717" y="20845"/>
                          <a:pt x="21600" y="21600"/>
                        </a:cubicBezTo>
                        <a:cubicBezTo>
                          <a:pt x="20643" y="18593"/>
                          <a:pt x="20265" y="15586"/>
                          <a:pt x="20643" y="12394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51" name="Google Shape;1672;p60"/>
                  <p:cNvSpPr/>
                  <p:nvPr/>
                </p:nvSpPr>
                <p:spPr>
                  <a:xfrm>
                    <a:off x="1829968" y="1530077"/>
                    <a:ext cx="463844" cy="63575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79" h="21600" fill="norm" stroke="1" extrusionOk="0">
                        <a:moveTo>
                          <a:pt x="9818" y="0"/>
                        </a:moveTo>
                        <a:cubicBezTo>
                          <a:pt x="5335" y="0"/>
                          <a:pt x="1152" y="2712"/>
                          <a:pt x="698" y="6777"/>
                        </a:cubicBezTo>
                        <a:cubicBezTo>
                          <a:pt x="-61" y="12164"/>
                          <a:pt x="-820" y="15362"/>
                          <a:pt x="2008" y="18562"/>
                        </a:cubicBezTo>
                        <a:cubicBezTo>
                          <a:pt x="3574" y="20515"/>
                          <a:pt x="6247" y="21600"/>
                          <a:pt x="9038" y="21600"/>
                        </a:cubicBezTo>
                        <a:cubicBezTo>
                          <a:pt x="9938" y="21600"/>
                          <a:pt x="10848" y="21487"/>
                          <a:pt x="11739" y="21255"/>
                        </a:cubicBezTo>
                        <a:cubicBezTo>
                          <a:pt x="14017" y="20638"/>
                          <a:pt x="15949" y="19347"/>
                          <a:pt x="17122" y="17663"/>
                        </a:cubicBezTo>
                        <a:cubicBezTo>
                          <a:pt x="17259" y="17439"/>
                          <a:pt x="17398" y="17214"/>
                          <a:pt x="17536" y="16933"/>
                        </a:cubicBezTo>
                        <a:cubicBezTo>
                          <a:pt x="20021" y="12332"/>
                          <a:pt x="20780" y="4194"/>
                          <a:pt x="14706" y="1164"/>
                        </a:cubicBezTo>
                        <a:cubicBezTo>
                          <a:pt x="13150" y="365"/>
                          <a:pt x="11464" y="0"/>
                          <a:pt x="9818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52" name="Google Shape;1673;p60"/>
                  <p:cNvSpPr/>
                  <p:nvPr/>
                </p:nvSpPr>
                <p:spPr>
                  <a:xfrm>
                    <a:off x="2078541" y="1793706"/>
                    <a:ext cx="31780" cy="466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886" h="21600" fill="norm" stroke="1" extrusionOk="0">
                        <a:moveTo>
                          <a:pt x="11115" y="0"/>
                        </a:moveTo>
                        <a:cubicBezTo>
                          <a:pt x="6525" y="0"/>
                          <a:pt x="1522" y="3692"/>
                          <a:pt x="610" y="9287"/>
                        </a:cubicBezTo>
                        <a:cubicBezTo>
                          <a:pt x="-1362" y="15409"/>
                          <a:pt x="1581" y="20752"/>
                          <a:pt x="7496" y="21531"/>
                        </a:cubicBezTo>
                        <a:cubicBezTo>
                          <a:pt x="7849" y="21577"/>
                          <a:pt x="8202" y="21600"/>
                          <a:pt x="8555" y="21600"/>
                        </a:cubicBezTo>
                        <a:cubicBezTo>
                          <a:pt x="13087" y="21600"/>
                          <a:pt x="17384" y="17243"/>
                          <a:pt x="18266" y="11580"/>
                        </a:cubicBezTo>
                        <a:cubicBezTo>
                          <a:pt x="20238" y="6237"/>
                          <a:pt x="17295" y="871"/>
                          <a:pt x="12381" y="115"/>
                        </a:cubicBezTo>
                        <a:cubicBezTo>
                          <a:pt x="11969" y="46"/>
                          <a:pt x="11557" y="0"/>
                          <a:pt x="1111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53" name="Google Shape;1674;p60"/>
                  <p:cNvSpPr/>
                  <p:nvPr/>
                </p:nvSpPr>
                <p:spPr>
                  <a:xfrm>
                    <a:off x="2224046" y="1818514"/>
                    <a:ext cx="32577" cy="466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60" h="21600" fill="norm" stroke="1" extrusionOk="0">
                        <a:moveTo>
                          <a:pt x="11220" y="0"/>
                        </a:moveTo>
                        <a:cubicBezTo>
                          <a:pt x="6688" y="0"/>
                          <a:pt x="2333" y="4311"/>
                          <a:pt x="508" y="9264"/>
                        </a:cubicBezTo>
                        <a:cubicBezTo>
                          <a:pt x="-1434" y="15386"/>
                          <a:pt x="2480" y="20752"/>
                          <a:pt x="7394" y="21508"/>
                        </a:cubicBezTo>
                        <a:cubicBezTo>
                          <a:pt x="7747" y="21554"/>
                          <a:pt x="8101" y="21600"/>
                          <a:pt x="8483" y="21600"/>
                        </a:cubicBezTo>
                        <a:cubicBezTo>
                          <a:pt x="13015" y="21600"/>
                          <a:pt x="17341" y="17243"/>
                          <a:pt x="19165" y="11557"/>
                        </a:cubicBezTo>
                        <a:cubicBezTo>
                          <a:pt x="20166" y="6214"/>
                          <a:pt x="17223" y="848"/>
                          <a:pt x="12309" y="92"/>
                        </a:cubicBezTo>
                        <a:cubicBezTo>
                          <a:pt x="11926" y="46"/>
                          <a:pt x="11573" y="0"/>
                          <a:pt x="1122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54" name="Google Shape;1675;p60"/>
                  <p:cNvSpPr/>
                  <p:nvPr/>
                </p:nvSpPr>
                <p:spPr>
                  <a:xfrm>
                    <a:off x="2157211" y="1836885"/>
                    <a:ext cx="62739" cy="1283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819" y="0"/>
                        </a:moveTo>
                        <a:lnTo>
                          <a:pt x="0" y="20559"/>
                        </a:lnTo>
                        <a:cubicBezTo>
                          <a:pt x="3410" y="21258"/>
                          <a:pt x="7109" y="21600"/>
                          <a:pt x="10809" y="21600"/>
                        </a:cubicBezTo>
                        <a:cubicBezTo>
                          <a:pt x="14491" y="21600"/>
                          <a:pt x="18190" y="21258"/>
                          <a:pt x="21600" y="20559"/>
                        </a:cubicBezTo>
                        <a:cubicBezTo>
                          <a:pt x="14781" y="13895"/>
                          <a:pt x="10229" y="7222"/>
                          <a:pt x="6819" y="0"/>
                        </a:cubicBezTo>
                        <a:close/>
                      </a:path>
                    </a:pathLst>
                  </a:custGeom>
                  <a:solidFill>
                    <a:srgbClr val="DE575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55" name="Google Shape;1676;p60"/>
                  <p:cNvSpPr/>
                  <p:nvPr/>
                </p:nvSpPr>
                <p:spPr>
                  <a:xfrm>
                    <a:off x="2037453" y="1724778"/>
                    <a:ext cx="75586" cy="351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27" h="21600" fill="norm" stroke="1" extrusionOk="0">
                        <a:moveTo>
                          <a:pt x="15284" y="0"/>
                        </a:moveTo>
                        <a:cubicBezTo>
                          <a:pt x="10022" y="0"/>
                          <a:pt x="4760" y="4898"/>
                          <a:pt x="682" y="13051"/>
                        </a:cubicBezTo>
                        <a:cubicBezTo>
                          <a:pt x="-227" y="15090"/>
                          <a:pt x="-227" y="18132"/>
                          <a:pt x="682" y="20170"/>
                        </a:cubicBezTo>
                        <a:lnTo>
                          <a:pt x="1605" y="21174"/>
                        </a:lnTo>
                        <a:cubicBezTo>
                          <a:pt x="1743" y="21478"/>
                          <a:pt x="1922" y="21600"/>
                          <a:pt x="2101" y="21600"/>
                        </a:cubicBezTo>
                        <a:cubicBezTo>
                          <a:pt x="2569" y="21600"/>
                          <a:pt x="3120" y="20870"/>
                          <a:pt x="3451" y="20170"/>
                        </a:cubicBezTo>
                        <a:cubicBezTo>
                          <a:pt x="6867" y="13447"/>
                          <a:pt x="11248" y="9492"/>
                          <a:pt x="15518" y="9492"/>
                        </a:cubicBezTo>
                        <a:cubicBezTo>
                          <a:pt x="16400" y="9492"/>
                          <a:pt x="17282" y="9674"/>
                          <a:pt x="18150" y="10009"/>
                        </a:cubicBezTo>
                        <a:cubicBezTo>
                          <a:pt x="19527" y="10009"/>
                          <a:pt x="20450" y="9005"/>
                          <a:pt x="20905" y="5963"/>
                        </a:cubicBezTo>
                        <a:cubicBezTo>
                          <a:pt x="21373" y="3925"/>
                          <a:pt x="20450" y="882"/>
                          <a:pt x="19072" y="882"/>
                        </a:cubicBezTo>
                        <a:cubicBezTo>
                          <a:pt x="17819" y="304"/>
                          <a:pt x="16552" y="0"/>
                          <a:pt x="1528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56" name="Google Shape;1677;p60"/>
                  <p:cNvSpPr/>
                  <p:nvPr/>
                </p:nvSpPr>
                <p:spPr>
                  <a:xfrm>
                    <a:off x="2028931" y="1963401"/>
                    <a:ext cx="100204" cy="584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79" h="21600" fill="norm" stroke="1" extrusionOk="0">
                        <a:moveTo>
                          <a:pt x="898" y="0"/>
                        </a:moveTo>
                        <a:cubicBezTo>
                          <a:pt x="792" y="0"/>
                          <a:pt x="686" y="73"/>
                          <a:pt x="590" y="238"/>
                        </a:cubicBezTo>
                        <a:cubicBezTo>
                          <a:pt x="-121" y="860"/>
                          <a:pt x="-121" y="1463"/>
                          <a:pt x="229" y="2085"/>
                        </a:cubicBezTo>
                        <a:cubicBezTo>
                          <a:pt x="4836" y="14284"/>
                          <a:pt x="12266" y="21600"/>
                          <a:pt x="20768" y="21600"/>
                        </a:cubicBezTo>
                        <a:lnTo>
                          <a:pt x="20768" y="20996"/>
                        </a:lnTo>
                        <a:cubicBezTo>
                          <a:pt x="21118" y="20996"/>
                          <a:pt x="21479" y="20375"/>
                          <a:pt x="21479" y="19771"/>
                        </a:cubicBezTo>
                        <a:cubicBezTo>
                          <a:pt x="21479" y="19167"/>
                          <a:pt x="21118" y="18546"/>
                          <a:pt x="20768" y="18546"/>
                        </a:cubicBezTo>
                        <a:cubicBezTo>
                          <a:pt x="12977" y="17942"/>
                          <a:pt x="5897" y="11230"/>
                          <a:pt x="1652" y="860"/>
                        </a:cubicBezTo>
                        <a:cubicBezTo>
                          <a:pt x="1397" y="421"/>
                          <a:pt x="1153" y="0"/>
                          <a:pt x="89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57" name="Google Shape;1678;p60"/>
                  <p:cNvSpPr/>
                  <p:nvPr/>
                </p:nvSpPr>
                <p:spPr>
                  <a:xfrm>
                    <a:off x="2249075" y="1738791"/>
                    <a:ext cx="57221" cy="6174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83" h="21600" fill="norm" stroke="1" extrusionOk="0">
                        <a:moveTo>
                          <a:pt x="2496" y="0"/>
                        </a:moveTo>
                        <a:cubicBezTo>
                          <a:pt x="1237" y="0"/>
                          <a:pt x="229" y="658"/>
                          <a:pt x="229" y="1957"/>
                        </a:cubicBezTo>
                        <a:cubicBezTo>
                          <a:pt x="-382" y="3118"/>
                          <a:pt x="229" y="4850"/>
                          <a:pt x="2028" y="5422"/>
                        </a:cubicBezTo>
                        <a:cubicBezTo>
                          <a:pt x="8628" y="7743"/>
                          <a:pt x="13430" y="12939"/>
                          <a:pt x="15229" y="19868"/>
                        </a:cubicBezTo>
                        <a:cubicBezTo>
                          <a:pt x="15822" y="20439"/>
                          <a:pt x="16416" y="21028"/>
                          <a:pt x="17027" y="21028"/>
                        </a:cubicBezTo>
                        <a:cubicBezTo>
                          <a:pt x="17621" y="21600"/>
                          <a:pt x="18232" y="21600"/>
                          <a:pt x="18826" y="21600"/>
                        </a:cubicBezTo>
                        <a:cubicBezTo>
                          <a:pt x="20031" y="21028"/>
                          <a:pt x="21218" y="19868"/>
                          <a:pt x="20624" y="18136"/>
                        </a:cubicBezTo>
                        <a:cubicBezTo>
                          <a:pt x="18232" y="10047"/>
                          <a:pt x="12225" y="3118"/>
                          <a:pt x="3826" y="225"/>
                        </a:cubicBezTo>
                        <a:cubicBezTo>
                          <a:pt x="3377" y="87"/>
                          <a:pt x="2927" y="0"/>
                          <a:pt x="249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58" name="Google Shape;1679;p60"/>
                  <p:cNvSpPr/>
                  <p:nvPr/>
                </p:nvSpPr>
                <p:spPr>
                  <a:xfrm>
                    <a:off x="1778408" y="1465061"/>
                    <a:ext cx="306112" cy="58489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16" h="21600" fill="norm" stroke="1" extrusionOk="0">
                        <a:moveTo>
                          <a:pt x="14282" y="0"/>
                        </a:moveTo>
                        <a:cubicBezTo>
                          <a:pt x="11314" y="0"/>
                          <a:pt x="8444" y="432"/>
                          <a:pt x="5789" y="1227"/>
                        </a:cubicBezTo>
                        <a:cubicBezTo>
                          <a:pt x="-1484" y="3666"/>
                          <a:pt x="-182" y="9827"/>
                          <a:pt x="686" y="13854"/>
                        </a:cubicBezTo>
                        <a:cubicBezTo>
                          <a:pt x="1988" y="19161"/>
                          <a:pt x="5681" y="21600"/>
                          <a:pt x="5681" y="21600"/>
                        </a:cubicBezTo>
                        <a:cubicBezTo>
                          <a:pt x="3400" y="19038"/>
                          <a:pt x="4051" y="14097"/>
                          <a:pt x="5571" y="13975"/>
                        </a:cubicBezTo>
                        <a:cubicBezTo>
                          <a:pt x="5662" y="13967"/>
                          <a:pt x="5743" y="13965"/>
                          <a:pt x="5821" y="13965"/>
                        </a:cubicBezTo>
                        <a:cubicBezTo>
                          <a:pt x="7067" y="13965"/>
                          <a:pt x="6876" y="14829"/>
                          <a:pt x="6876" y="14829"/>
                        </a:cubicBezTo>
                        <a:cubicBezTo>
                          <a:pt x="10240" y="13671"/>
                          <a:pt x="13169" y="10438"/>
                          <a:pt x="12085" y="8119"/>
                        </a:cubicBezTo>
                        <a:cubicBezTo>
                          <a:pt x="11490" y="6737"/>
                          <a:pt x="13481" y="5652"/>
                          <a:pt x="15782" y="5652"/>
                        </a:cubicBezTo>
                        <a:cubicBezTo>
                          <a:pt x="16423" y="5652"/>
                          <a:pt x="17090" y="5736"/>
                          <a:pt x="17728" y="5923"/>
                        </a:cubicBezTo>
                        <a:lnTo>
                          <a:pt x="18704" y="6168"/>
                        </a:lnTo>
                        <a:cubicBezTo>
                          <a:pt x="19140" y="6289"/>
                          <a:pt x="19573" y="6411"/>
                          <a:pt x="20009" y="6534"/>
                        </a:cubicBezTo>
                        <a:lnTo>
                          <a:pt x="20116" y="251"/>
                        </a:lnTo>
                        <a:cubicBezTo>
                          <a:pt x="18814" y="190"/>
                          <a:pt x="17513" y="68"/>
                          <a:pt x="16319" y="68"/>
                        </a:cubicBezTo>
                        <a:cubicBezTo>
                          <a:pt x="15635" y="22"/>
                          <a:pt x="14955" y="0"/>
                          <a:pt x="142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59" name="Google Shape;1680;p60"/>
                  <p:cNvSpPr/>
                  <p:nvPr/>
                </p:nvSpPr>
                <p:spPr>
                  <a:xfrm>
                    <a:off x="1751066" y="1755577"/>
                    <a:ext cx="156936" cy="1904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87" h="21600" fill="norm" stroke="1" extrusionOk="0">
                        <a:moveTo>
                          <a:pt x="8322" y="0"/>
                        </a:moveTo>
                        <a:cubicBezTo>
                          <a:pt x="2162" y="0"/>
                          <a:pt x="-1210" y="5171"/>
                          <a:pt x="400" y="10342"/>
                        </a:cubicBezTo>
                        <a:cubicBezTo>
                          <a:pt x="1877" y="14840"/>
                          <a:pt x="5261" y="18394"/>
                          <a:pt x="9913" y="20645"/>
                        </a:cubicBezTo>
                        <a:cubicBezTo>
                          <a:pt x="11213" y="21302"/>
                          <a:pt x="12455" y="21600"/>
                          <a:pt x="13596" y="21600"/>
                        </a:cubicBezTo>
                        <a:cubicBezTo>
                          <a:pt x="17633" y="21600"/>
                          <a:pt x="20390" y="17866"/>
                          <a:pt x="20060" y="13341"/>
                        </a:cubicBezTo>
                        <a:cubicBezTo>
                          <a:pt x="19636" y="8282"/>
                          <a:pt x="16042" y="415"/>
                          <a:pt x="9279" y="39"/>
                        </a:cubicBezTo>
                        <a:cubicBezTo>
                          <a:pt x="8950" y="17"/>
                          <a:pt x="8633" y="0"/>
                          <a:pt x="8322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60" name="Google Shape;1681;p60"/>
                  <p:cNvSpPr/>
                  <p:nvPr/>
                </p:nvSpPr>
                <p:spPr>
                  <a:xfrm>
                    <a:off x="1736613" y="1405343"/>
                    <a:ext cx="611763" cy="3489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951" h="21600" fill="norm" stroke="1" extrusionOk="0">
                        <a:moveTo>
                          <a:pt x="7850" y="0"/>
                        </a:moveTo>
                        <a:cubicBezTo>
                          <a:pt x="5465" y="0"/>
                          <a:pt x="3575" y="2771"/>
                          <a:pt x="2997" y="5036"/>
                        </a:cubicBezTo>
                        <a:cubicBezTo>
                          <a:pt x="2135" y="8411"/>
                          <a:pt x="1865" y="11375"/>
                          <a:pt x="465" y="13422"/>
                        </a:cubicBezTo>
                        <a:cubicBezTo>
                          <a:pt x="-935" y="15362"/>
                          <a:pt x="1272" y="19249"/>
                          <a:pt x="1272" y="19249"/>
                        </a:cubicBezTo>
                        <a:lnTo>
                          <a:pt x="4344" y="18431"/>
                        </a:lnTo>
                        <a:cubicBezTo>
                          <a:pt x="4344" y="18431"/>
                          <a:pt x="5910" y="20589"/>
                          <a:pt x="7280" y="20589"/>
                        </a:cubicBezTo>
                        <a:cubicBezTo>
                          <a:pt x="7724" y="20589"/>
                          <a:pt x="8148" y="20362"/>
                          <a:pt x="8491" y="19761"/>
                        </a:cubicBezTo>
                        <a:cubicBezTo>
                          <a:pt x="9590" y="17674"/>
                          <a:pt x="9901" y="16267"/>
                          <a:pt x="11033" y="16267"/>
                        </a:cubicBezTo>
                        <a:cubicBezTo>
                          <a:pt x="11288" y="16267"/>
                          <a:pt x="11583" y="16337"/>
                          <a:pt x="11938" y="16487"/>
                        </a:cubicBezTo>
                        <a:cubicBezTo>
                          <a:pt x="12150" y="16589"/>
                          <a:pt x="12329" y="16634"/>
                          <a:pt x="12479" y="16634"/>
                        </a:cubicBezTo>
                        <a:cubicBezTo>
                          <a:pt x="13703" y="16634"/>
                          <a:pt x="13051" y="13606"/>
                          <a:pt x="13339" y="12604"/>
                        </a:cubicBezTo>
                        <a:cubicBezTo>
                          <a:pt x="13510" y="12101"/>
                          <a:pt x="13676" y="11923"/>
                          <a:pt x="13826" y="11923"/>
                        </a:cubicBezTo>
                        <a:cubicBezTo>
                          <a:pt x="14198" y="11923"/>
                          <a:pt x="14471" y="13011"/>
                          <a:pt x="14471" y="13011"/>
                        </a:cubicBezTo>
                        <a:cubicBezTo>
                          <a:pt x="14668" y="12564"/>
                          <a:pt x="14952" y="12279"/>
                          <a:pt x="15259" y="12279"/>
                        </a:cubicBezTo>
                        <a:cubicBezTo>
                          <a:pt x="15370" y="12279"/>
                          <a:pt x="15486" y="12316"/>
                          <a:pt x="15601" y="12398"/>
                        </a:cubicBezTo>
                        <a:cubicBezTo>
                          <a:pt x="16625" y="13113"/>
                          <a:pt x="16948" y="14544"/>
                          <a:pt x="16948" y="18636"/>
                        </a:cubicBezTo>
                        <a:cubicBezTo>
                          <a:pt x="16948" y="20886"/>
                          <a:pt x="18564" y="21600"/>
                          <a:pt x="18564" y="21600"/>
                        </a:cubicBezTo>
                        <a:cubicBezTo>
                          <a:pt x="18564" y="21600"/>
                          <a:pt x="20665" y="19249"/>
                          <a:pt x="19694" y="17306"/>
                        </a:cubicBezTo>
                        <a:cubicBezTo>
                          <a:pt x="18779" y="15362"/>
                          <a:pt x="19641" y="7697"/>
                          <a:pt x="18564" y="5548"/>
                        </a:cubicBezTo>
                        <a:cubicBezTo>
                          <a:pt x="18280" y="4959"/>
                          <a:pt x="17897" y="4677"/>
                          <a:pt x="17516" y="4677"/>
                        </a:cubicBezTo>
                        <a:cubicBezTo>
                          <a:pt x="17103" y="4677"/>
                          <a:pt x="16689" y="5011"/>
                          <a:pt x="16410" y="5649"/>
                        </a:cubicBezTo>
                        <a:cubicBezTo>
                          <a:pt x="15979" y="4218"/>
                          <a:pt x="15386" y="2992"/>
                          <a:pt x="14685" y="1971"/>
                        </a:cubicBezTo>
                        <a:cubicBezTo>
                          <a:pt x="14450" y="1732"/>
                          <a:pt x="14133" y="1646"/>
                          <a:pt x="13791" y="1646"/>
                        </a:cubicBezTo>
                        <a:cubicBezTo>
                          <a:pt x="12804" y="1646"/>
                          <a:pt x="11615" y="2379"/>
                          <a:pt x="11615" y="2379"/>
                        </a:cubicBezTo>
                        <a:cubicBezTo>
                          <a:pt x="10306" y="665"/>
                          <a:pt x="9019" y="0"/>
                          <a:pt x="785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61" name="Google Shape;1682;p60"/>
                  <p:cNvSpPr/>
                  <p:nvPr/>
                </p:nvSpPr>
                <p:spPr>
                  <a:xfrm>
                    <a:off x="1935507" y="2677536"/>
                    <a:ext cx="456620" cy="2709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26" h="21600" fill="norm" stroke="1" extrusionOk="0">
                        <a:moveTo>
                          <a:pt x="18668" y="0"/>
                        </a:moveTo>
                        <a:cubicBezTo>
                          <a:pt x="18622" y="0"/>
                          <a:pt x="18576" y="0"/>
                          <a:pt x="18532" y="8"/>
                        </a:cubicBezTo>
                        <a:lnTo>
                          <a:pt x="2022" y="1192"/>
                        </a:lnTo>
                        <a:cubicBezTo>
                          <a:pt x="789" y="1192"/>
                          <a:pt x="-138" y="3166"/>
                          <a:pt x="17" y="5274"/>
                        </a:cubicBezTo>
                        <a:lnTo>
                          <a:pt x="942" y="18442"/>
                        </a:lnTo>
                        <a:cubicBezTo>
                          <a:pt x="1097" y="20286"/>
                          <a:pt x="2022" y="21600"/>
                          <a:pt x="3181" y="21600"/>
                        </a:cubicBezTo>
                        <a:lnTo>
                          <a:pt x="19302" y="20550"/>
                        </a:lnTo>
                        <a:cubicBezTo>
                          <a:pt x="20537" y="20416"/>
                          <a:pt x="21462" y="18707"/>
                          <a:pt x="21309" y="16599"/>
                        </a:cubicBezTo>
                        <a:lnTo>
                          <a:pt x="20692" y="3300"/>
                        </a:lnTo>
                        <a:cubicBezTo>
                          <a:pt x="20618" y="1409"/>
                          <a:pt x="19695" y="0"/>
                          <a:pt x="1866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62" name="Google Shape;1683;p60"/>
                  <p:cNvSpPr/>
                  <p:nvPr/>
                </p:nvSpPr>
                <p:spPr>
                  <a:xfrm>
                    <a:off x="2102692" y="2755278"/>
                    <a:ext cx="147017" cy="1156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lnTo>
                          <a:pt x="6555" y="10795"/>
                        </a:lnTo>
                        <a:lnTo>
                          <a:pt x="1215" y="21600"/>
                        </a:lnTo>
                        <a:lnTo>
                          <a:pt x="21600" y="864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63" name="Google Shape;1684;p60"/>
                  <p:cNvSpPr/>
                  <p:nvPr/>
                </p:nvSpPr>
                <p:spPr>
                  <a:xfrm>
                    <a:off x="1620396" y="2358844"/>
                    <a:ext cx="986712" cy="16206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34" h="21600" fill="norm" stroke="1" extrusionOk="0">
                        <a:moveTo>
                          <a:pt x="13348" y="0"/>
                        </a:moveTo>
                        <a:cubicBezTo>
                          <a:pt x="12359" y="854"/>
                          <a:pt x="10779" y="1103"/>
                          <a:pt x="9272" y="1103"/>
                        </a:cubicBezTo>
                        <a:cubicBezTo>
                          <a:pt x="7166" y="1103"/>
                          <a:pt x="5203" y="616"/>
                          <a:pt x="5203" y="616"/>
                        </a:cubicBezTo>
                        <a:lnTo>
                          <a:pt x="1722" y="3677"/>
                        </a:lnTo>
                        <a:lnTo>
                          <a:pt x="0" y="5218"/>
                        </a:lnTo>
                        <a:lnTo>
                          <a:pt x="0" y="5239"/>
                        </a:lnTo>
                        <a:cubicBezTo>
                          <a:pt x="143" y="5856"/>
                          <a:pt x="287" y="6494"/>
                          <a:pt x="430" y="7133"/>
                        </a:cubicBezTo>
                        <a:cubicBezTo>
                          <a:pt x="466" y="7331"/>
                          <a:pt x="502" y="7529"/>
                          <a:pt x="538" y="7727"/>
                        </a:cubicBezTo>
                        <a:cubicBezTo>
                          <a:pt x="717" y="8475"/>
                          <a:pt x="825" y="9202"/>
                          <a:pt x="933" y="9884"/>
                        </a:cubicBezTo>
                        <a:cubicBezTo>
                          <a:pt x="1040" y="10787"/>
                          <a:pt x="1148" y="11623"/>
                          <a:pt x="1220" y="12460"/>
                        </a:cubicBezTo>
                        <a:cubicBezTo>
                          <a:pt x="1292" y="13495"/>
                          <a:pt x="1327" y="14705"/>
                          <a:pt x="1327" y="15916"/>
                        </a:cubicBezTo>
                        <a:cubicBezTo>
                          <a:pt x="1327" y="18668"/>
                          <a:pt x="1148" y="21310"/>
                          <a:pt x="1148" y="21310"/>
                        </a:cubicBezTo>
                        <a:cubicBezTo>
                          <a:pt x="2536" y="21522"/>
                          <a:pt x="4943" y="21600"/>
                          <a:pt x="7697" y="21600"/>
                        </a:cubicBezTo>
                        <a:cubicBezTo>
                          <a:pt x="12060" y="21600"/>
                          <a:pt x="17300" y="21405"/>
                          <a:pt x="20775" y="21244"/>
                        </a:cubicBezTo>
                        <a:cubicBezTo>
                          <a:pt x="21420" y="17919"/>
                          <a:pt x="21600" y="14573"/>
                          <a:pt x="21277" y="11227"/>
                        </a:cubicBezTo>
                        <a:cubicBezTo>
                          <a:pt x="21098" y="9025"/>
                          <a:pt x="20703" y="6824"/>
                          <a:pt x="20093" y="4645"/>
                        </a:cubicBezTo>
                        <a:cubicBezTo>
                          <a:pt x="19985" y="4336"/>
                          <a:pt x="19913" y="4007"/>
                          <a:pt x="19806" y="3743"/>
                        </a:cubicBezTo>
                        <a:cubicBezTo>
                          <a:pt x="17904" y="2334"/>
                          <a:pt x="15752" y="1101"/>
                          <a:pt x="13348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64" name="Google Shape;1685;p60"/>
                  <p:cNvSpPr/>
                  <p:nvPr/>
                </p:nvSpPr>
                <p:spPr>
                  <a:xfrm>
                    <a:off x="2397709" y="2258077"/>
                    <a:ext cx="338347" cy="41787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70" h="21600" fill="norm" stroke="1" extrusionOk="0">
                        <a:moveTo>
                          <a:pt x="7829" y="0"/>
                        </a:moveTo>
                        <a:cubicBezTo>
                          <a:pt x="6895" y="0"/>
                          <a:pt x="6064" y="512"/>
                          <a:pt x="5855" y="1280"/>
                        </a:cubicBezTo>
                        <a:lnTo>
                          <a:pt x="41" y="20492"/>
                        </a:lnTo>
                        <a:cubicBezTo>
                          <a:pt x="-168" y="21088"/>
                          <a:pt x="455" y="21600"/>
                          <a:pt x="1183" y="21600"/>
                        </a:cubicBezTo>
                        <a:lnTo>
                          <a:pt x="13538" y="21600"/>
                        </a:lnTo>
                        <a:cubicBezTo>
                          <a:pt x="14475" y="21600"/>
                          <a:pt x="15303" y="21088"/>
                          <a:pt x="15511" y="20320"/>
                        </a:cubicBezTo>
                        <a:lnTo>
                          <a:pt x="21223" y="1195"/>
                        </a:lnTo>
                        <a:cubicBezTo>
                          <a:pt x="21432" y="599"/>
                          <a:pt x="20912" y="0"/>
                          <a:pt x="2008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65" name="Google Shape;1686;p60"/>
                  <p:cNvSpPr/>
                  <p:nvPr/>
                </p:nvSpPr>
                <p:spPr>
                  <a:xfrm>
                    <a:off x="2540787" y="2405093"/>
                    <a:ext cx="69396" cy="825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05" h="21600" fill="norm" stroke="1" extrusionOk="0">
                        <a:moveTo>
                          <a:pt x="12765" y="0"/>
                        </a:moveTo>
                        <a:cubicBezTo>
                          <a:pt x="6332" y="868"/>
                          <a:pt x="1731" y="5180"/>
                          <a:pt x="354" y="10800"/>
                        </a:cubicBezTo>
                        <a:cubicBezTo>
                          <a:pt x="-1024" y="16407"/>
                          <a:pt x="1731" y="21600"/>
                          <a:pt x="6787" y="21600"/>
                        </a:cubicBezTo>
                        <a:cubicBezTo>
                          <a:pt x="12765" y="20732"/>
                          <a:pt x="17821" y="16407"/>
                          <a:pt x="18730" y="10800"/>
                        </a:cubicBezTo>
                        <a:cubicBezTo>
                          <a:pt x="20576" y="4753"/>
                          <a:pt x="17821" y="0"/>
                          <a:pt x="12765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66" name="Google Shape;1687;p60"/>
                  <p:cNvSpPr/>
                  <p:nvPr/>
                </p:nvSpPr>
                <p:spPr>
                  <a:xfrm>
                    <a:off x="2445398" y="2481052"/>
                    <a:ext cx="658233" cy="6640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52" h="21600" fill="norm" stroke="1" extrusionOk="0">
                        <a:moveTo>
                          <a:pt x="1395" y="0"/>
                        </a:moveTo>
                        <a:cubicBezTo>
                          <a:pt x="1112" y="0"/>
                          <a:pt x="-548" y="7044"/>
                          <a:pt x="185" y="7630"/>
                        </a:cubicBezTo>
                        <a:cubicBezTo>
                          <a:pt x="852" y="8163"/>
                          <a:pt x="6533" y="8782"/>
                          <a:pt x="7963" y="8782"/>
                        </a:cubicBezTo>
                        <a:cubicBezTo>
                          <a:pt x="8121" y="8782"/>
                          <a:pt x="8227" y="8774"/>
                          <a:pt x="8268" y="8759"/>
                        </a:cubicBezTo>
                        <a:cubicBezTo>
                          <a:pt x="8744" y="8543"/>
                          <a:pt x="9483" y="8221"/>
                          <a:pt x="9483" y="8221"/>
                        </a:cubicBezTo>
                        <a:lnTo>
                          <a:pt x="16193" y="21600"/>
                        </a:lnTo>
                        <a:cubicBezTo>
                          <a:pt x="16193" y="21600"/>
                          <a:pt x="19996" y="21331"/>
                          <a:pt x="21052" y="17570"/>
                        </a:cubicBezTo>
                        <a:cubicBezTo>
                          <a:pt x="21052" y="17570"/>
                          <a:pt x="13604" y="5266"/>
                          <a:pt x="11544" y="3386"/>
                        </a:cubicBezTo>
                        <a:cubicBezTo>
                          <a:pt x="9483" y="1451"/>
                          <a:pt x="1664" y="108"/>
                          <a:pt x="1402" y="0"/>
                        </a:cubicBezTo>
                        <a:cubicBezTo>
                          <a:pt x="1398" y="0"/>
                          <a:pt x="1397" y="0"/>
                          <a:pt x="1395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</p:grpSp>
            <p:sp>
              <p:nvSpPr>
                <p:cNvPr id="2568" name="Google Shape;1688;p60"/>
                <p:cNvSpPr/>
                <p:nvPr/>
              </p:nvSpPr>
              <p:spPr>
                <a:xfrm>
                  <a:off x="3366928" y="900660"/>
                  <a:ext cx="2066285" cy="2386013"/>
                </a:xfrm>
                <a:prstGeom prst="rect">
                  <a:avLst/>
                </a:pr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570" name="Google Shape;1689;p60"/>
              <p:cNvSpPr/>
              <p:nvPr/>
            </p:nvSpPr>
            <p:spPr>
              <a:xfrm>
                <a:off x="4965778" y="6914365"/>
                <a:ext cx="420885" cy="4138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75" y="0"/>
                    </a:moveTo>
                    <a:cubicBezTo>
                      <a:pt x="4957" y="0"/>
                      <a:pt x="0" y="5041"/>
                      <a:pt x="0" y="10805"/>
                    </a:cubicBezTo>
                    <a:cubicBezTo>
                      <a:pt x="0" y="16926"/>
                      <a:pt x="4957" y="21600"/>
                      <a:pt x="10975" y="21600"/>
                    </a:cubicBezTo>
                    <a:cubicBezTo>
                      <a:pt x="16643" y="21600"/>
                      <a:pt x="21600" y="16926"/>
                      <a:pt x="21600" y="10805"/>
                    </a:cubicBezTo>
                    <a:cubicBezTo>
                      <a:pt x="21600" y="5041"/>
                      <a:pt x="16643" y="0"/>
                      <a:pt x="109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pic>
          <p:nvPicPr>
            <p:cNvPr id="2572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5148" t="0" r="22862" b="36229"/>
            <a:stretch>
              <a:fillRect/>
            </a:stretch>
          </p:blipFill>
          <p:spPr>
            <a:xfrm>
              <a:off x="3154500" y="1057239"/>
              <a:ext cx="2512625" cy="20908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574" name="تقويم ختامي"/>
          <p:cNvSpPr txBox="1"/>
          <p:nvPr/>
        </p:nvSpPr>
        <p:spPr>
          <a:xfrm>
            <a:off x="16116693" y="3824123"/>
            <a:ext cx="6905384" cy="148298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b="1" sz="75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تقويم ختامي</a:t>
            </a:r>
          </a:p>
        </p:txBody>
      </p:sp>
      <p:graphicFrame>
        <p:nvGraphicFramePr>
          <p:cNvPr id="2575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595" name="تجميع"/>
          <p:cNvGrpSpPr/>
          <p:nvPr/>
        </p:nvGrpSpPr>
        <p:grpSpPr>
          <a:xfrm>
            <a:off x="-160198" y="2776484"/>
            <a:ext cx="1958368" cy="9726669"/>
            <a:chOff x="0" y="0"/>
            <a:chExt cx="1958367" cy="9726667"/>
          </a:xfrm>
        </p:grpSpPr>
        <p:grpSp>
          <p:nvGrpSpPr>
            <p:cNvPr id="2593" name="تجميع"/>
            <p:cNvGrpSpPr/>
            <p:nvPr/>
          </p:nvGrpSpPr>
          <p:grpSpPr>
            <a:xfrm>
              <a:off x="0" y="0"/>
              <a:ext cx="1958368" cy="9726668"/>
              <a:chOff x="0" y="0"/>
              <a:chExt cx="1958367" cy="9726667"/>
            </a:xfrm>
          </p:grpSpPr>
          <p:grpSp>
            <p:nvGrpSpPr>
              <p:cNvPr id="2591" name="تجميع"/>
              <p:cNvGrpSpPr/>
              <p:nvPr/>
            </p:nvGrpSpPr>
            <p:grpSpPr>
              <a:xfrm>
                <a:off x="288425" y="0"/>
                <a:ext cx="1381517" cy="9726668"/>
                <a:chOff x="0" y="0"/>
                <a:chExt cx="1381516" cy="9726667"/>
              </a:xfrm>
            </p:grpSpPr>
            <p:grpSp>
              <p:nvGrpSpPr>
                <p:cNvPr id="2580" name="تجميع"/>
                <p:cNvGrpSpPr/>
                <p:nvPr/>
              </p:nvGrpSpPr>
              <p:grpSpPr>
                <a:xfrm>
                  <a:off x="0" y="0"/>
                  <a:ext cx="1381517" cy="9726668"/>
                  <a:chOff x="0" y="0"/>
                  <a:chExt cx="1381516" cy="9726667"/>
                </a:xfrm>
              </p:grpSpPr>
              <p:grpSp>
                <p:nvGrpSpPr>
                  <p:cNvPr id="2578" name="تجميع"/>
                  <p:cNvGrpSpPr/>
                  <p:nvPr/>
                </p:nvGrpSpPr>
                <p:grpSpPr>
                  <a:xfrm>
                    <a:off x="0" y="125592"/>
                    <a:ext cx="1381517" cy="9601076"/>
                    <a:chOff x="0" y="0"/>
                    <a:chExt cx="1381516" cy="9601075"/>
                  </a:xfrm>
                </p:grpSpPr>
                <p:sp>
                  <p:nvSpPr>
                    <p:cNvPr id="2576" name="مستطيل مستدير الزوايا"/>
                    <p:cNvSpPr/>
                    <p:nvPr/>
                  </p:nvSpPr>
                  <p:spPr>
                    <a:xfrm>
                      <a:off x="0" y="0"/>
                      <a:ext cx="1381517" cy="102636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577" name="مستطيل"/>
                    <p:cNvSpPr/>
                    <p:nvPr/>
                  </p:nvSpPr>
                  <p:spPr>
                    <a:xfrm>
                      <a:off x="62943" y="555113"/>
                      <a:ext cx="1251559" cy="904596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579" name="أدوات"/>
                  <p:cNvSpPr txBox="1"/>
                  <p:nvPr/>
                </p:nvSpPr>
                <p:spPr>
                  <a:xfrm>
                    <a:off x="15751" y="0"/>
                    <a:ext cx="1299778" cy="83890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581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53759" y="8835223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584" name="تجميع"/>
                <p:cNvGrpSpPr/>
                <p:nvPr/>
              </p:nvGrpSpPr>
              <p:grpSpPr>
                <a:xfrm>
                  <a:off x="133976" y="3403093"/>
                  <a:ext cx="1088673" cy="2656737"/>
                  <a:chOff x="0" y="0"/>
                  <a:chExt cx="1088672" cy="2656735"/>
                </a:xfrm>
              </p:grpSpPr>
              <p:pic>
                <p:nvPicPr>
                  <p:cNvPr id="2582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773" y="0"/>
                    <a:ext cx="1080900" cy="840700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583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16036"/>
                    <a:ext cx="1080899" cy="840700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585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8853" y="611210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86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50503" y="7020666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87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47273" y="159245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88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0982" y="7931886"/>
                  <a:ext cx="1080900" cy="84070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89" name="IMG_4024.jpeg" descr="IMG_4024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1937" y="2498048"/>
                  <a:ext cx="109291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90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42148" y="771489"/>
                  <a:ext cx="1094733" cy="782476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592" name="نشاط"/>
              <p:cNvSpPr txBox="1"/>
              <p:nvPr/>
            </p:nvSpPr>
            <p:spPr>
              <a:xfrm>
                <a:off x="0" y="8763906"/>
                <a:ext cx="1958368" cy="60815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594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1886" y="4208514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2596" name="IMG_4771.png" descr="IMG_4771.png"/>
          <p:cNvPicPr>
            <a:picLocks noChangeAspect="1"/>
          </p:cNvPicPr>
          <p:nvPr/>
        </p:nvPicPr>
        <p:blipFill>
          <a:blip r:embed="rId29">
            <a:extLst/>
          </a:blip>
          <a:stretch>
            <a:fillRect/>
          </a:stretch>
        </p:blipFill>
        <p:spPr>
          <a:xfrm>
            <a:off x="7594585" y="1259163"/>
            <a:ext cx="8111815" cy="116133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00" name="Google Shape;2365;p79"/>
          <p:cNvGrpSpPr/>
          <p:nvPr/>
        </p:nvGrpSpPr>
        <p:grpSpPr>
          <a:xfrm>
            <a:off x="10973524" y="4466086"/>
            <a:ext cx="7492367" cy="4174764"/>
            <a:chOff x="919" y="0"/>
            <a:chExt cx="7492366" cy="4174763"/>
          </a:xfrm>
        </p:grpSpPr>
        <p:sp>
          <p:nvSpPr>
            <p:cNvPr id="2598" name="Google Shape;2366;p79"/>
            <p:cNvSpPr/>
            <p:nvPr/>
          </p:nvSpPr>
          <p:spPr>
            <a:xfrm>
              <a:off x="919" y="0"/>
              <a:ext cx="7492368" cy="4174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600" fill="norm" stroke="1" extrusionOk="0">
                  <a:moveTo>
                    <a:pt x="566" y="0"/>
                  </a:moveTo>
                  <a:cubicBezTo>
                    <a:pt x="254" y="0"/>
                    <a:pt x="0" y="455"/>
                    <a:pt x="0" y="1020"/>
                  </a:cubicBezTo>
                  <a:lnTo>
                    <a:pt x="0" y="16443"/>
                  </a:lnTo>
                  <a:cubicBezTo>
                    <a:pt x="-1" y="17005"/>
                    <a:pt x="254" y="17463"/>
                    <a:pt x="566" y="17463"/>
                  </a:cubicBezTo>
                  <a:lnTo>
                    <a:pt x="17038" y="17463"/>
                  </a:lnTo>
                  <a:lnTo>
                    <a:pt x="18369" y="21600"/>
                  </a:lnTo>
                  <a:lnTo>
                    <a:pt x="19700" y="17463"/>
                  </a:lnTo>
                  <a:lnTo>
                    <a:pt x="21028" y="17463"/>
                  </a:lnTo>
                  <a:cubicBezTo>
                    <a:pt x="21343" y="17463"/>
                    <a:pt x="21599" y="17008"/>
                    <a:pt x="21599" y="16443"/>
                  </a:cubicBezTo>
                  <a:lnTo>
                    <a:pt x="21599" y="1020"/>
                  </a:lnTo>
                  <a:cubicBezTo>
                    <a:pt x="21596" y="455"/>
                    <a:pt x="21343" y="0"/>
                    <a:pt x="21028" y="0"/>
                  </a:cubicBezTo>
                  <a:close/>
                </a:path>
              </a:pathLst>
            </a:custGeom>
            <a:noFill/>
            <a:ln w="25400" cap="flat">
              <a:solidFill>
                <a:srgbClr val="B3C3CE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9" name="Google Shape;2367;p79"/>
            <p:cNvSpPr/>
            <p:nvPr/>
          </p:nvSpPr>
          <p:spPr>
            <a:xfrm>
              <a:off x="919" y="0"/>
              <a:ext cx="1231059" cy="3375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600" fill="norm" stroke="1" extrusionOk="0">
                  <a:moveTo>
                    <a:pt x="2258" y="0"/>
                  </a:moveTo>
                  <a:cubicBezTo>
                    <a:pt x="1013" y="0"/>
                    <a:pt x="0" y="563"/>
                    <a:pt x="0" y="1262"/>
                  </a:cubicBezTo>
                  <a:lnTo>
                    <a:pt x="0" y="20338"/>
                  </a:lnTo>
                  <a:cubicBezTo>
                    <a:pt x="-5" y="21034"/>
                    <a:pt x="1013" y="21600"/>
                    <a:pt x="2258" y="21600"/>
                  </a:cubicBezTo>
                  <a:lnTo>
                    <a:pt x="21595" y="21600"/>
                  </a:lnTo>
                  <a:lnTo>
                    <a:pt x="21595" y="0"/>
                  </a:lnTo>
                  <a:close/>
                </a:path>
              </a:pathLst>
            </a:custGeom>
            <a:noFill/>
            <a:ln w="25400" cap="flat">
              <a:solidFill>
                <a:srgbClr val="667E9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601" name="الواجــــب"/>
          <p:cNvSpPr txBox="1"/>
          <p:nvPr/>
        </p:nvSpPr>
        <p:spPr>
          <a:xfrm>
            <a:off x="15416714" y="2008894"/>
            <a:ext cx="4585182" cy="141005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b="1" sz="75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الواجــــب</a:t>
            </a:r>
          </a:p>
        </p:txBody>
      </p:sp>
      <p:sp>
        <p:nvSpPr>
          <p:cNvPr id="2602" name="Google Shape;197;p27"/>
          <p:cNvSpPr txBox="1"/>
          <p:nvPr/>
        </p:nvSpPr>
        <p:spPr>
          <a:xfrm>
            <a:off x="3245194" y="8035320"/>
            <a:ext cx="3998891" cy="24947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defTabSz="2414016" rtl="0">
              <a:lnSpc>
                <a:spcPct val="85000"/>
              </a:lnSpc>
              <a:defRPr sz="12870"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ختاماً</a:t>
            </a:r>
          </a:p>
        </p:txBody>
      </p:sp>
      <p:sp>
        <p:nvSpPr>
          <p:cNvPr id="2603" name="التعليم ليس استعداد للحياة، بل انه الحياة."/>
          <p:cNvSpPr txBox="1"/>
          <p:nvPr/>
        </p:nvSpPr>
        <p:spPr>
          <a:xfrm>
            <a:off x="4084214" y="10560171"/>
            <a:ext cx="16215572" cy="156559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>
              <a:lnSpc>
                <a:spcPct val="85000"/>
              </a:lnSpc>
              <a:defRPr sz="8000">
                <a:solidFill>
                  <a:schemeClr val="accent3">
                    <a:satOff val="-40031"/>
                    <a:lumOff val="-1250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التعليم ليس استعداد للحياة، بل انه الحياة.</a:t>
            </a:r>
          </a:p>
        </p:txBody>
      </p:sp>
      <p:sp>
        <p:nvSpPr>
          <p:cNvPr id="2604" name="سؤال :"/>
          <p:cNvSpPr txBox="1"/>
          <p:nvPr/>
        </p:nvSpPr>
        <p:spPr>
          <a:xfrm>
            <a:off x="16356897" y="4982602"/>
            <a:ext cx="2006462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b="1" sz="5000">
                <a:solidFill>
                  <a:srgbClr val="575655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 sz="4300"/>
            </a:pPr>
            <a:r>
              <a:rPr sz="5000"/>
              <a:t>سؤال : </a:t>
            </a:r>
          </a:p>
        </p:txBody>
      </p:sp>
      <p:sp>
        <p:nvSpPr>
          <p:cNvPr id="2605" name="صفحة :"/>
          <p:cNvSpPr txBox="1"/>
          <p:nvPr/>
        </p:nvSpPr>
        <p:spPr>
          <a:xfrm>
            <a:off x="16228342" y="6301865"/>
            <a:ext cx="2263575" cy="1040242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b="1" sz="5000">
                <a:solidFill>
                  <a:srgbClr val="575655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 sz="4300"/>
            </a:pPr>
            <a:r>
              <a:rPr sz="5000"/>
              <a:t>صفحة : </a:t>
            </a:r>
          </a:p>
        </p:txBody>
      </p:sp>
      <p:sp>
        <p:nvSpPr>
          <p:cNvPr id="2606" name="١٢ إلى ١٧"/>
          <p:cNvSpPr txBox="1"/>
          <p:nvPr/>
        </p:nvSpPr>
        <p:spPr>
          <a:xfrm>
            <a:off x="12192000" y="4982602"/>
            <a:ext cx="4685315" cy="104024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١٢ إلى ١٧</a:t>
            </a:r>
          </a:p>
        </p:txBody>
      </p:sp>
      <p:sp>
        <p:nvSpPr>
          <p:cNvPr id="2607" name="١١٤"/>
          <p:cNvSpPr txBox="1"/>
          <p:nvPr/>
        </p:nvSpPr>
        <p:spPr>
          <a:xfrm>
            <a:off x="12836058" y="6301865"/>
            <a:ext cx="2919857" cy="108463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١١٤</a:t>
            </a:r>
          </a:p>
        </p:txBody>
      </p:sp>
      <p:grpSp>
        <p:nvGrpSpPr>
          <p:cNvPr id="2654" name="Google Shape;1751;p63"/>
          <p:cNvGrpSpPr/>
          <p:nvPr/>
        </p:nvGrpSpPr>
        <p:grpSpPr>
          <a:xfrm>
            <a:off x="19818689" y="2954478"/>
            <a:ext cx="3024520" cy="8865535"/>
            <a:chOff x="0" y="0"/>
            <a:chExt cx="3024519" cy="8865533"/>
          </a:xfrm>
        </p:grpSpPr>
        <p:sp>
          <p:nvSpPr>
            <p:cNvPr id="2608" name="Google Shape;1752;p63"/>
            <p:cNvSpPr/>
            <p:nvPr/>
          </p:nvSpPr>
          <p:spPr>
            <a:xfrm>
              <a:off x="556833" y="1606666"/>
              <a:ext cx="720477" cy="187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6" h="21600" fill="norm" stroke="1" extrusionOk="0">
                  <a:moveTo>
                    <a:pt x="11984" y="0"/>
                  </a:moveTo>
                  <a:cubicBezTo>
                    <a:pt x="9680" y="1770"/>
                    <a:pt x="7572" y="3489"/>
                    <a:pt x="5663" y="5285"/>
                  </a:cubicBezTo>
                  <a:cubicBezTo>
                    <a:pt x="4676" y="6183"/>
                    <a:pt x="3754" y="7081"/>
                    <a:pt x="2897" y="8004"/>
                  </a:cubicBezTo>
                  <a:cubicBezTo>
                    <a:pt x="2502" y="8466"/>
                    <a:pt x="2040" y="8928"/>
                    <a:pt x="1645" y="9389"/>
                  </a:cubicBezTo>
                  <a:lnTo>
                    <a:pt x="1053" y="10107"/>
                  </a:lnTo>
                  <a:lnTo>
                    <a:pt x="788" y="10493"/>
                  </a:lnTo>
                  <a:cubicBezTo>
                    <a:pt x="658" y="10647"/>
                    <a:pt x="526" y="10800"/>
                    <a:pt x="461" y="10954"/>
                  </a:cubicBezTo>
                  <a:cubicBezTo>
                    <a:pt x="-264" y="12185"/>
                    <a:pt x="-134" y="13468"/>
                    <a:pt x="855" y="14674"/>
                  </a:cubicBezTo>
                  <a:cubicBezTo>
                    <a:pt x="1777" y="15777"/>
                    <a:pt x="3159" y="16777"/>
                    <a:pt x="5003" y="17676"/>
                  </a:cubicBezTo>
                  <a:cubicBezTo>
                    <a:pt x="6717" y="18496"/>
                    <a:pt x="8626" y="19266"/>
                    <a:pt x="10800" y="19933"/>
                  </a:cubicBezTo>
                  <a:cubicBezTo>
                    <a:pt x="11787" y="20240"/>
                    <a:pt x="12906" y="20523"/>
                    <a:pt x="13960" y="20805"/>
                  </a:cubicBezTo>
                  <a:cubicBezTo>
                    <a:pt x="15080" y="21112"/>
                    <a:pt x="16199" y="21369"/>
                    <a:pt x="17451" y="21600"/>
                  </a:cubicBezTo>
                  <a:lnTo>
                    <a:pt x="20217" y="19881"/>
                  </a:lnTo>
                  <a:cubicBezTo>
                    <a:pt x="19822" y="19779"/>
                    <a:pt x="19360" y="19599"/>
                    <a:pt x="18965" y="19445"/>
                  </a:cubicBezTo>
                  <a:cubicBezTo>
                    <a:pt x="18505" y="19317"/>
                    <a:pt x="18108" y="19163"/>
                    <a:pt x="17713" y="19009"/>
                  </a:cubicBezTo>
                  <a:cubicBezTo>
                    <a:pt x="16858" y="18701"/>
                    <a:pt x="16067" y="18368"/>
                    <a:pt x="15342" y="18035"/>
                  </a:cubicBezTo>
                  <a:cubicBezTo>
                    <a:pt x="13828" y="17393"/>
                    <a:pt x="12511" y="16700"/>
                    <a:pt x="11392" y="15982"/>
                  </a:cubicBezTo>
                  <a:cubicBezTo>
                    <a:pt x="10405" y="15315"/>
                    <a:pt x="9680" y="14597"/>
                    <a:pt x="9218" y="13827"/>
                  </a:cubicBezTo>
                  <a:cubicBezTo>
                    <a:pt x="8889" y="13186"/>
                    <a:pt x="9021" y="12519"/>
                    <a:pt x="9483" y="11878"/>
                  </a:cubicBezTo>
                  <a:cubicBezTo>
                    <a:pt x="9548" y="11801"/>
                    <a:pt x="9613" y="11724"/>
                    <a:pt x="9745" y="11647"/>
                  </a:cubicBezTo>
                  <a:lnTo>
                    <a:pt x="9878" y="11544"/>
                  </a:lnTo>
                  <a:lnTo>
                    <a:pt x="10008" y="11390"/>
                  </a:lnTo>
                  <a:lnTo>
                    <a:pt x="10667" y="10749"/>
                  </a:lnTo>
                  <a:lnTo>
                    <a:pt x="12116" y="9466"/>
                  </a:lnTo>
                  <a:cubicBezTo>
                    <a:pt x="13038" y="8619"/>
                    <a:pt x="14093" y="7773"/>
                    <a:pt x="15080" y="6927"/>
                  </a:cubicBezTo>
                  <a:cubicBezTo>
                    <a:pt x="17121" y="5233"/>
                    <a:pt x="19228" y="3515"/>
                    <a:pt x="21336" y="1873"/>
                  </a:cubicBezTo>
                  <a:lnTo>
                    <a:pt x="11984" y="0"/>
                  </a:lnTo>
                  <a:close/>
                </a:path>
              </a:pathLst>
            </a:custGeom>
            <a:solidFill>
              <a:srgbClr val="B6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9" name="Google Shape;1753;p63"/>
            <p:cNvSpPr/>
            <p:nvPr/>
          </p:nvSpPr>
          <p:spPr>
            <a:xfrm flipH="1">
              <a:off x="484976" y="8013267"/>
              <a:ext cx="351334" cy="607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399" y="0"/>
                  </a:moveTo>
                  <a:lnTo>
                    <a:pt x="0" y="2927"/>
                  </a:lnTo>
                  <a:lnTo>
                    <a:pt x="8201" y="21600"/>
                  </a:lnTo>
                  <a:lnTo>
                    <a:pt x="21600" y="18671"/>
                  </a:lnTo>
                  <a:lnTo>
                    <a:pt x="13399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0" name="Google Shape;1754;p63"/>
            <p:cNvSpPr/>
            <p:nvPr/>
          </p:nvSpPr>
          <p:spPr>
            <a:xfrm flipH="1">
              <a:off x="2070576" y="8086666"/>
              <a:ext cx="266801" cy="53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699" y="0"/>
                  </a:moveTo>
                  <a:lnTo>
                    <a:pt x="0" y="21600"/>
                  </a:lnTo>
                  <a:lnTo>
                    <a:pt x="1872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1" name="Google Shape;1755;p63"/>
            <p:cNvSpPr/>
            <p:nvPr/>
          </p:nvSpPr>
          <p:spPr>
            <a:xfrm flipH="1">
              <a:off x="1641246" y="8598134"/>
              <a:ext cx="779138" cy="264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3" h="21600" fill="norm" stroke="1" extrusionOk="0">
                  <a:moveTo>
                    <a:pt x="1459" y="0"/>
                  </a:moveTo>
                  <a:cubicBezTo>
                    <a:pt x="1218" y="0"/>
                    <a:pt x="978" y="544"/>
                    <a:pt x="978" y="1273"/>
                  </a:cubicBezTo>
                  <a:lnTo>
                    <a:pt x="18" y="18151"/>
                  </a:lnTo>
                  <a:cubicBezTo>
                    <a:pt x="-101" y="19962"/>
                    <a:pt x="377" y="21600"/>
                    <a:pt x="978" y="21600"/>
                  </a:cubicBezTo>
                  <a:cubicBezTo>
                    <a:pt x="3439" y="21415"/>
                    <a:pt x="5238" y="21056"/>
                    <a:pt x="8299" y="21056"/>
                  </a:cubicBezTo>
                  <a:cubicBezTo>
                    <a:pt x="10219" y="21056"/>
                    <a:pt x="15978" y="21600"/>
                    <a:pt x="18619" y="21600"/>
                  </a:cubicBezTo>
                  <a:cubicBezTo>
                    <a:pt x="21260" y="21600"/>
                    <a:pt x="21499" y="13792"/>
                    <a:pt x="20420" y="13069"/>
                  </a:cubicBezTo>
                  <a:cubicBezTo>
                    <a:pt x="15498" y="9799"/>
                    <a:pt x="11778" y="5446"/>
                    <a:pt x="10159" y="1088"/>
                  </a:cubicBezTo>
                  <a:cubicBezTo>
                    <a:pt x="9859" y="365"/>
                    <a:pt x="9499" y="0"/>
                    <a:pt x="913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2" name="Google Shape;1756;p63"/>
            <p:cNvSpPr/>
            <p:nvPr/>
          </p:nvSpPr>
          <p:spPr>
            <a:xfrm flipH="1">
              <a:off x="0" y="8451933"/>
              <a:ext cx="747377" cy="413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7" h="21600" fill="norm" stroke="1" extrusionOk="0">
                  <a:moveTo>
                    <a:pt x="19999" y="0"/>
                  </a:moveTo>
                  <a:cubicBezTo>
                    <a:pt x="19924" y="0"/>
                    <a:pt x="19848" y="28"/>
                    <a:pt x="19771" y="87"/>
                  </a:cubicBezTo>
                  <a:cubicBezTo>
                    <a:pt x="16452" y="2632"/>
                    <a:pt x="14850" y="3976"/>
                    <a:pt x="12535" y="3976"/>
                  </a:cubicBezTo>
                  <a:cubicBezTo>
                    <a:pt x="11469" y="3976"/>
                    <a:pt x="10250" y="3691"/>
                    <a:pt x="8643" y="3106"/>
                  </a:cubicBezTo>
                  <a:cubicBezTo>
                    <a:pt x="8420" y="3001"/>
                    <a:pt x="8170" y="2945"/>
                    <a:pt x="7918" y="2945"/>
                  </a:cubicBezTo>
                  <a:cubicBezTo>
                    <a:pt x="7611" y="2945"/>
                    <a:pt x="7299" y="3029"/>
                    <a:pt x="7025" y="3221"/>
                  </a:cubicBezTo>
                  <a:lnTo>
                    <a:pt x="373" y="7983"/>
                  </a:lnTo>
                  <a:cubicBezTo>
                    <a:pt x="125" y="8098"/>
                    <a:pt x="0" y="8565"/>
                    <a:pt x="0" y="9028"/>
                  </a:cubicBezTo>
                  <a:lnTo>
                    <a:pt x="870" y="20061"/>
                  </a:lnTo>
                  <a:cubicBezTo>
                    <a:pt x="919" y="20977"/>
                    <a:pt x="1314" y="21600"/>
                    <a:pt x="1752" y="21600"/>
                  </a:cubicBezTo>
                  <a:cubicBezTo>
                    <a:pt x="1871" y="21600"/>
                    <a:pt x="1994" y="21555"/>
                    <a:pt x="2114" y="21457"/>
                  </a:cubicBezTo>
                  <a:cubicBezTo>
                    <a:pt x="4539" y="19713"/>
                    <a:pt x="6528" y="17506"/>
                    <a:pt x="9575" y="15417"/>
                  </a:cubicBezTo>
                  <a:cubicBezTo>
                    <a:pt x="13057" y="13328"/>
                    <a:pt x="16353" y="10539"/>
                    <a:pt x="19524" y="7054"/>
                  </a:cubicBezTo>
                  <a:cubicBezTo>
                    <a:pt x="21600" y="4578"/>
                    <a:pt x="20948" y="0"/>
                    <a:pt x="1999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3" name="Google Shape;1757;p63"/>
            <p:cNvSpPr/>
            <p:nvPr/>
          </p:nvSpPr>
          <p:spPr>
            <a:xfrm flipH="1">
              <a:off x="698442" y="1359733"/>
              <a:ext cx="831073" cy="97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0" h="21600" fill="norm" stroke="1" extrusionOk="0">
                  <a:moveTo>
                    <a:pt x="5613" y="0"/>
                  </a:moveTo>
                  <a:cubicBezTo>
                    <a:pt x="3143" y="0"/>
                    <a:pt x="1011" y="1366"/>
                    <a:pt x="146" y="4024"/>
                  </a:cubicBezTo>
                  <a:cubicBezTo>
                    <a:pt x="-1370" y="8737"/>
                    <a:pt x="9402" y="21600"/>
                    <a:pt x="9402" y="21600"/>
                  </a:cubicBezTo>
                  <a:lnTo>
                    <a:pt x="20230" y="15265"/>
                  </a:lnTo>
                  <a:cubicBezTo>
                    <a:pt x="18172" y="11191"/>
                    <a:pt x="15628" y="7313"/>
                    <a:pt x="12705" y="3679"/>
                  </a:cubicBezTo>
                  <a:cubicBezTo>
                    <a:pt x="10555" y="1205"/>
                    <a:pt x="7934" y="0"/>
                    <a:pt x="561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4" name="Google Shape;1758;p63"/>
            <p:cNvSpPr/>
            <p:nvPr/>
          </p:nvSpPr>
          <p:spPr>
            <a:xfrm flipH="1">
              <a:off x="698442" y="1359733"/>
              <a:ext cx="831073" cy="97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0" h="21600" fill="norm" stroke="1" extrusionOk="0">
                  <a:moveTo>
                    <a:pt x="5613" y="0"/>
                  </a:moveTo>
                  <a:cubicBezTo>
                    <a:pt x="3143" y="0"/>
                    <a:pt x="1011" y="1366"/>
                    <a:pt x="146" y="4024"/>
                  </a:cubicBezTo>
                  <a:cubicBezTo>
                    <a:pt x="-1370" y="8737"/>
                    <a:pt x="9402" y="21600"/>
                    <a:pt x="9402" y="21600"/>
                  </a:cubicBezTo>
                  <a:lnTo>
                    <a:pt x="20230" y="15265"/>
                  </a:lnTo>
                  <a:cubicBezTo>
                    <a:pt x="18172" y="11191"/>
                    <a:pt x="15628" y="7313"/>
                    <a:pt x="12705" y="3679"/>
                  </a:cubicBezTo>
                  <a:cubicBezTo>
                    <a:pt x="10555" y="1205"/>
                    <a:pt x="7934" y="0"/>
                    <a:pt x="56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5" name="Google Shape;1759;p63"/>
            <p:cNvSpPr/>
            <p:nvPr/>
          </p:nvSpPr>
          <p:spPr>
            <a:xfrm flipH="1">
              <a:off x="954176" y="1788266"/>
              <a:ext cx="473667" cy="549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34" y="0"/>
                  </a:moveTo>
                  <a:cubicBezTo>
                    <a:pt x="4855" y="0"/>
                    <a:pt x="2320" y="1906"/>
                    <a:pt x="0" y="4127"/>
                  </a:cubicBezTo>
                  <a:cubicBezTo>
                    <a:pt x="3751" y="10156"/>
                    <a:pt x="8111" y="16009"/>
                    <a:pt x="12878" y="21600"/>
                  </a:cubicBezTo>
                  <a:lnTo>
                    <a:pt x="21600" y="16794"/>
                  </a:lnTo>
                  <a:cubicBezTo>
                    <a:pt x="18353" y="10329"/>
                    <a:pt x="12167" y="1681"/>
                    <a:pt x="8011" y="196"/>
                  </a:cubicBezTo>
                  <a:cubicBezTo>
                    <a:pt x="7670" y="63"/>
                    <a:pt x="7308" y="0"/>
                    <a:pt x="69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6" name="Google Shape;1760;p63"/>
            <p:cNvSpPr/>
            <p:nvPr/>
          </p:nvSpPr>
          <p:spPr>
            <a:xfrm flipH="1">
              <a:off x="549442" y="8013267"/>
              <a:ext cx="286868" cy="353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10" y="0"/>
                  </a:moveTo>
                  <a:lnTo>
                    <a:pt x="0" y="5025"/>
                  </a:lnTo>
                  <a:lnTo>
                    <a:pt x="5190" y="21600"/>
                  </a:lnTo>
                  <a:lnTo>
                    <a:pt x="21600" y="16575"/>
                  </a:lnTo>
                  <a:lnTo>
                    <a:pt x="1641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7" name="Google Shape;1761;p63"/>
            <p:cNvSpPr/>
            <p:nvPr/>
          </p:nvSpPr>
          <p:spPr>
            <a:xfrm flipH="1">
              <a:off x="2070576" y="8086666"/>
              <a:ext cx="251268" cy="27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30" y="0"/>
                  </a:moveTo>
                  <a:lnTo>
                    <a:pt x="0" y="21600"/>
                  </a:lnTo>
                  <a:lnTo>
                    <a:pt x="2007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8" name="Google Shape;1762;p63"/>
            <p:cNvSpPr/>
            <p:nvPr/>
          </p:nvSpPr>
          <p:spPr>
            <a:xfrm flipH="1">
              <a:off x="1027900" y="1324066"/>
              <a:ext cx="1531877" cy="2137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8" h="21600" fill="norm" stroke="1" extrusionOk="0">
                  <a:moveTo>
                    <a:pt x="12102" y="0"/>
                  </a:moveTo>
                  <a:cubicBezTo>
                    <a:pt x="9813" y="44"/>
                    <a:pt x="7553" y="179"/>
                    <a:pt x="5293" y="404"/>
                  </a:cubicBezTo>
                  <a:cubicBezTo>
                    <a:pt x="4864" y="449"/>
                    <a:pt x="4434" y="494"/>
                    <a:pt x="4005" y="539"/>
                  </a:cubicBezTo>
                  <a:cubicBezTo>
                    <a:pt x="3605" y="606"/>
                    <a:pt x="3233" y="652"/>
                    <a:pt x="2890" y="719"/>
                  </a:cubicBezTo>
                  <a:cubicBezTo>
                    <a:pt x="1230" y="966"/>
                    <a:pt x="0" y="1236"/>
                    <a:pt x="0" y="1236"/>
                  </a:cubicBezTo>
                  <a:cubicBezTo>
                    <a:pt x="3204" y="10181"/>
                    <a:pt x="2689" y="19667"/>
                    <a:pt x="2890" y="21600"/>
                  </a:cubicBezTo>
                  <a:lnTo>
                    <a:pt x="18883" y="21128"/>
                  </a:lnTo>
                  <a:cubicBezTo>
                    <a:pt x="21600" y="7799"/>
                    <a:pt x="16737" y="382"/>
                    <a:pt x="16737" y="382"/>
                  </a:cubicBezTo>
                  <a:cubicBezTo>
                    <a:pt x="16737" y="382"/>
                    <a:pt x="15707" y="224"/>
                    <a:pt x="14334" y="112"/>
                  </a:cubicBezTo>
                  <a:cubicBezTo>
                    <a:pt x="13876" y="90"/>
                    <a:pt x="13418" y="44"/>
                    <a:pt x="12931" y="22"/>
                  </a:cubicBezTo>
                  <a:cubicBezTo>
                    <a:pt x="12646" y="22"/>
                    <a:pt x="12359" y="0"/>
                    <a:pt x="1210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9" name="Google Shape;1763;p63"/>
            <p:cNvSpPr/>
            <p:nvPr/>
          </p:nvSpPr>
          <p:spPr>
            <a:xfrm flipH="1">
              <a:off x="2287727" y="1826600"/>
              <a:ext cx="149783" cy="571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18678" y="0"/>
                  </a:moveTo>
                  <a:lnTo>
                    <a:pt x="0" y="6893"/>
                  </a:lnTo>
                  <a:cubicBezTo>
                    <a:pt x="2922" y="12018"/>
                    <a:pt x="4969" y="16894"/>
                    <a:pt x="6421" y="21600"/>
                  </a:cubicBezTo>
                  <a:cubicBezTo>
                    <a:pt x="18101" y="17987"/>
                    <a:pt x="21600" y="3278"/>
                    <a:pt x="1867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0" name="Google Shape;1764;p63"/>
            <p:cNvSpPr/>
            <p:nvPr/>
          </p:nvSpPr>
          <p:spPr>
            <a:xfrm flipH="1">
              <a:off x="1571717" y="768066"/>
              <a:ext cx="576660" cy="772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3" h="21600" fill="norm" stroke="1" extrusionOk="0">
                  <a:moveTo>
                    <a:pt x="228" y="0"/>
                  </a:moveTo>
                  <a:cubicBezTo>
                    <a:pt x="1824" y="4667"/>
                    <a:pt x="3726" y="13316"/>
                    <a:pt x="0" y="16676"/>
                  </a:cubicBezTo>
                  <a:cubicBezTo>
                    <a:pt x="3236" y="19022"/>
                    <a:pt x="7465" y="21600"/>
                    <a:pt x="13998" y="21600"/>
                  </a:cubicBezTo>
                  <a:cubicBezTo>
                    <a:pt x="14221" y="21600"/>
                    <a:pt x="14449" y="21598"/>
                    <a:pt x="14680" y="21591"/>
                  </a:cubicBezTo>
                  <a:cubicBezTo>
                    <a:pt x="21600" y="21343"/>
                    <a:pt x="20004" y="17547"/>
                    <a:pt x="18027" y="15618"/>
                  </a:cubicBezTo>
                  <a:cubicBezTo>
                    <a:pt x="11408" y="14747"/>
                    <a:pt x="11257" y="10765"/>
                    <a:pt x="12016" y="7032"/>
                  </a:cubicBezTo>
                  <a:lnTo>
                    <a:pt x="228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1" name="Google Shape;1765;p63"/>
            <p:cNvSpPr/>
            <p:nvPr/>
          </p:nvSpPr>
          <p:spPr>
            <a:xfrm flipH="1">
              <a:off x="1676909" y="1508600"/>
              <a:ext cx="133468" cy="64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3" y="0"/>
                  </a:moveTo>
                  <a:lnTo>
                    <a:pt x="5405" y="759"/>
                  </a:lnTo>
                  <a:lnTo>
                    <a:pt x="0" y="21600"/>
                  </a:lnTo>
                  <a:lnTo>
                    <a:pt x="21600" y="8189"/>
                  </a:lnTo>
                  <a:lnTo>
                    <a:pt x="15483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2" name="Google Shape;1766;p63"/>
            <p:cNvSpPr/>
            <p:nvPr/>
          </p:nvSpPr>
          <p:spPr>
            <a:xfrm flipH="1">
              <a:off x="1543509" y="1495266"/>
              <a:ext cx="133401" cy="77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9" y="0"/>
                  </a:moveTo>
                  <a:lnTo>
                    <a:pt x="0" y="10486"/>
                  </a:lnTo>
                  <a:lnTo>
                    <a:pt x="21600" y="21600"/>
                  </a:lnTo>
                  <a:lnTo>
                    <a:pt x="20164" y="1849"/>
                  </a:lnTo>
                  <a:lnTo>
                    <a:pt x="215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3" name="Google Shape;1767;p63"/>
            <p:cNvSpPr/>
            <p:nvPr/>
          </p:nvSpPr>
          <p:spPr>
            <a:xfrm flipH="1">
              <a:off x="1712509" y="1318533"/>
              <a:ext cx="528448" cy="376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3521" y="0"/>
                  </a:moveTo>
                  <a:cubicBezTo>
                    <a:pt x="3207" y="0"/>
                    <a:pt x="2890" y="103"/>
                    <a:pt x="2586" y="317"/>
                  </a:cubicBezTo>
                  <a:lnTo>
                    <a:pt x="508" y="1846"/>
                  </a:lnTo>
                  <a:cubicBezTo>
                    <a:pt x="-34" y="2228"/>
                    <a:pt x="-123" y="2992"/>
                    <a:pt x="148" y="3756"/>
                  </a:cubicBezTo>
                  <a:cubicBezTo>
                    <a:pt x="4486" y="15227"/>
                    <a:pt x="18223" y="21600"/>
                    <a:pt x="18223" y="21600"/>
                  </a:cubicBezTo>
                  <a:cubicBezTo>
                    <a:pt x="18223" y="21600"/>
                    <a:pt x="17139" y="13824"/>
                    <a:pt x="21477" y="10894"/>
                  </a:cubicBezTo>
                  <a:cubicBezTo>
                    <a:pt x="15421" y="9239"/>
                    <a:pt x="9726" y="5670"/>
                    <a:pt x="4757" y="569"/>
                  </a:cubicBezTo>
                  <a:cubicBezTo>
                    <a:pt x="4388" y="199"/>
                    <a:pt x="3957" y="0"/>
                    <a:pt x="35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4" name="Google Shape;1768;p63"/>
            <p:cNvSpPr/>
            <p:nvPr/>
          </p:nvSpPr>
          <p:spPr>
            <a:xfrm flipH="1">
              <a:off x="1468888" y="1303733"/>
              <a:ext cx="194689" cy="36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0" h="21600" fill="norm" stroke="1" extrusionOk="0">
                  <a:moveTo>
                    <a:pt x="1720" y="0"/>
                  </a:moveTo>
                  <a:cubicBezTo>
                    <a:pt x="1124" y="0"/>
                    <a:pt x="720" y="576"/>
                    <a:pt x="1036" y="933"/>
                  </a:cubicBezTo>
                  <a:cubicBezTo>
                    <a:pt x="3285" y="3286"/>
                    <a:pt x="6741" y="8259"/>
                    <a:pt x="0" y="11267"/>
                  </a:cubicBezTo>
                  <a:cubicBezTo>
                    <a:pt x="8295" y="14275"/>
                    <a:pt x="10885" y="21600"/>
                    <a:pt x="10885" y="21600"/>
                  </a:cubicBezTo>
                  <a:cubicBezTo>
                    <a:pt x="10885" y="21600"/>
                    <a:pt x="21600" y="12835"/>
                    <a:pt x="8984" y="1196"/>
                  </a:cubicBezTo>
                  <a:cubicBezTo>
                    <a:pt x="8813" y="933"/>
                    <a:pt x="8295" y="804"/>
                    <a:pt x="7948" y="671"/>
                  </a:cubicBezTo>
                  <a:lnTo>
                    <a:pt x="1901" y="16"/>
                  </a:lnTo>
                  <a:cubicBezTo>
                    <a:pt x="1839" y="4"/>
                    <a:pt x="1777" y="0"/>
                    <a:pt x="172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5" name="Google Shape;1769;p63"/>
            <p:cNvSpPr/>
            <p:nvPr/>
          </p:nvSpPr>
          <p:spPr>
            <a:xfrm flipH="1">
              <a:off x="1797043" y="868133"/>
              <a:ext cx="206887" cy="244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2" h="21600" fill="norm" stroke="1" extrusionOk="0">
                  <a:moveTo>
                    <a:pt x="237" y="0"/>
                  </a:moveTo>
                  <a:cubicBezTo>
                    <a:pt x="-218" y="2749"/>
                    <a:pt x="9" y="5497"/>
                    <a:pt x="698" y="8051"/>
                  </a:cubicBezTo>
                  <a:cubicBezTo>
                    <a:pt x="2076" y="14726"/>
                    <a:pt x="12880" y="21011"/>
                    <a:pt x="20466" y="21600"/>
                  </a:cubicBezTo>
                  <a:cubicBezTo>
                    <a:pt x="20466" y="18651"/>
                    <a:pt x="20693" y="15903"/>
                    <a:pt x="21382" y="13154"/>
                  </a:cubicBezTo>
                  <a:lnTo>
                    <a:pt x="23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6" name="Google Shape;1770;p63"/>
            <p:cNvSpPr/>
            <p:nvPr/>
          </p:nvSpPr>
          <p:spPr>
            <a:xfrm flipH="1">
              <a:off x="1548624" y="208600"/>
              <a:ext cx="201686" cy="381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9" h="21600" fill="norm" stroke="1" extrusionOk="0">
                  <a:moveTo>
                    <a:pt x="8175" y="0"/>
                  </a:moveTo>
                  <a:cubicBezTo>
                    <a:pt x="5769" y="0"/>
                    <a:pt x="3035" y="513"/>
                    <a:pt x="0" y="1709"/>
                  </a:cubicBezTo>
                  <a:lnTo>
                    <a:pt x="6384" y="21600"/>
                  </a:lnTo>
                  <a:cubicBezTo>
                    <a:pt x="11627" y="20592"/>
                    <a:pt x="19611" y="16691"/>
                    <a:pt x="20520" y="12158"/>
                  </a:cubicBezTo>
                  <a:cubicBezTo>
                    <a:pt x="21600" y="7098"/>
                    <a:pt x="17150" y="0"/>
                    <a:pt x="817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7" name="Google Shape;1771;p63"/>
            <p:cNvSpPr/>
            <p:nvPr/>
          </p:nvSpPr>
          <p:spPr>
            <a:xfrm flipH="1">
              <a:off x="1531543" y="146333"/>
              <a:ext cx="685028" cy="907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9" h="21600" fill="norm" stroke="1" extrusionOk="0">
                  <a:moveTo>
                    <a:pt x="9162" y="0"/>
                  </a:moveTo>
                  <a:cubicBezTo>
                    <a:pt x="3602" y="0"/>
                    <a:pt x="-957" y="4136"/>
                    <a:pt x="173" y="8872"/>
                  </a:cubicBezTo>
                  <a:cubicBezTo>
                    <a:pt x="1342" y="14326"/>
                    <a:pt x="1667" y="17503"/>
                    <a:pt x="5437" y="19991"/>
                  </a:cubicBezTo>
                  <a:cubicBezTo>
                    <a:pt x="7132" y="21105"/>
                    <a:pt x="9020" y="21600"/>
                    <a:pt x="10859" y="21600"/>
                  </a:cubicBezTo>
                  <a:cubicBezTo>
                    <a:pt x="15227" y="21600"/>
                    <a:pt x="19314" y="18805"/>
                    <a:pt x="19864" y="14856"/>
                  </a:cubicBezTo>
                  <a:cubicBezTo>
                    <a:pt x="20643" y="9826"/>
                    <a:pt x="18564" y="1832"/>
                    <a:pt x="11740" y="295"/>
                  </a:cubicBezTo>
                  <a:cubicBezTo>
                    <a:pt x="10869" y="94"/>
                    <a:pt x="10004" y="0"/>
                    <a:pt x="9162" y="0"/>
                  </a:cubicBez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8" name="Google Shape;1772;p63"/>
            <p:cNvSpPr/>
            <p:nvPr/>
          </p:nvSpPr>
          <p:spPr>
            <a:xfrm flipH="1">
              <a:off x="1571611" y="0"/>
              <a:ext cx="810691" cy="68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8" h="21600" fill="norm" stroke="1" extrusionOk="0">
                  <a:moveTo>
                    <a:pt x="12591" y="0"/>
                  </a:moveTo>
                  <a:cubicBezTo>
                    <a:pt x="10873" y="0"/>
                    <a:pt x="9062" y="988"/>
                    <a:pt x="7506" y="2547"/>
                  </a:cubicBezTo>
                  <a:cubicBezTo>
                    <a:pt x="5680" y="4296"/>
                    <a:pt x="-140" y="2756"/>
                    <a:pt x="1340" y="7514"/>
                  </a:cubicBezTo>
                  <a:cubicBezTo>
                    <a:pt x="-1717" y="9754"/>
                    <a:pt x="897" y="18290"/>
                    <a:pt x="4744" y="21159"/>
                  </a:cubicBezTo>
                  <a:cubicBezTo>
                    <a:pt x="5161" y="21468"/>
                    <a:pt x="5535" y="21600"/>
                    <a:pt x="5869" y="21600"/>
                  </a:cubicBezTo>
                  <a:cubicBezTo>
                    <a:pt x="7429" y="21600"/>
                    <a:pt x="8106" y="18707"/>
                    <a:pt x="8146" y="17382"/>
                  </a:cubicBezTo>
                  <a:cubicBezTo>
                    <a:pt x="8146" y="14791"/>
                    <a:pt x="7406" y="11993"/>
                    <a:pt x="6469" y="11013"/>
                  </a:cubicBezTo>
                  <a:cubicBezTo>
                    <a:pt x="10958" y="11013"/>
                    <a:pt x="19883" y="10663"/>
                    <a:pt x="17615" y="4575"/>
                  </a:cubicBezTo>
                  <a:cubicBezTo>
                    <a:pt x="16426" y="1315"/>
                    <a:pt x="14572" y="0"/>
                    <a:pt x="125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9" name="Google Shape;1773;p63"/>
            <p:cNvSpPr/>
            <p:nvPr/>
          </p:nvSpPr>
          <p:spPr>
            <a:xfrm flipH="1">
              <a:off x="2299576" y="192133"/>
              <a:ext cx="102334" cy="7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350" y="11771"/>
                    <a:pt x="9864" y="20933"/>
                    <a:pt x="18772" y="21600"/>
                  </a:cubicBezTo>
                  <a:lnTo>
                    <a:pt x="21600" y="9809"/>
                  </a:lnTo>
                  <a:cubicBezTo>
                    <a:pt x="13621" y="9809"/>
                    <a:pt x="6107" y="653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0" name="Google Shape;1774;p63"/>
            <p:cNvSpPr/>
            <p:nvPr/>
          </p:nvSpPr>
          <p:spPr>
            <a:xfrm flipH="1">
              <a:off x="2090836" y="560666"/>
              <a:ext cx="218549" cy="26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8" h="21600" fill="norm" stroke="1" extrusionOk="0">
                  <a:moveTo>
                    <a:pt x="8406" y="0"/>
                  </a:moveTo>
                  <a:cubicBezTo>
                    <a:pt x="8108" y="0"/>
                    <a:pt x="7798" y="17"/>
                    <a:pt x="7483" y="50"/>
                  </a:cubicBezTo>
                  <a:cubicBezTo>
                    <a:pt x="1052" y="600"/>
                    <a:pt x="-1676" y="6844"/>
                    <a:pt x="1052" y="11987"/>
                  </a:cubicBezTo>
                  <a:cubicBezTo>
                    <a:pt x="3388" y="16397"/>
                    <a:pt x="7284" y="19700"/>
                    <a:pt x="12155" y="21171"/>
                  </a:cubicBezTo>
                  <a:cubicBezTo>
                    <a:pt x="13084" y="21462"/>
                    <a:pt x="13908" y="21600"/>
                    <a:pt x="14638" y="21600"/>
                  </a:cubicBezTo>
                  <a:cubicBezTo>
                    <a:pt x="18972" y="21600"/>
                    <a:pt x="19924" y="16837"/>
                    <a:pt x="18586" y="11805"/>
                  </a:cubicBezTo>
                  <a:cubicBezTo>
                    <a:pt x="17103" y="6734"/>
                    <a:pt x="14381" y="0"/>
                    <a:pt x="8406" y="0"/>
                  </a:cubicBez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1" name="Google Shape;1775;p63"/>
            <p:cNvSpPr/>
            <p:nvPr/>
          </p:nvSpPr>
          <p:spPr>
            <a:xfrm flipH="1">
              <a:off x="484976" y="3414400"/>
              <a:ext cx="1423267" cy="492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87" y="0"/>
                  </a:moveTo>
                  <a:lnTo>
                    <a:pt x="0" y="136"/>
                  </a:lnTo>
                  <a:cubicBezTo>
                    <a:pt x="0" y="136"/>
                    <a:pt x="5873" y="7827"/>
                    <a:pt x="7966" y="10946"/>
                  </a:cubicBezTo>
                  <a:cubicBezTo>
                    <a:pt x="10091" y="14065"/>
                    <a:pt x="15998" y="21600"/>
                    <a:pt x="15998" y="21600"/>
                  </a:cubicBezTo>
                  <a:lnTo>
                    <a:pt x="21600" y="20986"/>
                  </a:lnTo>
                  <a:cubicBezTo>
                    <a:pt x="21600" y="20986"/>
                    <a:pt x="18022" y="13997"/>
                    <a:pt x="16504" y="10780"/>
                  </a:cubicBezTo>
                  <a:cubicBezTo>
                    <a:pt x="15086" y="7701"/>
                    <a:pt x="12387" y="0"/>
                    <a:pt x="1238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2" name="Google Shape;1776;p63"/>
            <p:cNvSpPr/>
            <p:nvPr/>
          </p:nvSpPr>
          <p:spPr>
            <a:xfrm flipH="1">
              <a:off x="1482032" y="3917000"/>
              <a:ext cx="301678" cy="1327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12133" y="0"/>
                  </a:moveTo>
                  <a:cubicBezTo>
                    <a:pt x="7547" y="290"/>
                    <a:pt x="3406" y="796"/>
                    <a:pt x="0" y="1520"/>
                  </a:cubicBezTo>
                  <a:cubicBezTo>
                    <a:pt x="5033" y="7308"/>
                    <a:pt x="11835" y="14907"/>
                    <a:pt x="17605" y="21600"/>
                  </a:cubicBezTo>
                  <a:cubicBezTo>
                    <a:pt x="21449" y="15811"/>
                    <a:pt x="21600" y="4848"/>
                    <a:pt x="121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3" name="Google Shape;1777;p63"/>
            <p:cNvSpPr/>
            <p:nvPr/>
          </p:nvSpPr>
          <p:spPr>
            <a:xfrm flipH="1">
              <a:off x="1532376" y="3429999"/>
              <a:ext cx="878913" cy="4881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21235" y="0"/>
                  </a:moveTo>
                  <a:lnTo>
                    <a:pt x="1838" y="138"/>
                  </a:lnTo>
                  <a:cubicBezTo>
                    <a:pt x="1838" y="138"/>
                    <a:pt x="2483" y="8640"/>
                    <a:pt x="978" y="12301"/>
                  </a:cubicBezTo>
                  <a:cubicBezTo>
                    <a:pt x="-365" y="15509"/>
                    <a:pt x="65" y="21600"/>
                    <a:pt x="65" y="21600"/>
                  </a:cubicBezTo>
                  <a:lnTo>
                    <a:pt x="10435" y="21600"/>
                  </a:lnTo>
                  <a:cubicBezTo>
                    <a:pt x="10435" y="21600"/>
                    <a:pt x="13014" y="14712"/>
                    <a:pt x="15109" y="11435"/>
                  </a:cubicBezTo>
                  <a:cubicBezTo>
                    <a:pt x="17044" y="8433"/>
                    <a:pt x="21235" y="0"/>
                    <a:pt x="2123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4" name="Google Shape;1778;p63"/>
            <p:cNvSpPr/>
            <p:nvPr/>
          </p:nvSpPr>
          <p:spPr>
            <a:xfrm flipH="1">
              <a:off x="1877109" y="8160067"/>
              <a:ext cx="560401" cy="160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1197"/>
                  </a:lnTo>
                  <a:lnTo>
                    <a:pt x="429" y="21600"/>
                  </a:lnTo>
                  <a:lnTo>
                    <a:pt x="1980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5" name="Google Shape;1779;p63"/>
            <p:cNvSpPr/>
            <p:nvPr/>
          </p:nvSpPr>
          <p:spPr>
            <a:xfrm flipH="1">
              <a:off x="438242" y="8024400"/>
              <a:ext cx="491468" cy="33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04" y="0"/>
                  </a:moveTo>
                  <a:lnTo>
                    <a:pt x="0" y="12445"/>
                  </a:lnTo>
                  <a:lnTo>
                    <a:pt x="2344" y="21600"/>
                  </a:lnTo>
                  <a:lnTo>
                    <a:pt x="21600" y="10871"/>
                  </a:lnTo>
                  <a:lnTo>
                    <a:pt x="21404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6" name="Google Shape;1780;p63"/>
            <p:cNvSpPr/>
            <p:nvPr/>
          </p:nvSpPr>
          <p:spPr>
            <a:xfrm flipH="1">
              <a:off x="1812238" y="507933"/>
              <a:ext cx="45159" cy="68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3" h="21600" fill="norm" stroke="1" extrusionOk="0">
                  <a:moveTo>
                    <a:pt x="8014" y="0"/>
                  </a:moveTo>
                  <a:cubicBezTo>
                    <a:pt x="3099" y="689"/>
                    <a:pt x="-844" y="5557"/>
                    <a:pt x="157" y="11844"/>
                  </a:cubicBezTo>
                  <a:cubicBezTo>
                    <a:pt x="1128" y="17401"/>
                    <a:pt x="6042" y="21600"/>
                    <a:pt x="11928" y="21600"/>
                  </a:cubicBezTo>
                  <a:cubicBezTo>
                    <a:pt x="16842" y="20890"/>
                    <a:pt x="20756" y="16022"/>
                    <a:pt x="19785" y="9756"/>
                  </a:cubicBezTo>
                  <a:cubicBezTo>
                    <a:pt x="18784" y="4178"/>
                    <a:pt x="13899" y="0"/>
                    <a:pt x="801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7" name="Google Shape;1781;p63"/>
            <p:cNvSpPr/>
            <p:nvPr/>
          </p:nvSpPr>
          <p:spPr>
            <a:xfrm flipH="1">
              <a:off x="1600972" y="483200"/>
              <a:ext cx="45159" cy="6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3" h="21600" fill="norm" stroke="1" extrusionOk="0">
                  <a:moveTo>
                    <a:pt x="9132" y="0"/>
                  </a:moveTo>
                  <a:cubicBezTo>
                    <a:pt x="8749" y="0"/>
                    <a:pt x="8367" y="21"/>
                    <a:pt x="7984" y="86"/>
                  </a:cubicBezTo>
                  <a:cubicBezTo>
                    <a:pt x="3099" y="86"/>
                    <a:pt x="-844" y="5786"/>
                    <a:pt x="157" y="11507"/>
                  </a:cubicBezTo>
                  <a:cubicBezTo>
                    <a:pt x="1069" y="17486"/>
                    <a:pt x="5336" y="21600"/>
                    <a:pt x="10662" y="21600"/>
                  </a:cubicBezTo>
                  <a:cubicBezTo>
                    <a:pt x="11074" y="21600"/>
                    <a:pt x="11486" y="21579"/>
                    <a:pt x="11928" y="21514"/>
                  </a:cubicBezTo>
                  <a:cubicBezTo>
                    <a:pt x="16842" y="21514"/>
                    <a:pt x="20756" y="15793"/>
                    <a:pt x="19785" y="10093"/>
                  </a:cubicBezTo>
                  <a:cubicBezTo>
                    <a:pt x="18873" y="4736"/>
                    <a:pt x="14488" y="0"/>
                    <a:pt x="913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8" name="Google Shape;1782;p63"/>
            <p:cNvSpPr/>
            <p:nvPr/>
          </p:nvSpPr>
          <p:spPr>
            <a:xfrm flipH="1">
              <a:off x="1603576" y="536800"/>
              <a:ext cx="108934" cy="176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402" y="21462"/>
                  </a:lnTo>
                  <a:cubicBezTo>
                    <a:pt x="5433" y="21559"/>
                    <a:pt x="6464" y="21600"/>
                    <a:pt x="7482" y="21600"/>
                  </a:cubicBezTo>
                  <a:cubicBezTo>
                    <a:pt x="12598" y="21600"/>
                    <a:pt x="17568" y="20468"/>
                    <a:pt x="21600" y="18204"/>
                  </a:cubicBezTo>
                  <a:cubicBezTo>
                    <a:pt x="13232" y="12771"/>
                    <a:pt x="5737" y="6524"/>
                    <a:pt x="0" y="0"/>
                  </a:cubicBezTo>
                  <a:close/>
                </a:path>
              </a:pathLst>
            </a:custGeom>
            <a:solidFill>
              <a:srgbClr val="A0272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9" name="Google Shape;1783;p63"/>
            <p:cNvSpPr/>
            <p:nvPr/>
          </p:nvSpPr>
          <p:spPr>
            <a:xfrm flipH="1">
              <a:off x="1734776" y="712333"/>
              <a:ext cx="143540" cy="6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4" h="21600" fill="norm" stroke="1" extrusionOk="0">
                  <a:moveTo>
                    <a:pt x="930" y="0"/>
                  </a:moveTo>
                  <a:cubicBezTo>
                    <a:pt x="307" y="0"/>
                    <a:pt x="-316" y="2249"/>
                    <a:pt x="178" y="4043"/>
                  </a:cubicBezTo>
                  <a:cubicBezTo>
                    <a:pt x="4469" y="14424"/>
                    <a:pt x="10736" y="20811"/>
                    <a:pt x="17004" y="21600"/>
                  </a:cubicBezTo>
                  <a:cubicBezTo>
                    <a:pt x="17992" y="21600"/>
                    <a:pt x="19307" y="20811"/>
                    <a:pt x="20632" y="20811"/>
                  </a:cubicBezTo>
                  <a:cubicBezTo>
                    <a:pt x="20958" y="20811"/>
                    <a:pt x="21284" y="19997"/>
                    <a:pt x="21284" y="18419"/>
                  </a:cubicBezTo>
                  <a:cubicBezTo>
                    <a:pt x="21284" y="17605"/>
                    <a:pt x="20632" y="16816"/>
                    <a:pt x="20295" y="16816"/>
                  </a:cubicBezTo>
                  <a:cubicBezTo>
                    <a:pt x="19248" y="17175"/>
                    <a:pt x="18200" y="17366"/>
                    <a:pt x="17162" y="17366"/>
                  </a:cubicBezTo>
                  <a:cubicBezTo>
                    <a:pt x="11329" y="17366"/>
                    <a:pt x="5704" y="11697"/>
                    <a:pt x="1503" y="861"/>
                  </a:cubicBezTo>
                  <a:cubicBezTo>
                    <a:pt x="1335" y="263"/>
                    <a:pt x="1127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0" name="Google Shape;1784;p63"/>
            <p:cNvSpPr/>
            <p:nvPr/>
          </p:nvSpPr>
          <p:spPr>
            <a:xfrm flipH="1">
              <a:off x="1843709" y="412266"/>
              <a:ext cx="96530" cy="71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5" h="21600" fill="norm" stroke="1" extrusionOk="0">
                  <a:moveTo>
                    <a:pt x="18848" y="0"/>
                  </a:moveTo>
                  <a:cubicBezTo>
                    <a:pt x="10991" y="1355"/>
                    <a:pt x="4119" y="7422"/>
                    <a:pt x="191" y="16867"/>
                  </a:cubicBezTo>
                  <a:cubicBezTo>
                    <a:pt x="-295" y="18222"/>
                    <a:pt x="191" y="20245"/>
                    <a:pt x="1176" y="21600"/>
                  </a:cubicBezTo>
                  <a:lnTo>
                    <a:pt x="2648" y="21600"/>
                  </a:lnTo>
                  <a:cubicBezTo>
                    <a:pt x="3148" y="21600"/>
                    <a:pt x="4119" y="20912"/>
                    <a:pt x="4619" y="20245"/>
                  </a:cubicBezTo>
                  <a:cubicBezTo>
                    <a:pt x="7562" y="12822"/>
                    <a:pt x="12962" y="7422"/>
                    <a:pt x="18848" y="6755"/>
                  </a:cubicBezTo>
                  <a:cubicBezTo>
                    <a:pt x="20319" y="6755"/>
                    <a:pt x="21305" y="4733"/>
                    <a:pt x="21305" y="3378"/>
                  </a:cubicBezTo>
                  <a:cubicBezTo>
                    <a:pt x="21305" y="1355"/>
                    <a:pt x="20319" y="0"/>
                    <a:pt x="188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1" name="Google Shape;1785;p63"/>
            <p:cNvSpPr/>
            <p:nvPr/>
          </p:nvSpPr>
          <p:spPr>
            <a:xfrm flipH="1">
              <a:off x="1552197" y="367800"/>
              <a:ext cx="98613" cy="68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77" h="21600" fill="norm" stroke="1" extrusionOk="0">
                  <a:moveTo>
                    <a:pt x="2417" y="0"/>
                  </a:moveTo>
                  <a:cubicBezTo>
                    <a:pt x="-806" y="0"/>
                    <a:pt x="-806" y="6977"/>
                    <a:pt x="2417" y="6977"/>
                  </a:cubicBezTo>
                  <a:cubicBezTo>
                    <a:pt x="7928" y="7667"/>
                    <a:pt x="13438" y="12534"/>
                    <a:pt x="16193" y="20200"/>
                  </a:cubicBezTo>
                  <a:cubicBezTo>
                    <a:pt x="16661" y="20911"/>
                    <a:pt x="17116" y="21600"/>
                    <a:pt x="18039" y="21600"/>
                  </a:cubicBezTo>
                  <a:cubicBezTo>
                    <a:pt x="18493" y="21600"/>
                    <a:pt x="18962" y="21600"/>
                    <a:pt x="19416" y="20911"/>
                  </a:cubicBezTo>
                  <a:cubicBezTo>
                    <a:pt x="20339" y="20200"/>
                    <a:pt x="20794" y="18111"/>
                    <a:pt x="19871" y="16022"/>
                  </a:cubicBezTo>
                  <a:cubicBezTo>
                    <a:pt x="16193" y="6977"/>
                    <a:pt x="9760" y="689"/>
                    <a:pt x="2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2" name="Google Shape;1786;p63"/>
            <p:cNvSpPr/>
            <p:nvPr/>
          </p:nvSpPr>
          <p:spPr>
            <a:xfrm flipH="1">
              <a:off x="1947683" y="8580200"/>
              <a:ext cx="121568" cy="58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fill="norm" stroke="1" extrusionOk="0">
                  <a:moveTo>
                    <a:pt x="17462" y="3715"/>
                  </a:moveTo>
                  <a:cubicBezTo>
                    <a:pt x="17924" y="3715"/>
                    <a:pt x="18340" y="3838"/>
                    <a:pt x="18676" y="4158"/>
                  </a:cubicBezTo>
                  <a:cubicBezTo>
                    <a:pt x="18676" y="4969"/>
                    <a:pt x="19057" y="4969"/>
                    <a:pt x="19057" y="6618"/>
                  </a:cubicBezTo>
                  <a:cubicBezTo>
                    <a:pt x="19451" y="9078"/>
                    <a:pt x="19057" y="12374"/>
                    <a:pt x="17901" y="13998"/>
                  </a:cubicBezTo>
                  <a:cubicBezTo>
                    <a:pt x="16560" y="16385"/>
                    <a:pt x="14293" y="17664"/>
                    <a:pt x="11264" y="17664"/>
                  </a:cubicBezTo>
                  <a:cubicBezTo>
                    <a:pt x="9090" y="17664"/>
                    <a:pt x="6534" y="17024"/>
                    <a:pt x="3632" y="15646"/>
                  </a:cubicBezTo>
                  <a:cubicBezTo>
                    <a:pt x="8015" y="10628"/>
                    <a:pt x="14178" y="3715"/>
                    <a:pt x="17462" y="3715"/>
                  </a:cubicBezTo>
                  <a:close/>
                  <a:moveTo>
                    <a:pt x="16999" y="0"/>
                  </a:moveTo>
                  <a:cubicBezTo>
                    <a:pt x="11449" y="0"/>
                    <a:pt x="1562" y="13383"/>
                    <a:pt x="545" y="14835"/>
                  </a:cubicBezTo>
                  <a:cubicBezTo>
                    <a:pt x="163" y="15646"/>
                    <a:pt x="-230" y="16458"/>
                    <a:pt x="163" y="17295"/>
                  </a:cubicBezTo>
                  <a:cubicBezTo>
                    <a:pt x="163" y="17295"/>
                    <a:pt x="545" y="18107"/>
                    <a:pt x="926" y="18918"/>
                  </a:cubicBezTo>
                  <a:cubicBezTo>
                    <a:pt x="4407" y="20567"/>
                    <a:pt x="7876" y="21379"/>
                    <a:pt x="11345" y="21379"/>
                  </a:cubicBezTo>
                  <a:cubicBezTo>
                    <a:pt x="11807" y="21526"/>
                    <a:pt x="12270" y="21600"/>
                    <a:pt x="12732" y="21600"/>
                  </a:cubicBezTo>
                  <a:cubicBezTo>
                    <a:pt x="14964" y="21600"/>
                    <a:pt x="17138" y="20001"/>
                    <a:pt x="19057" y="17295"/>
                  </a:cubicBezTo>
                  <a:cubicBezTo>
                    <a:pt x="20607" y="14835"/>
                    <a:pt x="21370" y="10726"/>
                    <a:pt x="20988" y="6618"/>
                  </a:cubicBezTo>
                  <a:cubicBezTo>
                    <a:pt x="20607" y="4158"/>
                    <a:pt x="20214" y="1697"/>
                    <a:pt x="19057" y="886"/>
                  </a:cubicBezTo>
                  <a:cubicBezTo>
                    <a:pt x="18479" y="271"/>
                    <a:pt x="17785" y="0"/>
                    <a:pt x="1699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3" name="Google Shape;1787;p63"/>
            <p:cNvSpPr/>
            <p:nvPr/>
          </p:nvSpPr>
          <p:spPr>
            <a:xfrm flipH="1">
              <a:off x="1998703" y="8526133"/>
              <a:ext cx="69607" cy="105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88" h="21600" fill="norm" stroke="1" extrusionOk="0">
                  <a:moveTo>
                    <a:pt x="13981" y="1996"/>
                  </a:moveTo>
                  <a:cubicBezTo>
                    <a:pt x="16514" y="2447"/>
                    <a:pt x="16514" y="2912"/>
                    <a:pt x="16514" y="3363"/>
                  </a:cubicBezTo>
                  <a:cubicBezTo>
                    <a:pt x="17790" y="6562"/>
                    <a:pt x="9524" y="14313"/>
                    <a:pt x="3181" y="17964"/>
                  </a:cubicBezTo>
                  <a:cubicBezTo>
                    <a:pt x="3181" y="12482"/>
                    <a:pt x="5714" y="7464"/>
                    <a:pt x="10152" y="2912"/>
                  </a:cubicBezTo>
                  <a:cubicBezTo>
                    <a:pt x="10800" y="2447"/>
                    <a:pt x="12076" y="1996"/>
                    <a:pt x="13333" y="1996"/>
                  </a:cubicBezTo>
                  <a:close/>
                  <a:moveTo>
                    <a:pt x="12705" y="0"/>
                  </a:moveTo>
                  <a:cubicBezTo>
                    <a:pt x="10838" y="0"/>
                    <a:pt x="9048" y="519"/>
                    <a:pt x="7619" y="1545"/>
                  </a:cubicBezTo>
                  <a:cubicBezTo>
                    <a:pt x="629" y="6097"/>
                    <a:pt x="0" y="19782"/>
                    <a:pt x="0" y="20233"/>
                  </a:cubicBezTo>
                  <a:cubicBezTo>
                    <a:pt x="0" y="20698"/>
                    <a:pt x="0" y="21149"/>
                    <a:pt x="629" y="21600"/>
                  </a:cubicBezTo>
                  <a:lnTo>
                    <a:pt x="1905" y="21600"/>
                  </a:lnTo>
                  <a:cubicBezTo>
                    <a:pt x="8895" y="18866"/>
                    <a:pt x="21600" y="8380"/>
                    <a:pt x="19695" y="2912"/>
                  </a:cubicBezTo>
                  <a:cubicBezTo>
                    <a:pt x="19048" y="1080"/>
                    <a:pt x="16514" y="178"/>
                    <a:pt x="14610" y="178"/>
                  </a:cubicBezTo>
                  <a:cubicBezTo>
                    <a:pt x="13981" y="55"/>
                    <a:pt x="13333" y="0"/>
                    <a:pt x="127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4" name="Google Shape;1788;p63"/>
            <p:cNvSpPr/>
            <p:nvPr/>
          </p:nvSpPr>
          <p:spPr>
            <a:xfrm flipH="1">
              <a:off x="339292" y="8444534"/>
              <a:ext cx="129535" cy="91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6" h="21600" fill="norm" stroke="1" extrusionOk="0">
                  <a:moveTo>
                    <a:pt x="18205" y="2665"/>
                  </a:moveTo>
                  <a:cubicBezTo>
                    <a:pt x="18579" y="2665"/>
                    <a:pt x="18941" y="3201"/>
                    <a:pt x="18941" y="3721"/>
                  </a:cubicBezTo>
                  <a:cubicBezTo>
                    <a:pt x="19676" y="4777"/>
                    <a:pt x="19676" y="6874"/>
                    <a:pt x="18941" y="7931"/>
                  </a:cubicBezTo>
                  <a:cubicBezTo>
                    <a:pt x="17481" y="12140"/>
                    <a:pt x="11982" y="15814"/>
                    <a:pt x="3564" y="18447"/>
                  </a:cubicBezTo>
                  <a:cubicBezTo>
                    <a:pt x="8327" y="11084"/>
                    <a:pt x="14913" y="2665"/>
                    <a:pt x="17843" y="2665"/>
                  </a:cubicBezTo>
                  <a:close/>
                  <a:moveTo>
                    <a:pt x="18107" y="0"/>
                  </a:moveTo>
                  <a:cubicBezTo>
                    <a:pt x="12443" y="0"/>
                    <a:pt x="1336" y="17453"/>
                    <a:pt x="271" y="19503"/>
                  </a:cubicBezTo>
                  <a:cubicBezTo>
                    <a:pt x="-91" y="20023"/>
                    <a:pt x="-91" y="20544"/>
                    <a:pt x="271" y="21080"/>
                  </a:cubicBezTo>
                  <a:cubicBezTo>
                    <a:pt x="271" y="21080"/>
                    <a:pt x="633" y="21600"/>
                    <a:pt x="1007" y="21600"/>
                  </a:cubicBezTo>
                  <a:lnTo>
                    <a:pt x="1007" y="21080"/>
                  </a:lnTo>
                  <a:cubicBezTo>
                    <a:pt x="7230" y="20023"/>
                    <a:pt x="18205" y="16334"/>
                    <a:pt x="20774" y="8971"/>
                  </a:cubicBezTo>
                  <a:cubicBezTo>
                    <a:pt x="21509" y="6874"/>
                    <a:pt x="21509" y="4777"/>
                    <a:pt x="20774" y="2665"/>
                  </a:cubicBezTo>
                  <a:cubicBezTo>
                    <a:pt x="20411" y="1088"/>
                    <a:pt x="19676" y="32"/>
                    <a:pt x="18579" y="32"/>
                  </a:cubicBezTo>
                  <a:cubicBezTo>
                    <a:pt x="18425" y="16"/>
                    <a:pt x="18271" y="0"/>
                    <a:pt x="1810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5" name="Google Shape;1789;p63"/>
            <p:cNvSpPr/>
            <p:nvPr/>
          </p:nvSpPr>
          <p:spPr>
            <a:xfrm flipH="1">
              <a:off x="413123" y="8414333"/>
              <a:ext cx="61965" cy="12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69" h="21600" fill="norm" stroke="1" extrusionOk="0">
                  <a:moveTo>
                    <a:pt x="10830" y="1837"/>
                  </a:moveTo>
                  <a:cubicBezTo>
                    <a:pt x="12002" y="1837"/>
                    <a:pt x="12580" y="2239"/>
                    <a:pt x="13175" y="2239"/>
                  </a:cubicBezTo>
                  <a:cubicBezTo>
                    <a:pt x="14926" y="4609"/>
                    <a:pt x="9674" y="13306"/>
                    <a:pt x="3828" y="18436"/>
                  </a:cubicBezTo>
                  <a:cubicBezTo>
                    <a:pt x="2078" y="13697"/>
                    <a:pt x="2655" y="8958"/>
                    <a:pt x="5001" y="4206"/>
                  </a:cubicBezTo>
                  <a:cubicBezTo>
                    <a:pt x="5578" y="3021"/>
                    <a:pt x="7329" y="2239"/>
                    <a:pt x="9674" y="1837"/>
                  </a:cubicBezTo>
                  <a:close/>
                  <a:moveTo>
                    <a:pt x="11250" y="0"/>
                  </a:moveTo>
                  <a:cubicBezTo>
                    <a:pt x="10620" y="0"/>
                    <a:pt x="9902" y="71"/>
                    <a:pt x="9079" y="261"/>
                  </a:cubicBezTo>
                  <a:cubicBezTo>
                    <a:pt x="6156" y="652"/>
                    <a:pt x="3828" y="1837"/>
                    <a:pt x="2078" y="3815"/>
                  </a:cubicBezTo>
                  <a:cubicBezTo>
                    <a:pt x="-2596" y="9740"/>
                    <a:pt x="2078" y="20415"/>
                    <a:pt x="2078" y="20806"/>
                  </a:cubicBezTo>
                  <a:cubicBezTo>
                    <a:pt x="2078" y="21209"/>
                    <a:pt x="2078" y="21600"/>
                    <a:pt x="2655" y="21600"/>
                  </a:cubicBezTo>
                  <a:lnTo>
                    <a:pt x="3250" y="21600"/>
                  </a:lnTo>
                  <a:cubicBezTo>
                    <a:pt x="3828" y="21600"/>
                    <a:pt x="3828" y="21600"/>
                    <a:pt x="4406" y="21209"/>
                  </a:cubicBezTo>
                  <a:cubicBezTo>
                    <a:pt x="9674" y="17643"/>
                    <a:pt x="19004" y="5391"/>
                    <a:pt x="15503" y="1446"/>
                  </a:cubicBezTo>
                  <a:cubicBezTo>
                    <a:pt x="14610" y="841"/>
                    <a:pt x="13368" y="0"/>
                    <a:pt x="1125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6" name="Google Shape;1790;p63"/>
            <p:cNvSpPr/>
            <p:nvPr/>
          </p:nvSpPr>
          <p:spPr>
            <a:xfrm flipH="1">
              <a:off x="2304042" y="1615333"/>
              <a:ext cx="720478" cy="187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6" h="21600" fill="norm" stroke="1" extrusionOk="0">
                  <a:moveTo>
                    <a:pt x="11984" y="0"/>
                  </a:moveTo>
                  <a:cubicBezTo>
                    <a:pt x="9680" y="1770"/>
                    <a:pt x="7572" y="3489"/>
                    <a:pt x="5663" y="5285"/>
                  </a:cubicBezTo>
                  <a:cubicBezTo>
                    <a:pt x="4676" y="6183"/>
                    <a:pt x="3754" y="7081"/>
                    <a:pt x="2897" y="8004"/>
                  </a:cubicBezTo>
                  <a:cubicBezTo>
                    <a:pt x="2502" y="8466"/>
                    <a:pt x="2040" y="8928"/>
                    <a:pt x="1645" y="9389"/>
                  </a:cubicBezTo>
                  <a:lnTo>
                    <a:pt x="1053" y="10107"/>
                  </a:lnTo>
                  <a:lnTo>
                    <a:pt x="788" y="10493"/>
                  </a:lnTo>
                  <a:cubicBezTo>
                    <a:pt x="658" y="10647"/>
                    <a:pt x="526" y="10800"/>
                    <a:pt x="461" y="10954"/>
                  </a:cubicBezTo>
                  <a:cubicBezTo>
                    <a:pt x="-264" y="12185"/>
                    <a:pt x="-134" y="13468"/>
                    <a:pt x="855" y="14674"/>
                  </a:cubicBezTo>
                  <a:cubicBezTo>
                    <a:pt x="1777" y="15777"/>
                    <a:pt x="3159" y="16777"/>
                    <a:pt x="5003" y="17676"/>
                  </a:cubicBezTo>
                  <a:cubicBezTo>
                    <a:pt x="6717" y="18496"/>
                    <a:pt x="8626" y="19266"/>
                    <a:pt x="10800" y="19933"/>
                  </a:cubicBezTo>
                  <a:cubicBezTo>
                    <a:pt x="11787" y="20240"/>
                    <a:pt x="12906" y="20523"/>
                    <a:pt x="13960" y="20805"/>
                  </a:cubicBezTo>
                  <a:cubicBezTo>
                    <a:pt x="15080" y="21112"/>
                    <a:pt x="16199" y="21369"/>
                    <a:pt x="17451" y="21600"/>
                  </a:cubicBezTo>
                  <a:lnTo>
                    <a:pt x="20217" y="19881"/>
                  </a:lnTo>
                  <a:cubicBezTo>
                    <a:pt x="19822" y="19779"/>
                    <a:pt x="19360" y="19599"/>
                    <a:pt x="18965" y="19445"/>
                  </a:cubicBezTo>
                  <a:cubicBezTo>
                    <a:pt x="18505" y="19317"/>
                    <a:pt x="18108" y="19163"/>
                    <a:pt x="17713" y="19009"/>
                  </a:cubicBezTo>
                  <a:cubicBezTo>
                    <a:pt x="16858" y="18701"/>
                    <a:pt x="16067" y="18368"/>
                    <a:pt x="15342" y="18035"/>
                  </a:cubicBezTo>
                  <a:cubicBezTo>
                    <a:pt x="13828" y="17393"/>
                    <a:pt x="12511" y="16700"/>
                    <a:pt x="11392" y="15982"/>
                  </a:cubicBezTo>
                  <a:cubicBezTo>
                    <a:pt x="10405" y="15315"/>
                    <a:pt x="9680" y="14597"/>
                    <a:pt x="9218" y="13827"/>
                  </a:cubicBezTo>
                  <a:cubicBezTo>
                    <a:pt x="8889" y="13186"/>
                    <a:pt x="9021" y="12519"/>
                    <a:pt x="9483" y="11878"/>
                  </a:cubicBezTo>
                  <a:cubicBezTo>
                    <a:pt x="9548" y="11801"/>
                    <a:pt x="9613" y="11724"/>
                    <a:pt x="9745" y="11647"/>
                  </a:cubicBezTo>
                  <a:lnTo>
                    <a:pt x="9878" y="11544"/>
                  </a:lnTo>
                  <a:lnTo>
                    <a:pt x="10008" y="11390"/>
                  </a:lnTo>
                  <a:lnTo>
                    <a:pt x="10667" y="10749"/>
                  </a:lnTo>
                  <a:lnTo>
                    <a:pt x="12116" y="9466"/>
                  </a:lnTo>
                  <a:cubicBezTo>
                    <a:pt x="13038" y="8619"/>
                    <a:pt x="14093" y="7773"/>
                    <a:pt x="15080" y="6927"/>
                  </a:cubicBezTo>
                  <a:cubicBezTo>
                    <a:pt x="17121" y="5233"/>
                    <a:pt x="19228" y="3515"/>
                    <a:pt x="21336" y="1873"/>
                  </a:cubicBezTo>
                  <a:lnTo>
                    <a:pt x="11984" y="0"/>
                  </a:lnTo>
                  <a:close/>
                </a:path>
              </a:pathLst>
            </a:custGeom>
            <a:solidFill>
              <a:srgbClr val="B6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7" name="Google Shape;1791;p63"/>
            <p:cNvSpPr/>
            <p:nvPr/>
          </p:nvSpPr>
          <p:spPr>
            <a:xfrm flipH="1">
              <a:off x="2211874" y="1426200"/>
              <a:ext cx="770436" cy="1023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7" h="21600" fill="norm" stroke="1" extrusionOk="0">
                  <a:moveTo>
                    <a:pt x="14272" y="0"/>
                  </a:moveTo>
                  <a:cubicBezTo>
                    <a:pt x="13294" y="0"/>
                    <a:pt x="12224" y="138"/>
                    <a:pt x="11082" y="425"/>
                  </a:cubicBezTo>
                  <a:cubicBezTo>
                    <a:pt x="5483" y="1834"/>
                    <a:pt x="0" y="17047"/>
                    <a:pt x="0" y="17047"/>
                  </a:cubicBezTo>
                  <a:lnTo>
                    <a:pt x="12890" y="21600"/>
                  </a:lnTo>
                  <a:cubicBezTo>
                    <a:pt x="12890" y="21600"/>
                    <a:pt x="17031" y="14277"/>
                    <a:pt x="19423" y="8501"/>
                  </a:cubicBezTo>
                  <a:cubicBezTo>
                    <a:pt x="21600" y="3281"/>
                    <a:pt x="19040" y="0"/>
                    <a:pt x="1427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8" name="Google Shape;1792;p63"/>
            <p:cNvSpPr/>
            <p:nvPr/>
          </p:nvSpPr>
          <p:spPr>
            <a:xfrm flipH="1">
              <a:off x="2211874" y="1426200"/>
              <a:ext cx="770436" cy="1023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7" h="21600" fill="norm" stroke="1" extrusionOk="0">
                  <a:moveTo>
                    <a:pt x="14272" y="0"/>
                  </a:moveTo>
                  <a:cubicBezTo>
                    <a:pt x="13294" y="0"/>
                    <a:pt x="12224" y="138"/>
                    <a:pt x="11082" y="425"/>
                  </a:cubicBezTo>
                  <a:cubicBezTo>
                    <a:pt x="5483" y="1834"/>
                    <a:pt x="0" y="17047"/>
                    <a:pt x="0" y="17047"/>
                  </a:cubicBezTo>
                  <a:lnTo>
                    <a:pt x="12890" y="21600"/>
                  </a:lnTo>
                  <a:cubicBezTo>
                    <a:pt x="12890" y="21600"/>
                    <a:pt x="17031" y="14277"/>
                    <a:pt x="19423" y="8501"/>
                  </a:cubicBezTo>
                  <a:cubicBezTo>
                    <a:pt x="21600" y="3281"/>
                    <a:pt x="19040" y="0"/>
                    <a:pt x="142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9" name="Google Shape;1793;p63"/>
            <p:cNvSpPr/>
            <p:nvPr/>
          </p:nvSpPr>
          <p:spPr>
            <a:xfrm flipH="1">
              <a:off x="2192842" y="3294333"/>
              <a:ext cx="327555" cy="3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4" h="21600" fill="norm" stroke="1" extrusionOk="0">
                  <a:moveTo>
                    <a:pt x="7323" y="0"/>
                  </a:moveTo>
                  <a:lnTo>
                    <a:pt x="559" y="5588"/>
                  </a:lnTo>
                  <a:cubicBezTo>
                    <a:pt x="-2436" y="12539"/>
                    <a:pt x="7584" y="21600"/>
                    <a:pt x="7584" y="21600"/>
                  </a:cubicBezTo>
                  <a:lnTo>
                    <a:pt x="19164" y="8155"/>
                  </a:lnTo>
                  <a:lnTo>
                    <a:pt x="7323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0" name="Google Shape;1794;p63"/>
            <p:cNvSpPr/>
            <p:nvPr/>
          </p:nvSpPr>
          <p:spPr>
            <a:xfrm flipH="1">
              <a:off x="2057176" y="3414400"/>
              <a:ext cx="333601" cy="33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16" y="0"/>
                  </a:moveTo>
                  <a:lnTo>
                    <a:pt x="0" y="12732"/>
                  </a:lnTo>
                  <a:lnTo>
                    <a:pt x="8495" y="21600"/>
                  </a:lnTo>
                  <a:lnTo>
                    <a:pt x="21600" y="12445"/>
                  </a:lnTo>
                  <a:lnTo>
                    <a:pt x="12816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2653" name="Google Shape;1795;p63"/>
            <p:cNvGrpSpPr/>
            <p:nvPr/>
          </p:nvGrpSpPr>
          <p:grpSpPr>
            <a:xfrm>
              <a:off x="931288" y="3156466"/>
              <a:ext cx="463222" cy="455868"/>
              <a:chOff x="0" y="0"/>
              <a:chExt cx="463220" cy="455866"/>
            </a:xfrm>
          </p:grpSpPr>
          <p:sp>
            <p:nvSpPr>
              <p:cNvPr id="2651" name="Google Shape;1796;p63"/>
              <p:cNvSpPr/>
              <p:nvPr/>
            </p:nvSpPr>
            <p:spPr>
              <a:xfrm>
                <a:off x="-1" y="0"/>
                <a:ext cx="327555" cy="318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4" h="21600" fill="norm" stroke="1" extrusionOk="0">
                    <a:moveTo>
                      <a:pt x="7323" y="0"/>
                    </a:moveTo>
                    <a:lnTo>
                      <a:pt x="559" y="5588"/>
                    </a:lnTo>
                    <a:cubicBezTo>
                      <a:pt x="-2436" y="12539"/>
                      <a:pt x="7584" y="21600"/>
                      <a:pt x="7584" y="21600"/>
                    </a:cubicBezTo>
                    <a:lnTo>
                      <a:pt x="19164" y="8155"/>
                    </a:lnTo>
                    <a:lnTo>
                      <a:pt x="7323" y="0"/>
                    </a:lnTo>
                    <a:close/>
                  </a:path>
                </a:pathLst>
              </a:custGeom>
              <a:solidFill>
                <a:srgbClr val="B55B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652" name="Google Shape;1797;p63"/>
              <p:cNvSpPr/>
              <p:nvPr/>
            </p:nvSpPr>
            <p:spPr>
              <a:xfrm>
                <a:off x="129620" y="120066"/>
                <a:ext cx="333601" cy="3358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816" y="0"/>
                    </a:moveTo>
                    <a:lnTo>
                      <a:pt x="0" y="12732"/>
                    </a:lnTo>
                    <a:lnTo>
                      <a:pt x="8495" y="21600"/>
                    </a:lnTo>
                    <a:lnTo>
                      <a:pt x="21600" y="12445"/>
                    </a:lnTo>
                    <a:lnTo>
                      <a:pt x="12816" y="0"/>
                    </a:lnTo>
                    <a:close/>
                  </a:path>
                </a:pathLst>
              </a:custGeom>
              <a:solidFill>
                <a:srgbClr val="B55B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sp>
        <p:nvSpPr>
          <p:cNvPr id="2655" name="Google Shape;691;p25"/>
          <p:cNvSpPr/>
          <p:nvPr/>
        </p:nvSpPr>
        <p:spPr>
          <a:xfrm>
            <a:off x="15456766" y="3394338"/>
            <a:ext cx="4566005" cy="205993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656" name="Google Shape;847;p31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2659" name="Google Shape;2502;p79"/>
          <p:cNvGrpSpPr/>
          <p:nvPr/>
        </p:nvGrpSpPr>
        <p:grpSpPr>
          <a:xfrm>
            <a:off x="6189902" y="9069004"/>
            <a:ext cx="492966" cy="427333"/>
            <a:chOff x="162" y="162"/>
            <a:chExt cx="492965" cy="427331"/>
          </a:xfrm>
        </p:grpSpPr>
        <p:sp>
          <p:nvSpPr>
            <p:cNvPr id="2657" name="Google Shape;2503;p79"/>
            <p:cNvSpPr/>
            <p:nvPr/>
          </p:nvSpPr>
          <p:spPr>
            <a:xfrm>
              <a:off x="143051" y="162"/>
              <a:ext cx="350078" cy="427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666" y="10833"/>
                  </a:lnTo>
                  <a:lnTo>
                    <a:pt x="0" y="21600"/>
                  </a:lnTo>
                  <a:lnTo>
                    <a:pt x="12934" y="21600"/>
                  </a:lnTo>
                  <a:lnTo>
                    <a:pt x="21600" y="10833"/>
                  </a:lnTo>
                  <a:lnTo>
                    <a:pt x="12934" y="0"/>
                  </a:lnTo>
                  <a:close/>
                </a:path>
              </a:pathLst>
            </a:custGeom>
            <a:noFill/>
            <a:ln w="25400" cap="flat">
              <a:solidFill>
                <a:srgbClr val="869FB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8" name="Google Shape;2504;p79"/>
            <p:cNvSpPr/>
            <p:nvPr/>
          </p:nvSpPr>
          <p:spPr>
            <a:xfrm>
              <a:off x="162" y="162"/>
              <a:ext cx="221316" cy="427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3708" y="10833"/>
                  </a:lnTo>
                  <a:lnTo>
                    <a:pt x="0" y="21600"/>
                  </a:lnTo>
                  <a:lnTo>
                    <a:pt x="7876" y="21600"/>
                  </a:lnTo>
                  <a:lnTo>
                    <a:pt x="21600" y="10833"/>
                  </a:lnTo>
                  <a:lnTo>
                    <a:pt x="7876" y="0"/>
                  </a:lnTo>
                  <a:close/>
                </a:path>
              </a:pathLst>
            </a:custGeom>
            <a:noFill/>
            <a:ln w="25400" cap="flat">
              <a:solidFill>
                <a:srgbClr val="869FB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2660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2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0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3" name="تجميع"/>
          <p:cNvGrpSpPr/>
          <p:nvPr/>
        </p:nvGrpSpPr>
        <p:grpSpPr>
          <a:xfrm>
            <a:off x="4338040" y="2067433"/>
            <a:ext cx="13502414" cy="10430614"/>
            <a:chOff x="0" y="0"/>
            <a:chExt cx="13502413" cy="10430612"/>
          </a:xfrm>
        </p:grpSpPr>
        <p:pic>
          <p:nvPicPr>
            <p:cNvPr id="1097" name="IMG_2583.png" descr="IMG_258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98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099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100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1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2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104" name="ماذا أعرف"/>
          <p:cNvSpPr txBox="1"/>
          <p:nvPr/>
        </p:nvSpPr>
        <p:spPr>
          <a:xfrm>
            <a:off x="14515183" y="5537896"/>
            <a:ext cx="2130594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1105" name="ماذا أريد أن أعرف"/>
          <p:cNvSpPr txBox="1"/>
          <p:nvPr/>
        </p:nvSpPr>
        <p:spPr>
          <a:xfrm>
            <a:off x="9130522" y="5544246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1106" name="ماذا تعلمت"/>
          <p:cNvSpPr txBox="1"/>
          <p:nvPr/>
        </p:nvSpPr>
        <p:spPr>
          <a:xfrm>
            <a:off x="5440641" y="5544246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sp>
        <p:nvSpPr>
          <p:cNvPr id="1107" name="جدول التعلم"/>
          <p:cNvSpPr txBox="1"/>
          <p:nvPr/>
        </p:nvSpPr>
        <p:spPr>
          <a:xfrm>
            <a:off x="19030301" y="5174214"/>
            <a:ext cx="3979768" cy="14143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solidFill>
                  <a:srgbClr val="0000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1181" name="Google Shape;1372;p52"/>
          <p:cNvGrpSpPr/>
          <p:nvPr/>
        </p:nvGrpSpPr>
        <p:grpSpPr>
          <a:xfrm>
            <a:off x="19030301" y="6219503"/>
            <a:ext cx="3991776" cy="3495952"/>
            <a:chOff x="0" y="0"/>
            <a:chExt cx="3991774" cy="3495950"/>
          </a:xfrm>
        </p:grpSpPr>
        <p:sp>
          <p:nvSpPr>
            <p:cNvPr id="1108" name="Google Shape;1373;p52"/>
            <p:cNvSpPr/>
            <p:nvPr/>
          </p:nvSpPr>
          <p:spPr>
            <a:xfrm>
              <a:off x="262648" y="352262"/>
              <a:ext cx="3045264" cy="2505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07" h="21600" fill="norm" stroke="1" extrusionOk="0">
                  <a:moveTo>
                    <a:pt x="11153" y="0"/>
                  </a:moveTo>
                  <a:cubicBezTo>
                    <a:pt x="7945" y="0"/>
                    <a:pt x="4350" y="1470"/>
                    <a:pt x="2405" y="3762"/>
                  </a:cubicBezTo>
                  <a:cubicBezTo>
                    <a:pt x="-1485" y="8340"/>
                    <a:pt x="-442" y="17070"/>
                    <a:pt x="3993" y="20193"/>
                  </a:cubicBezTo>
                  <a:cubicBezTo>
                    <a:pt x="5350" y="21148"/>
                    <a:pt x="6941" y="21600"/>
                    <a:pt x="8569" y="21600"/>
                  </a:cubicBezTo>
                  <a:cubicBezTo>
                    <a:pt x="11858" y="21600"/>
                    <a:pt x="15302" y="19756"/>
                    <a:pt x="17289" y="16481"/>
                  </a:cubicBezTo>
                  <a:cubicBezTo>
                    <a:pt x="20115" y="11832"/>
                    <a:pt x="19437" y="3982"/>
                    <a:pt x="15392" y="1164"/>
                  </a:cubicBezTo>
                  <a:cubicBezTo>
                    <a:pt x="14240" y="362"/>
                    <a:pt x="12745" y="0"/>
                    <a:pt x="11153" y="0"/>
                  </a:cubicBezTo>
                  <a:close/>
                </a:path>
              </a:pathLst>
            </a:custGeom>
            <a:solidFill>
              <a:srgbClr val="EEEEE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9" name="Google Shape;1374;p52"/>
            <p:cNvSpPr/>
            <p:nvPr/>
          </p:nvSpPr>
          <p:spPr>
            <a:xfrm>
              <a:off x="450407" y="1507467"/>
              <a:ext cx="3106612" cy="1836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533" y="4113"/>
                    <a:pt x="19245" y="5289"/>
                    <a:pt x="17853" y="5289"/>
                  </a:cubicBezTo>
                  <a:cubicBezTo>
                    <a:pt x="15992" y="5289"/>
                    <a:pt x="13946" y="3185"/>
                    <a:pt x="11995" y="3185"/>
                  </a:cubicBezTo>
                  <a:cubicBezTo>
                    <a:pt x="11305" y="3185"/>
                    <a:pt x="10627" y="3449"/>
                    <a:pt x="9973" y="4163"/>
                  </a:cubicBezTo>
                  <a:cubicBezTo>
                    <a:pt x="7860" y="6468"/>
                    <a:pt x="7975" y="12974"/>
                    <a:pt x="5942" y="15433"/>
                  </a:cubicBezTo>
                  <a:cubicBezTo>
                    <a:pt x="5387" y="16105"/>
                    <a:pt x="4539" y="16450"/>
                    <a:pt x="3643" y="16450"/>
                  </a:cubicBezTo>
                  <a:cubicBezTo>
                    <a:pt x="2230" y="16450"/>
                    <a:pt x="697" y="15593"/>
                    <a:pt x="0" y="13816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0" name="Google Shape;1375;p52"/>
            <p:cNvSpPr/>
            <p:nvPr/>
          </p:nvSpPr>
          <p:spPr>
            <a:xfrm>
              <a:off x="-1" y="3262934"/>
              <a:ext cx="3991776" cy="233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1" name="Google Shape;1376;p52"/>
            <p:cNvSpPr/>
            <p:nvPr/>
          </p:nvSpPr>
          <p:spPr>
            <a:xfrm>
              <a:off x="1314958" y="-1"/>
              <a:ext cx="466448" cy="308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7" h="21600" fill="norm" stroke="1" extrusionOk="0">
                  <a:moveTo>
                    <a:pt x="14781" y="0"/>
                  </a:moveTo>
                  <a:cubicBezTo>
                    <a:pt x="13960" y="0"/>
                    <a:pt x="13037" y="176"/>
                    <a:pt x="12000" y="566"/>
                  </a:cubicBezTo>
                  <a:cubicBezTo>
                    <a:pt x="4829" y="3214"/>
                    <a:pt x="6985" y="17381"/>
                    <a:pt x="0" y="18936"/>
                  </a:cubicBezTo>
                  <a:cubicBezTo>
                    <a:pt x="0" y="18936"/>
                    <a:pt x="3593" y="21600"/>
                    <a:pt x="7219" y="21600"/>
                  </a:cubicBezTo>
                  <a:cubicBezTo>
                    <a:pt x="9718" y="21600"/>
                    <a:pt x="12233" y="20333"/>
                    <a:pt x="13597" y="16057"/>
                  </a:cubicBezTo>
                  <a:cubicBezTo>
                    <a:pt x="14534" y="13134"/>
                    <a:pt x="15484" y="12191"/>
                    <a:pt x="16321" y="12191"/>
                  </a:cubicBezTo>
                  <a:cubicBezTo>
                    <a:pt x="17841" y="12191"/>
                    <a:pt x="18985" y="15307"/>
                    <a:pt x="18985" y="15307"/>
                  </a:cubicBezTo>
                  <a:lnTo>
                    <a:pt x="20806" y="14560"/>
                  </a:lnTo>
                  <a:cubicBezTo>
                    <a:pt x="21336" y="12143"/>
                    <a:pt x="21600" y="0"/>
                    <a:pt x="14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2" name="Google Shape;1377;p52"/>
            <p:cNvSpPr/>
            <p:nvPr/>
          </p:nvSpPr>
          <p:spPr>
            <a:xfrm>
              <a:off x="1722034" y="198951"/>
              <a:ext cx="72208" cy="47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5" h="21600" fill="norm" stroke="1" extrusionOk="0">
                  <a:moveTo>
                    <a:pt x="16401" y="0"/>
                  </a:moveTo>
                  <a:cubicBezTo>
                    <a:pt x="12646" y="0"/>
                    <a:pt x="2979" y="4358"/>
                    <a:pt x="1057" y="6113"/>
                  </a:cubicBezTo>
                  <a:cubicBezTo>
                    <a:pt x="-1010" y="7630"/>
                    <a:pt x="141" y="17445"/>
                    <a:pt x="2897" y="21600"/>
                  </a:cubicBezTo>
                  <a:lnTo>
                    <a:pt x="20135" y="15181"/>
                  </a:lnTo>
                  <a:cubicBezTo>
                    <a:pt x="20135" y="15181"/>
                    <a:pt x="20590" y="1211"/>
                    <a:pt x="17145" y="79"/>
                  </a:cubicBezTo>
                  <a:cubicBezTo>
                    <a:pt x="16931" y="23"/>
                    <a:pt x="16683" y="0"/>
                    <a:pt x="1640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3" name="Google Shape;1378;p52"/>
            <p:cNvSpPr/>
            <p:nvPr/>
          </p:nvSpPr>
          <p:spPr>
            <a:xfrm>
              <a:off x="1168385" y="2477420"/>
              <a:ext cx="154793" cy="187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29" y="0"/>
                  </a:moveTo>
                  <a:lnTo>
                    <a:pt x="0" y="20745"/>
                  </a:lnTo>
                  <a:lnTo>
                    <a:pt x="10571" y="21600"/>
                  </a:lnTo>
                  <a:lnTo>
                    <a:pt x="21600" y="852"/>
                  </a:lnTo>
                  <a:lnTo>
                    <a:pt x="1102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4" name="Google Shape;1379;p52"/>
            <p:cNvSpPr/>
            <p:nvPr/>
          </p:nvSpPr>
          <p:spPr>
            <a:xfrm>
              <a:off x="486617" y="2131599"/>
              <a:ext cx="208333" cy="126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99" y="0"/>
                  </a:moveTo>
                  <a:lnTo>
                    <a:pt x="0" y="9536"/>
                  </a:lnTo>
                  <a:lnTo>
                    <a:pt x="3501" y="21600"/>
                  </a:lnTo>
                  <a:lnTo>
                    <a:pt x="21600" y="11921"/>
                  </a:lnTo>
                  <a:lnTo>
                    <a:pt x="1809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5" name="Google Shape;1380;p52"/>
            <p:cNvSpPr/>
            <p:nvPr/>
          </p:nvSpPr>
          <p:spPr>
            <a:xfrm>
              <a:off x="442862" y="2143867"/>
              <a:ext cx="103047" cy="235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fill="norm" stroke="1" extrusionOk="0">
                  <a:moveTo>
                    <a:pt x="5649" y="0"/>
                  </a:moveTo>
                  <a:cubicBezTo>
                    <a:pt x="4257" y="0"/>
                    <a:pt x="3079" y="434"/>
                    <a:pt x="2921" y="1063"/>
                  </a:cubicBezTo>
                  <a:cubicBezTo>
                    <a:pt x="2579" y="3931"/>
                    <a:pt x="2747" y="5288"/>
                    <a:pt x="2237" y="8835"/>
                  </a:cubicBezTo>
                  <a:cubicBezTo>
                    <a:pt x="1895" y="11024"/>
                    <a:pt x="539" y="15776"/>
                    <a:pt x="29" y="18793"/>
                  </a:cubicBezTo>
                  <a:cubicBezTo>
                    <a:pt x="-308" y="20754"/>
                    <a:pt x="2380" y="21600"/>
                    <a:pt x="4537" y="21600"/>
                  </a:cubicBezTo>
                  <a:cubicBezTo>
                    <a:pt x="5695" y="21600"/>
                    <a:pt x="6705" y="21356"/>
                    <a:pt x="7001" y="20906"/>
                  </a:cubicBezTo>
                  <a:cubicBezTo>
                    <a:pt x="10576" y="15398"/>
                    <a:pt x="14998" y="12985"/>
                    <a:pt x="18742" y="11173"/>
                  </a:cubicBezTo>
                  <a:cubicBezTo>
                    <a:pt x="19420" y="10872"/>
                    <a:pt x="19930" y="10495"/>
                    <a:pt x="19930" y="10042"/>
                  </a:cubicBezTo>
                  <a:lnTo>
                    <a:pt x="21292" y="1970"/>
                  </a:lnTo>
                  <a:cubicBezTo>
                    <a:pt x="21292" y="1667"/>
                    <a:pt x="20782" y="1441"/>
                    <a:pt x="20272" y="1366"/>
                  </a:cubicBezTo>
                  <a:lnTo>
                    <a:pt x="5981" y="7"/>
                  </a:lnTo>
                  <a:cubicBezTo>
                    <a:pt x="5869" y="2"/>
                    <a:pt x="5756" y="0"/>
                    <a:pt x="564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6" name="Google Shape;1381;p52"/>
            <p:cNvSpPr/>
            <p:nvPr/>
          </p:nvSpPr>
          <p:spPr>
            <a:xfrm>
              <a:off x="1133225" y="2642110"/>
              <a:ext cx="259240" cy="93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0" h="21600" fill="norm" stroke="1" extrusionOk="0">
                  <a:moveTo>
                    <a:pt x="2299" y="0"/>
                  </a:moveTo>
                  <a:cubicBezTo>
                    <a:pt x="1969" y="0"/>
                    <a:pt x="1769" y="375"/>
                    <a:pt x="1703" y="1324"/>
                  </a:cubicBezTo>
                  <a:lnTo>
                    <a:pt x="47" y="18191"/>
                  </a:lnTo>
                  <a:cubicBezTo>
                    <a:pt x="-152" y="19896"/>
                    <a:pt x="313" y="21600"/>
                    <a:pt x="909" y="21600"/>
                  </a:cubicBezTo>
                  <a:lnTo>
                    <a:pt x="18135" y="21600"/>
                  </a:lnTo>
                  <a:cubicBezTo>
                    <a:pt x="20850" y="21600"/>
                    <a:pt x="21448" y="13641"/>
                    <a:pt x="20320" y="12885"/>
                  </a:cubicBezTo>
                  <a:cubicBezTo>
                    <a:pt x="15285" y="9664"/>
                    <a:pt x="12304" y="5306"/>
                    <a:pt x="10780" y="1136"/>
                  </a:cubicBezTo>
                  <a:cubicBezTo>
                    <a:pt x="10516" y="375"/>
                    <a:pt x="10117" y="0"/>
                    <a:pt x="97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7" name="Google Shape;1382;p52"/>
            <p:cNvSpPr/>
            <p:nvPr/>
          </p:nvSpPr>
          <p:spPr>
            <a:xfrm>
              <a:off x="1202968" y="2477420"/>
              <a:ext cx="119397" cy="100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43" y="0"/>
                  </a:moveTo>
                  <a:lnTo>
                    <a:pt x="0" y="21600"/>
                  </a:lnTo>
                  <a:lnTo>
                    <a:pt x="14299" y="21600"/>
                  </a:lnTo>
                  <a:lnTo>
                    <a:pt x="21600" y="1592"/>
                  </a:lnTo>
                  <a:lnTo>
                    <a:pt x="8043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8" name="Google Shape;1383;p52"/>
            <p:cNvSpPr/>
            <p:nvPr/>
          </p:nvSpPr>
          <p:spPr>
            <a:xfrm>
              <a:off x="570617" y="2131599"/>
              <a:ext cx="124333" cy="98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734" y="0"/>
                  </a:moveTo>
                  <a:lnTo>
                    <a:pt x="0" y="6302"/>
                  </a:lnTo>
                  <a:lnTo>
                    <a:pt x="6008" y="21600"/>
                  </a:lnTo>
                  <a:lnTo>
                    <a:pt x="21600" y="15298"/>
                  </a:lnTo>
                  <a:lnTo>
                    <a:pt x="15734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9" name="Google Shape;1384;p52"/>
            <p:cNvSpPr/>
            <p:nvPr/>
          </p:nvSpPr>
          <p:spPr>
            <a:xfrm>
              <a:off x="524086" y="2257585"/>
              <a:ext cx="18811" cy="40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03" h="21600" fill="norm" stroke="1" extrusionOk="0">
                  <a:moveTo>
                    <a:pt x="5219" y="3529"/>
                  </a:moveTo>
                  <a:cubicBezTo>
                    <a:pt x="10103" y="8817"/>
                    <a:pt x="14965" y="16749"/>
                    <a:pt x="12878" y="18956"/>
                  </a:cubicBezTo>
                  <a:cubicBezTo>
                    <a:pt x="12878" y="19392"/>
                    <a:pt x="11501" y="19842"/>
                    <a:pt x="10791" y="19842"/>
                  </a:cubicBezTo>
                  <a:cubicBezTo>
                    <a:pt x="8704" y="19842"/>
                    <a:pt x="6617" y="19392"/>
                    <a:pt x="5219" y="18520"/>
                  </a:cubicBezTo>
                  <a:cubicBezTo>
                    <a:pt x="2443" y="16312"/>
                    <a:pt x="2443" y="10575"/>
                    <a:pt x="5219" y="3529"/>
                  </a:cubicBezTo>
                  <a:close/>
                  <a:moveTo>
                    <a:pt x="5219" y="0"/>
                  </a:moveTo>
                  <a:cubicBezTo>
                    <a:pt x="4530" y="0"/>
                    <a:pt x="3842" y="436"/>
                    <a:pt x="3842" y="872"/>
                  </a:cubicBezTo>
                  <a:cubicBezTo>
                    <a:pt x="1045" y="5724"/>
                    <a:pt x="-2440" y="15427"/>
                    <a:pt x="2443" y="19842"/>
                  </a:cubicBezTo>
                  <a:cubicBezTo>
                    <a:pt x="4530" y="21164"/>
                    <a:pt x="7306" y="21600"/>
                    <a:pt x="10103" y="21600"/>
                  </a:cubicBezTo>
                  <a:lnTo>
                    <a:pt x="10791" y="21600"/>
                  </a:lnTo>
                  <a:cubicBezTo>
                    <a:pt x="12190" y="21600"/>
                    <a:pt x="14277" y="21164"/>
                    <a:pt x="14965" y="19842"/>
                  </a:cubicBezTo>
                  <a:cubicBezTo>
                    <a:pt x="19160" y="14990"/>
                    <a:pt x="8016" y="1758"/>
                    <a:pt x="6617" y="436"/>
                  </a:cubicBezTo>
                  <a:cubicBezTo>
                    <a:pt x="5929" y="0"/>
                    <a:pt x="5219" y="0"/>
                    <a:pt x="52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0" name="Google Shape;1385;p52"/>
            <p:cNvSpPr/>
            <p:nvPr/>
          </p:nvSpPr>
          <p:spPr>
            <a:xfrm>
              <a:off x="528000" y="2257585"/>
              <a:ext cx="35213" cy="24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2" h="21600" fill="norm" stroke="1" extrusionOk="0">
                  <a:moveTo>
                    <a:pt x="3394" y="3586"/>
                  </a:moveTo>
                  <a:cubicBezTo>
                    <a:pt x="8918" y="3586"/>
                    <a:pt x="13931" y="6480"/>
                    <a:pt x="17950" y="11513"/>
                  </a:cubicBezTo>
                  <a:cubicBezTo>
                    <a:pt x="18958" y="12247"/>
                    <a:pt x="18958" y="14407"/>
                    <a:pt x="18958" y="15854"/>
                  </a:cubicBezTo>
                  <a:cubicBezTo>
                    <a:pt x="18462" y="18014"/>
                    <a:pt x="17950" y="18014"/>
                    <a:pt x="17453" y="18014"/>
                  </a:cubicBezTo>
                  <a:cubicBezTo>
                    <a:pt x="17212" y="18101"/>
                    <a:pt x="16941" y="18166"/>
                    <a:pt x="16670" y="18166"/>
                  </a:cubicBezTo>
                  <a:cubicBezTo>
                    <a:pt x="12967" y="18166"/>
                    <a:pt x="6661" y="9634"/>
                    <a:pt x="3394" y="3586"/>
                  </a:cubicBezTo>
                  <a:close/>
                  <a:moveTo>
                    <a:pt x="1377" y="0"/>
                  </a:moveTo>
                  <a:cubicBezTo>
                    <a:pt x="881" y="0"/>
                    <a:pt x="384" y="0"/>
                    <a:pt x="384" y="713"/>
                  </a:cubicBezTo>
                  <a:cubicBezTo>
                    <a:pt x="-128" y="1426"/>
                    <a:pt x="-128" y="1426"/>
                    <a:pt x="384" y="2160"/>
                  </a:cubicBezTo>
                  <a:cubicBezTo>
                    <a:pt x="2386" y="8640"/>
                    <a:pt x="11432" y="21600"/>
                    <a:pt x="16941" y="21600"/>
                  </a:cubicBezTo>
                  <a:lnTo>
                    <a:pt x="17950" y="20887"/>
                  </a:lnTo>
                  <a:cubicBezTo>
                    <a:pt x="19455" y="20887"/>
                    <a:pt x="20960" y="18727"/>
                    <a:pt x="21472" y="15854"/>
                  </a:cubicBezTo>
                  <a:cubicBezTo>
                    <a:pt x="21472" y="13673"/>
                    <a:pt x="20960" y="10800"/>
                    <a:pt x="19967" y="8640"/>
                  </a:cubicBezTo>
                  <a:cubicBezTo>
                    <a:pt x="15436" y="1426"/>
                    <a:pt x="1889" y="0"/>
                    <a:pt x="1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1" name="Google Shape;1386;p52"/>
            <p:cNvSpPr/>
            <p:nvPr/>
          </p:nvSpPr>
          <p:spPr>
            <a:xfrm>
              <a:off x="1268500" y="2637420"/>
              <a:ext cx="49742" cy="19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9" h="21600" fill="norm" stroke="1" extrusionOk="0">
                  <a:moveTo>
                    <a:pt x="18300" y="3654"/>
                  </a:moveTo>
                  <a:cubicBezTo>
                    <a:pt x="18863" y="3654"/>
                    <a:pt x="19309" y="3817"/>
                    <a:pt x="19616" y="4223"/>
                  </a:cubicBezTo>
                  <a:cubicBezTo>
                    <a:pt x="19616" y="5143"/>
                    <a:pt x="19616" y="5143"/>
                    <a:pt x="19616" y="6929"/>
                  </a:cubicBezTo>
                  <a:cubicBezTo>
                    <a:pt x="19616" y="9636"/>
                    <a:pt x="19266" y="11450"/>
                    <a:pt x="18205" y="13263"/>
                  </a:cubicBezTo>
                  <a:cubicBezTo>
                    <a:pt x="16963" y="15889"/>
                    <a:pt x="14532" y="17296"/>
                    <a:pt x="11305" y="17296"/>
                  </a:cubicBezTo>
                  <a:cubicBezTo>
                    <a:pt x="9002" y="17296"/>
                    <a:pt x="6285" y="16565"/>
                    <a:pt x="3334" y="15050"/>
                  </a:cubicBezTo>
                  <a:cubicBezTo>
                    <a:pt x="8461" y="9690"/>
                    <a:pt x="15127" y="3654"/>
                    <a:pt x="18300" y="3654"/>
                  </a:cubicBezTo>
                  <a:close/>
                  <a:moveTo>
                    <a:pt x="17791" y="0"/>
                  </a:moveTo>
                  <a:cubicBezTo>
                    <a:pt x="12484" y="0"/>
                    <a:pt x="2570" y="11152"/>
                    <a:pt x="500" y="14156"/>
                  </a:cubicBezTo>
                  <a:cubicBezTo>
                    <a:pt x="150" y="14156"/>
                    <a:pt x="-211" y="15050"/>
                    <a:pt x="150" y="15970"/>
                  </a:cubicBezTo>
                  <a:cubicBezTo>
                    <a:pt x="150" y="16863"/>
                    <a:pt x="150" y="17783"/>
                    <a:pt x="500" y="17783"/>
                  </a:cubicBezTo>
                  <a:cubicBezTo>
                    <a:pt x="4045" y="19570"/>
                    <a:pt x="7941" y="21383"/>
                    <a:pt x="11475" y="21383"/>
                  </a:cubicBezTo>
                  <a:cubicBezTo>
                    <a:pt x="11964" y="21546"/>
                    <a:pt x="12452" y="21600"/>
                    <a:pt x="12929" y="21600"/>
                  </a:cubicBezTo>
                  <a:cubicBezTo>
                    <a:pt x="15265" y="21600"/>
                    <a:pt x="17504" y="19868"/>
                    <a:pt x="19266" y="16863"/>
                  </a:cubicBezTo>
                  <a:cubicBezTo>
                    <a:pt x="20678" y="14156"/>
                    <a:pt x="21389" y="10556"/>
                    <a:pt x="21389" y="6929"/>
                  </a:cubicBezTo>
                  <a:cubicBezTo>
                    <a:pt x="21389" y="4223"/>
                    <a:pt x="21039" y="2409"/>
                    <a:pt x="20328" y="1516"/>
                  </a:cubicBezTo>
                  <a:cubicBezTo>
                    <a:pt x="19733" y="460"/>
                    <a:pt x="18852" y="0"/>
                    <a:pt x="1779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2" name="Google Shape;1387;p52"/>
            <p:cNvSpPr/>
            <p:nvPr/>
          </p:nvSpPr>
          <p:spPr>
            <a:xfrm>
              <a:off x="1268475" y="2618981"/>
              <a:ext cx="33325" cy="35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4" h="21600" fill="norm" stroke="1" extrusionOk="0">
                  <a:moveTo>
                    <a:pt x="16175" y="2540"/>
                  </a:moveTo>
                  <a:cubicBezTo>
                    <a:pt x="17208" y="2540"/>
                    <a:pt x="18225" y="3051"/>
                    <a:pt x="18225" y="3547"/>
                  </a:cubicBezTo>
                  <a:cubicBezTo>
                    <a:pt x="18750" y="6554"/>
                    <a:pt x="8975" y="15076"/>
                    <a:pt x="2808" y="18594"/>
                  </a:cubicBezTo>
                  <a:cubicBezTo>
                    <a:pt x="4350" y="13573"/>
                    <a:pt x="8451" y="2540"/>
                    <a:pt x="15651" y="2540"/>
                  </a:cubicBezTo>
                  <a:close/>
                  <a:moveTo>
                    <a:pt x="15836" y="0"/>
                  </a:moveTo>
                  <a:cubicBezTo>
                    <a:pt x="4643" y="0"/>
                    <a:pt x="233" y="19120"/>
                    <a:pt x="233" y="20097"/>
                  </a:cubicBezTo>
                  <a:cubicBezTo>
                    <a:pt x="-291" y="20593"/>
                    <a:pt x="233" y="21104"/>
                    <a:pt x="233" y="21104"/>
                  </a:cubicBezTo>
                  <a:cubicBezTo>
                    <a:pt x="480" y="21344"/>
                    <a:pt x="619" y="21480"/>
                    <a:pt x="742" y="21480"/>
                  </a:cubicBezTo>
                  <a:cubicBezTo>
                    <a:pt x="865" y="21480"/>
                    <a:pt x="1004" y="21344"/>
                    <a:pt x="1251" y="21104"/>
                  </a:cubicBezTo>
                  <a:lnTo>
                    <a:pt x="1251" y="21600"/>
                  </a:lnTo>
                  <a:cubicBezTo>
                    <a:pt x="7942" y="19090"/>
                    <a:pt x="21309" y="8568"/>
                    <a:pt x="20800" y="3051"/>
                  </a:cubicBezTo>
                  <a:cubicBezTo>
                    <a:pt x="20291" y="2044"/>
                    <a:pt x="19767" y="541"/>
                    <a:pt x="16684" y="45"/>
                  </a:cubicBezTo>
                  <a:cubicBezTo>
                    <a:pt x="16391" y="15"/>
                    <a:pt x="16113" y="0"/>
                    <a:pt x="1583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3" name="Google Shape;1388;p52"/>
            <p:cNvSpPr/>
            <p:nvPr/>
          </p:nvSpPr>
          <p:spPr>
            <a:xfrm>
              <a:off x="1180752" y="1049680"/>
              <a:ext cx="518357" cy="1501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1" h="21600" fill="norm" stroke="1" extrusionOk="0">
                  <a:moveTo>
                    <a:pt x="12078" y="0"/>
                  </a:moveTo>
                  <a:cubicBezTo>
                    <a:pt x="12078" y="0"/>
                    <a:pt x="12616" y="7713"/>
                    <a:pt x="10228" y="12145"/>
                  </a:cubicBezTo>
                  <a:cubicBezTo>
                    <a:pt x="8781" y="14811"/>
                    <a:pt x="0" y="21552"/>
                    <a:pt x="0" y="21552"/>
                  </a:cubicBezTo>
                  <a:lnTo>
                    <a:pt x="5551" y="21600"/>
                  </a:lnTo>
                  <a:cubicBezTo>
                    <a:pt x="5551" y="21600"/>
                    <a:pt x="15073" y="16280"/>
                    <a:pt x="18268" y="13176"/>
                  </a:cubicBezTo>
                  <a:cubicBezTo>
                    <a:pt x="21600" y="9953"/>
                    <a:pt x="21162" y="1007"/>
                    <a:pt x="21162" y="1007"/>
                  </a:cubicBezTo>
                  <a:lnTo>
                    <a:pt x="1207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4" name="Google Shape;1389;p52"/>
            <p:cNvSpPr/>
            <p:nvPr/>
          </p:nvSpPr>
          <p:spPr>
            <a:xfrm>
              <a:off x="1468097" y="1048841"/>
              <a:ext cx="109523" cy="498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26" y="0"/>
                  </a:moveTo>
                  <a:cubicBezTo>
                    <a:pt x="1626" y="1"/>
                    <a:pt x="2926" y="10605"/>
                    <a:pt x="0" y="21600"/>
                  </a:cubicBezTo>
                  <a:cubicBezTo>
                    <a:pt x="11533" y="16745"/>
                    <a:pt x="21600" y="7820"/>
                    <a:pt x="21600" y="5356"/>
                  </a:cubicBezTo>
                  <a:lnTo>
                    <a:pt x="14454" y="893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5" name="Google Shape;1390;p52"/>
            <p:cNvSpPr/>
            <p:nvPr/>
          </p:nvSpPr>
          <p:spPr>
            <a:xfrm>
              <a:off x="593672" y="1023318"/>
              <a:ext cx="1038278" cy="1215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4" y="0"/>
                  </a:moveTo>
                  <a:cubicBezTo>
                    <a:pt x="13772" y="1859"/>
                    <a:pt x="15022" y="5386"/>
                    <a:pt x="9969" y="13947"/>
                  </a:cubicBezTo>
                  <a:cubicBezTo>
                    <a:pt x="8376" y="16625"/>
                    <a:pt x="0" y="19844"/>
                    <a:pt x="0" y="19844"/>
                  </a:cubicBezTo>
                  <a:lnTo>
                    <a:pt x="890" y="21600"/>
                  </a:lnTo>
                  <a:cubicBezTo>
                    <a:pt x="890" y="21600"/>
                    <a:pt x="12093" y="18761"/>
                    <a:pt x="14389" y="14810"/>
                  </a:cubicBezTo>
                  <a:cubicBezTo>
                    <a:pt x="17215" y="9937"/>
                    <a:pt x="21600" y="1346"/>
                    <a:pt x="21600" y="1346"/>
                  </a:cubicBezTo>
                  <a:lnTo>
                    <a:pt x="16684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6" name="Google Shape;1391;p52"/>
            <p:cNvSpPr/>
            <p:nvPr/>
          </p:nvSpPr>
          <p:spPr>
            <a:xfrm>
              <a:off x="1841801" y="305338"/>
              <a:ext cx="76476" cy="137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718" h="21600" fill="norm" stroke="1" extrusionOk="0">
                  <a:moveTo>
                    <a:pt x="14281" y="0"/>
                  </a:moveTo>
                  <a:cubicBezTo>
                    <a:pt x="14281" y="0"/>
                    <a:pt x="-5889" y="21600"/>
                    <a:pt x="1712" y="21600"/>
                  </a:cubicBezTo>
                  <a:cubicBezTo>
                    <a:pt x="2196" y="21600"/>
                    <a:pt x="2790" y="21511"/>
                    <a:pt x="3507" y="21329"/>
                  </a:cubicBezTo>
                  <a:cubicBezTo>
                    <a:pt x="15711" y="18353"/>
                    <a:pt x="15236" y="4267"/>
                    <a:pt x="142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7" name="Google Shape;1392;p52"/>
            <p:cNvSpPr/>
            <p:nvPr/>
          </p:nvSpPr>
          <p:spPr>
            <a:xfrm>
              <a:off x="1822977" y="703021"/>
              <a:ext cx="512981" cy="220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86" y="0"/>
                  </a:moveTo>
                  <a:cubicBezTo>
                    <a:pt x="19623" y="1532"/>
                    <a:pt x="18860" y="3064"/>
                    <a:pt x="18063" y="4513"/>
                  </a:cubicBezTo>
                  <a:cubicBezTo>
                    <a:pt x="17300" y="5965"/>
                    <a:pt x="16503" y="7335"/>
                    <a:pt x="15706" y="8705"/>
                  </a:cubicBezTo>
                  <a:cubicBezTo>
                    <a:pt x="14943" y="9995"/>
                    <a:pt x="14146" y="11203"/>
                    <a:pt x="13279" y="12332"/>
                  </a:cubicBezTo>
                  <a:cubicBezTo>
                    <a:pt x="12586" y="13380"/>
                    <a:pt x="11788" y="14105"/>
                    <a:pt x="10956" y="14509"/>
                  </a:cubicBezTo>
                  <a:cubicBezTo>
                    <a:pt x="10886" y="14547"/>
                    <a:pt x="10818" y="14569"/>
                    <a:pt x="10748" y="14569"/>
                  </a:cubicBezTo>
                  <a:cubicBezTo>
                    <a:pt x="10678" y="14569"/>
                    <a:pt x="10609" y="14547"/>
                    <a:pt x="10540" y="14509"/>
                  </a:cubicBezTo>
                  <a:lnTo>
                    <a:pt x="10401" y="14509"/>
                  </a:lnTo>
                  <a:lnTo>
                    <a:pt x="10332" y="14427"/>
                  </a:lnTo>
                  <a:cubicBezTo>
                    <a:pt x="9916" y="13943"/>
                    <a:pt x="9465" y="13540"/>
                    <a:pt x="9049" y="13057"/>
                  </a:cubicBezTo>
                  <a:cubicBezTo>
                    <a:pt x="8251" y="12010"/>
                    <a:pt x="7454" y="10800"/>
                    <a:pt x="6726" y="9510"/>
                  </a:cubicBezTo>
                  <a:cubicBezTo>
                    <a:pt x="5964" y="8222"/>
                    <a:pt x="5270" y="6852"/>
                    <a:pt x="4612" y="5320"/>
                  </a:cubicBezTo>
                  <a:cubicBezTo>
                    <a:pt x="4264" y="4595"/>
                    <a:pt x="3917" y="3788"/>
                    <a:pt x="3641" y="2981"/>
                  </a:cubicBezTo>
                  <a:cubicBezTo>
                    <a:pt x="3502" y="2660"/>
                    <a:pt x="3363" y="2257"/>
                    <a:pt x="3190" y="1853"/>
                  </a:cubicBezTo>
                  <a:lnTo>
                    <a:pt x="2982" y="1210"/>
                  </a:lnTo>
                  <a:lnTo>
                    <a:pt x="2843" y="725"/>
                  </a:lnTo>
                  <a:lnTo>
                    <a:pt x="0" y="4997"/>
                  </a:lnTo>
                  <a:cubicBezTo>
                    <a:pt x="104" y="5400"/>
                    <a:pt x="174" y="5642"/>
                    <a:pt x="278" y="5883"/>
                  </a:cubicBezTo>
                  <a:lnTo>
                    <a:pt x="520" y="6690"/>
                  </a:lnTo>
                  <a:cubicBezTo>
                    <a:pt x="729" y="7173"/>
                    <a:pt x="901" y="7739"/>
                    <a:pt x="1075" y="8222"/>
                  </a:cubicBezTo>
                  <a:cubicBezTo>
                    <a:pt x="1456" y="9188"/>
                    <a:pt x="1838" y="10075"/>
                    <a:pt x="2219" y="10962"/>
                  </a:cubicBezTo>
                  <a:cubicBezTo>
                    <a:pt x="3016" y="12735"/>
                    <a:pt x="3883" y="14347"/>
                    <a:pt x="4784" y="15797"/>
                  </a:cubicBezTo>
                  <a:cubicBezTo>
                    <a:pt x="5721" y="17249"/>
                    <a:pt x="6657" y="18457"/>
                    <a:pt x="7662" y="19505"/>
                  </a:cubicBezTo>
                  <a:cubicBezTo>
                    <a:pt x="8148" y="20068"/>
                    <a:pt x="8667" y="20551"/>
                    <a:pt x="9188" y="20955"/>
                  </a:cubicBezTo>
                  <a:lnTo>
                    <a:pt x="9465" y="21197"/>
                  </a:lnTo>
                  <a:cubicBezTo>
                    <a:pt x="9569" y="21279"/>
                    <a:pt x="9708" y="21358"/>
                    <a:pt x="9812" y="21438"/>
                  </a:cubicBezTo>
                  <a:cubicBezTo>
                    <a:pt x="10019" y="21520"/>
                    <a:pt x="10227" y="21520"/>
                    <a:pt x="10436" y="21600"/>
                  </a:cubicBezTo>
                  <a:cubicBezTo>
                    <a:pt x="10818" y="21600"/>
                    <a:pt x="11164" y="21438"/>
                    <a:pt x="11545" y="21279"/>
                  </a:cubicBezTo>
                  <a:cubicBezTo>
                    <a:pt x="12690" y="20551"/>
                    <a:pt x="13764" y="19343"/>
                    <a:pt x="14735" y="17732"/>
                  </a:cubicBezTo>
                  <a:cubicBezTo>
                    <a:pt x="15602" y="16362"/>
                    <a:pt x="16469" y="14830"/>
                    <a:pt x="17266" y="13139"/>
                  </a:cubicBezTo>
                  <a:cubicBezTo>
                    <a:pt x="18792" y="9913"/>
                    <a:pt x="20248" y="6449"/>
                    <a:pt x="21600" y="2740"/>
                  </a:cubicBezTo>
                  <a:lnTo>
                    <a:pt x="20386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8" name="Google Shape;1393;p52"/>
            <p:cNvSpPr/>
            <p:nvPr/>
          </p:nvSpPr>
          <p:spPr>
            <a:xfrm>
              <a:off x="1754224" y="655034"/>
              <a:ext cx="199678" cy="210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1" h="21600" fill="norm" stroke="1" extrusionOk="0">
                  <a:moveTo>
                    <a:pt x="4508" y="0"/>
                  </a:moveTo>
                  <a:cubicBezTo>
                    <a:pt x="-75" y="0"/>
                    <a:pt x="-449" y="4779"/>
                    <a:pt x="307" y="9245"/>
                  </a:cubicBezTo>
                  <a:cubicBezTo>
                    <a:pt x="1002" y="13562"/>
                    <a:pt x="9202" y="21600"/>
                    <a:pt x="9202" y="21600"/>
                  </a:cubicBezTo>
                  <a:lnTo>
                    <a:pt x="21151" y="10176"/>
                  </a:lnTo>
                  <a:cubicBezTo>
                    <a:pt x="21151" y="10176"/>
                    <a:pt x="15132" y="870"/>
                    <a:pt x="5102" y="25"/>
                  </a:cubicBezTo>
                  <a:cubicBezTo>
                    <a:pt x="4898" y="8"/>
                    <a:pt x="4699" y="0"/>
                    <a:pt x="45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9" name="Google Shape;1394;p52"/>
            <p:cNvSpPr/>
            <p:nvPr/>
          </p:nvSpPr>
          <p:spPr>
            <a:xfrm>
              <a:off x="2300535" y="653628"/>
              <a:ext cx="76570" cy="89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3" y="0"/>
                  </a:moveTo>
                  <a:lnTo>
                    <a:pt x="0" y="16842"/>
                  </a:lnTo>
                  <a:lnTo>
                    <a:pt x="7200" y="21600"/>
                  </a:lnTo>
                  <a:cubicBezTo>
                    <a:pt x="15800" y="18826"/>
                    <a:pt x="21600" y="9511"/>
                    <a:pt x="21600" y="9511"/>
                  </a:cubicBezTo>
                  <a:lnTo>
                    <a:pt x="1163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0" name="Google Shape;1395;p52"/>
            <p:cNvSpPr/>
            <p:nvPr/>
          </p:nvSpPr>
          <p:spPr>
            <a:xfrm>
              <a:off x="2304658" y="601742"/>
              <a:ext cx="93873" cy="91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10" y="0"/>
                  </a:moveTo>
                  <a:lnTo>
                    <a:pt x="0" y="12261"/>
                  </a:lnTo>
                  <a:lnTo>
                    <a:pt x="16483" y="21600"/>
                  </a:lnTo>
                  <a:lnTo>
                    <a:pt x="21600" y="9339"/>
                  </a:lnTo>
                  <a:lnTo>
                    <a:pt x="10610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1" name="Google Shape;1396;p52"/>
            <p:cNvSpPr/>
            <p:nvPr/>
          </p:nvSpPr>
          <p:spPr>
            <a:xfrm>
              <a:off x="1395650" y="553165"/>
              <a:ext cx="484749" cy="566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2" h="21600" fill="norm" stroke="1" extrusionOk="0">
                  <a:moveTo>
                    <a:pt x="3779" y="0"/>
                  </a:moveTo>
                  <a:cubicBezTo>
                    <a:pt x="2877" y="10392"/>
                    <a:pt x="1838" y="13280"/>
                    <a:pt x="0" y="17927"/>
                  </a:cubicBezTo>
                  <a:lnTo>
                    <a:pt x="12759" y="21600"/>
                  </a:lnTo>
                  <a:cubicBezTo>
                    <a:pt x="21600" y="5746"/>
                    <a:pt x="20352" y="4898"/>
                    <a:pt x="20352" y="4898"/>
                  </a:cubicBezTo>
                  <a:cubicBezTo>
                    <a:pt x="18688" y="4050"/>
                    <a:pt x="16954" y="3265"/>
                    <a:pt x="15186" y="2575"/>
                  </a:cubicBezTo>
                  <a:cubicBezTo>
                    <a:pt x="13314" y="1915"/>
                    <a:pt x="11372" y="1351"/>
                    <a:pt x="9396" y="911"/>
                  </a:cubicBezTo>
                  <a:cubicBezTo>
                    <a:pt x="7559" y="503"/>
                    <a:pt x="5651" y="188"/>
                    <a:pt x="377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2" name="Google Shape;1397;p52"/>
            <p:cNvSpPr/>
            <p:nvPr/>
          </p:nvSpPr>
          <p:spPr>
            <a:xfrm>
              <a:off x="1618789" y="426364"/>
              <a:ext cx="144163" cy="233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7" h="21600" fill="norm" stroke="1" extrusionOk="0">
                  <a:moveTo>
                    <a:pt x="8490" y="0"/>
                  </a:moveTo>
                  <a:cubicBezTo>
                    <a:pt x="7719" y="4343"/>
                    <a:pt x="5511" y="12111"/>
                    <a:pt x="0" y="13940"/>
                  </a:cubicBezTo>
                  <a:cubicBezTo>
                    <a:pt x="0" y="13940"/>
                    <a:pt x="-221" y="18508"/>
                    <a:pt x="10807" y="20869"/>
                  </a:cubicBezTo>
                  <a:cubicBezTo>
                    <a:pt x="13177" y="21390"/>
                    <a:pt x="14916" y="21600"/>
                    <a:pt x="16179" y="21600"/>
                  </a:cubicBezTo>
                  <a:cubicBezTo>
                    <a:pt x="21379" y="21600"/>
                    <a:pt x="18526" y="18052"/>
                    <a:pt x="18526" y="18052"/>
                  </a:cubicBezTo>
                  <a:cubicBezTo>
                    <a:pt x="12351" y="15462"/>
                    <a:pt x="14113" y="12111"/>
                    <a:pt x="16761" y="9215"/>
                  </a:cubicBezTo>
                  <a:lnTo>
                    <a:pt x="8490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3" name="Google Shape;1398;p52"/>
            <p:cNvSpPr/>
            <p:nvPr/>
          </p:nvSpPr>
          <p:spPr>
            <a:xfrm>
              <a:off x="1694043" y="466722"/>
              <a:ext cx="49897" cy="81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39" h="21600" fill="norm" stroke="1" extrusionOk="0">
                  <a:moveTo>
                    <a:pt x="5184" y="0"/>
                  </a:moveTo>
                  <a:cubicBezTo>
                    <a:pt x="2853" y="2178"/>
                    <a:pt x="1189" y="4579"/>
                    <a:pt x="193" y="7202"/>
                  </a:cubicBezTo>
                  <a:cubicBezTo>
                    <a:pt x="-1461" y="12435"/>
                    <a:pt x="7845" y="19422"/>
                    <a:pt x="15147" y="21600"/>
                  </a:cubicBezTo>
                  <a:cubicBezTo>
                    <a:pt x="16483" y="19638"/>
                    <a:pt x="18146" y="17453"/>
                    <a:pt x="20139" y="15490"/>
                  </a:cubicBezTo>
                  <a:lnTo>
                    <a:pt x="5184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4" name="Google Shape;1399;p52"/>
            <p:cNvSpPr/>
            <p:nvPr/>
          </p:nvSpPr>
          <p:spPr>
            <a:xfrm>
              <a:off x="1675153" y="249282"/>
              <a:ext cx="234174" cy="297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7" h="21600" fill="norm" stroke="1" extrusionOk="0">
                  <a:moveTo>
                    <a:pt x="10272" y="0"/>
                  </a:moveTo>
                  <a:cubicBezTo>
                    <a:pt x="6842" y="0"/>
                    <a:pt x="3475" y="1900"/>
                    <a:pt x="2260" y="5262"/>
                  </a:cubicBezTo>
                  <a:cubicBezTo>
                    <a:pt x="166" y="10579"/>
                    <a:pt x="-815" y="12789"/>
                    <a:pt x="820" y="16551"/>
                  </a:cubicBezTo>
                  <a:cubicBezTo>
                    <a:pt x="2223" y="19836"/>
                    <a:pt x="5378" y="21600"/>
                    <a:pt x="8510" y="21600"/>
                  </a:cubicBezTo>
                  <a:cubicBezTo>
                    <a:pt x="10793" y="21600"/>
                    <a:pt x="13061" y="20665"/>
                    <a:pt x="14633" y="18702"/>
                  </a:cubicBezTo>
                  <a:cubicBezTo>
                    <a:pt x="18036" y="14521"/>
                    <a:pt x="20785" y="6515"/>
                    <a:pt x="16203" y="2274"/>
                  </a:cubicBezTo>
                  <a:cubicBezTo>
                    <a:pt x="14529" y="724"/>
                    <a:pt x="12388" y="0"/>
                    <a:pt x="10272" y="0"/>
                  </a:cubicBez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5" name="Google Shape;1400;p52"/>
            <p:cNvSpPr/>
            <p:nvPr/>
          </p:nvSpPr>
          <p:spPr>
            <a:xfrm>
              <a:off x="1674333" y="222351"/>
              <a:ext cx="243741" cy="160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27" h="21600" fill="norm" stroke="1" extrusionOk="0">
                  <a:moveTo>
                    <a:pt x="8890" y="0"/>
                  </a:moveTo>
                  <a:cubicBezTo>
                    <a:pt x="8426" y="0"/>
                    <a:pt x="7957" y="63"/>
                    <a:pt x="7481" y="196"/>
                  </a:cubicBezTo>
                  <a:cubicBezTo>
                    <a:pt x="-218" y="2417"/>
                    <a:pt x="-1218" y="14502"/>
                    <a:pt x="1097" y="21600"/>
                  </a:cubicBezTo>
                  <a:cubicBezTo>
                    <a:pt x="3976" y="20935"/>
                    <a:pt x="8732" y="15390"/>
                    <a:pt x="9109" y="11177"/>
                  </a:cubicBezTo>
                  <a:cubicBezTo>
                    <a:pt x="9109" y="11177"/>
                    <a:pt x="12839" y="15775"/>
                    <a:pt x="15862" y="15775"/>
                  </a:cubicBezTo>
                  <a:cubicBezTo>
                    <a:pt x="16594" y="15775"/>
                    <a:pt x="17284" y="15506"/>
                    <a:pt x="17872" y="14838"/>
                  </a:cubicBezTo>
                  <a:cubicBezTo>
                    <a:pt x="20382" y="12148"/>
                    <a:pt x="15322" y="0"/>
                    <a:pt x="88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6" name="Google Shape;1401;p52"/>
            <p:cNvSpPr/>
            <p:nvPr/>
          </p:nvSpPr>
          <p:spPr>
            <a:xfrm>
              <a:off x="1662647" y="361741"/>
              <a:ext cx="52095" cy="7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86" h="21600" fill="norm" stroke="1" extrusionOk="0">
                  <a:moveTo>
                    <a:pt x="9899" y="0"/>
                  </a:moveTo>
                  <a:cubicBezTo>
                    <a:pt x="5778" y="0"/>
                    <a:pt x="1838" y="2218"/>
                    <a:pt x="821" y="5664"/>
                  </a:cubicBezTo>
                  <a:cubicBezTo>
                    <a:pt x="-681" y="9998"/>
                    <a:pt x="-87" y="14578"/>
                    <a:pt x="2315" y="18436"/>
                  </a:cubicBezTo>
                  <a:cubicBezTo>
                    <a:pt x="3880" y="20632"/>
                    <a:pt x="6066" y="21600"/>
                    <a:pt x="8315" y="21600"/>
                  </a:cubicBezTo>
                  <a:cubicBezTo>
                    <a:pt x="11239" y="21600"/>
                    <a:pt x="14253" y="19953"/>
                    <a:pt x="16124" y="17229"/>
                  </a:cubicBezTo>
                  <a:cubicBezTo>
                    <a:pt x="19120" y="12888"/>
                    <a:pt x="20919" y="4941"/>
                    <a:pt x="15521" y="1568"/>
                  </a:cubicBezTo>
                  <a:cubicBezTo>
                    <a:pt x="13794" y="484"/>
                    <a:pt x="11824" y="0"/>
                    <a:pt x="9899" y="0"/>
                  </a:cubicBez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7" name="Google Shape;1402;p52"/>
            <p:cNvSpPr/>
            <p:nvPr/>
          </p:nvSpPr>
          <p:spPr>
            <a:xfrm>
              <a:off x="1168385" y="2502128"/>
              <a:ext cx="191845" cy="55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2" y="0"/>
                  </a:moveTo>
                  <a:lnTo>
                    <a:pt x="0" y="20010"/>
                  </a:lnTo>
                  <a:lnTo>
                    <a:pt x="18821" y="21600"/>
                  </a:lnTo>
                  <a:lnTo>
                    <a:pt x="21600" y="3495"/>
                  </a:lnTo>
                  <a:lnTo>
                    <a:pt x="11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8" name="Google Shape;1403;p52"/>
            <p:cNvSpPr/>
            <p:nvPr/>
          </p:nvSpPr>
          <p:spPr>
            <a:xfrm>
              <a:off x="583798" y="2098670"/>
              <a:ext cx="102094" cy="153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28" y="0"/>
                  </a:moveTo>
                  <a:lnTo>
                    <a:pt x="0" y="3948"/>
                  </a:lnTo>
                  <a:lnTo>
                    <a:pt x="11322" y="21600"/>
                  </a:lnTo>
                  <a:lnTo>
                    <a:pt x="21600" y="19974"/>
                  </a:lnTo>
                  <a:lnTo>
                    <a:pt x="992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9" name="Google Shape;1404;p52"/>
            <p:cNvSpPr/>
            <p:nvPr/>
          </p:nvSpPr>
          <p:spPr>
            <a:xfrm>
              <a:off x="1801828" y="379835"/>
              <a:ext cx="16585" cy="21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6" h="21600" fill="norm" stroke="1" extrusionOk="0">
                  <a:moveTo>
                    <a:pt x="12200" y="0"/>
                  </a:moveTo>
                  <a:cubicBezTo>
                    <a:pt x="8150" y="0"/>
                    <a:pt x="3903" y="3111"/>
                    <a:pt x="1597" y="7888"/>
                  </a:cubicBezTo>
                  <a:cubicBezTo>
                    <a:pt x="-1244" y="13712"/>
                    <a:pt x="-288" y="19510"/>
                    <a:pt x="4409" y="21177"/>
                  </a:cubicBezTo>
                  <a:cubicBezTo>
                    <a:pt x="5225" y="21476"/>
                    <a:pt x="6069" y="21600"/>
                    <a:pt x="6912" y="21600"/>
                  </a:cubicBezTo>
                  <a:cubicBezTo>
                    <a:pt x="10962" y="21600"/>
                    <a:pt x="15209" y="18514"/>
                    <a:pt x="17543" y="13712"/>
                  </a:cubicBezTo>
                  <a:cubicBezTo>
                    <a:pt x="20356" y="7888"/>
                    <a:pt x="18472" y="2090"/>
                    <a:pt x="14731" y="423"/>
                  </a:cubicBezTo>
                  <a:cubicBezTo>
                    <a:pt x="13887" y="149"/>
                    <a:pt x="13044" y="0"/>
                    <a:pt x="122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0" name="Google Shape;1405;p52"/>
            <p:cNvSpPr/>
            <p:nvPr/>
          </p:nvSpPr>
          <p:spPr>
            <a:xfrm>
              <a:off x="1867695" y="407826"/>
              <a:ext cx="16217" cy="21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33" h="21600" fill="norm" stroke="1" extrusionOk="0">
                  <a:moveTo>
                    <a:pt x="12781" y="0"/>
                  </a:moveTo>
                  <a:cubicBezTo>
                    <a:pt x="8544" y="0"/>
                    <a:pt x="4100" y="3107"/>
                    <a:pt x="1658" y="7904"/>
                  </a:cubicBezTo>
                  <a:cubicBezTo>
                    <a:pt x="-1285" y="13696"/>
                    <a:pt x="-314" y="19512"/>
                    <a:pt x="4601" y="21153"/>
                  </a:cubicBezTo>
                  <a:cubicBezTo>
                    <a:pt x="5277" y="21451"/>
                    <a:pt x="6072" y="21600"/>
                    <a:pt x="6896" y="21600"/>
                  </a:cubicBezTo>
                  <a:cubicBezTo>
                    <a:pt x="10810" y="21600"/>
                    <a:pt x="15930" y="18493"/>
                    <a:pt x="18343" y="13696"/>
                  </a:cubicBezTo>
                  <a:cubicBezTo>
                    <a:pt x="20315" y="7904"/>
                    <a:pt x="19344" y="1268"/>
                    <a:pt x="15401" y="423"/>
                  </a:cubicBezTo>
                  <a:cubicBezTo>
                    <a:pt x="14547" y="149"/>
                    <a:pt x="13664" y="0"/>
                    <a:pt x="12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1" name="Google Shape;1406;p52"/>
            <p:cNvSpPr/>
            <p:nvPr/>
          </p:nvSpPr>
          <p:spPr>
            <a:xfrm>
              <a:off x="1878144" y="403014"/>
              <a:ext cx="15651" cy="1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555" y="16447"/>
                    <a:pt x="6235" y="21600"/>
                    <a:pt x="9846" y="21600"/>
                  </a:cubicBezTo>
                  <a:cubicBezTo>
                    <a:pt x="15808" y="21600"/>
                    <a:pt x="21600" y="7346"/>
                    <a:pt x="21600" y="73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2" name="Google Shape;1407;p52"/>
            <p:cNvSpPr/>
            <p:nvPr/>
          </p:nvSpPr>
          <p:spPr>
            <a:xfrm>
              <a:off x="1829567" y="418144"/>
              <a:ext cx="23056" cy="46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975" y="0"/>
                  </a:moveTo>
                  <a:lnTo>
                    <a:pt x="0" y="19033"/>
                  </a:lnTo>
                  <a:cubicBezTo>
                    <a:pt x="4625" y="20744"/>
                    <a:pt x="10129" y="21600"/>
                    <a:pt x="15842" y="21600"/>
                  </a:cubicBezTo>
                  <a:cubicBezTo>
                    <a:pt x="17738" y="21600"/>
                    <a:pt x="19681" y="21497"/>
                    <a:pt x="21600" y="21315"/>
                  </a:cubicBezTo>
                  <a:cubicBezTo>
                    <a:pt x="17738" y="14081"/>
                    <a:pt x="16188" y="7223"/>
                    <a:pt x="16975" y="0"/>
                  </a:cubicBezTo>
                  <a:close/>
                </a:path>
              </a:pathLst>
            </a:custGeom>
            <a:solidFill>
              <a:srgbClr val="DE575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3" name="Google Shape;1408;p52"/>
            <p:cNvSpPr/>
            <p:nvPr/>
          </p:nvSpPr>
          <p:spPr>
            <a:xfrm>
              <a:off x="1767471" y="434608"/>
              <a:ext cx="34920" cy="38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717" y="0"/>
                  </a:moveTo>
                  <a:cubicBezTo>
                    <a:pt x="205" y="0"/>
                    <a:pt x="-292" y="455"/>
                    <a:pt x="205" y="1378"/>
                  </a:cubicBezTo>
                  <a:cubicBezTo>
                    <a:pt x="2721" y="10566"/>
                    <a:pt x="9755" y="17922"/>
                    <a:pt x="19802" y="21600"/>
                  </a:cubicBezTo>
                  <a:lnTo>
                    <a:pt x="20299" y="21600"/>
                  </a:lnTo>
                  <a:cubicBezTo>
                    <a:pt x="20299" y="21600"/>
                    <a:pt x="20811" y="21600"/>
                    <a:pt x="21308" y="21132"/>
                  </a:cubicBezTo>
                  <a:cubicBezTo>
                    <a:pt x="21308" y="20677"/>
                    <a:pt x="21308" y="19754"/>
                    <a:pt x="20299" y="19754"/>
                  </a:cubicBezTo>
                  <a:cubicBezTo>
                    <a:pt x="11261" y="16544"/>
                    <a:pt x="4724" y="9188"/>
                    <a:pt x="2223" y="923"/>
                  </a:cubicBezTo>
                  <a:cubicBezTo>
                    <a:pt x="2223" y="0"/>
                    <a:pt x="1711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4" name="Google Shape;1409;p52"/>
            <p:cNvSpPr/>
            <p:nvPr/>
          </p:nvSpPr>
          <p:spPr>
            <a:xfrm>
              <a:off x="1789941" y="345069"/>
              <a:ext cx="38016" cy="1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46" h="21600" fill="norm" stroke="1" extrusionOk="0">
                  <a:moveTo>
                    <a:pt x="11286" y="0"/>
                  </a:moveTo>
                  <a:cubicBezTo>
                    <a:pt x="7772" y="0"/>
                    <a:pt x="4205" y="3310"/>
                    <a:pt x="942" y="9973"/>
                  </a:cubicBezTo>
                  <a:cubicBezTo>
                    <a:pt x="-828" y="12847"/>
                    <a:pt x="57" y="21600"/>
                    <a:pt x="2263" y="21600"/>
                  </a:cubicBezTo>
                  <a:lnTo>
                    <a:pt x="3135" y="21600"/>
                  </a:lnTo>
                  <a:cubicBezTo>
                    <a:pt x="5778" y="16374"/>
                    <a:pt x="8750" y="13718"/>
                    <a:pt x="11643" y="13718"/>
                  </a:cubicBezTo>
                  <a:cubicBezTo>
                    <a:pt x="13572" y="13718"/>
                    <a:pt x="15474" y="14894"/>
                    <a:pt x="17245" y="17245"/>
                  </a:cubicBezTo>
                  <a:cubicBezTo>
                    <a:pt x="17601" y="17594"/>
                    <a:pt x="17918" y="17811"/>
                    <a:pt x="18209" y="17811"/>
                  </a:cubicBezTo>
                  <a:cubicBezTo>
                    <a:pt x="19002" y="17811"/>
                    <a:pt x="19557" y="16461"/>
                    <a:pt x="19887" y="14327"/>
                  </a:cubicBezTo>
                  <a:cubicBezTo>
                    <a:pt x="20772" y="11410"/>
                    <a:pt x="20323" y="7055"/>
                    <a:pt x="19002" y="5618"/>
                  </a:cubicBezTo>
                  <a:cubicBezTo>
                    <a:pt x="16544" y="1873"/>
                    <a:pt x="13929" y="0"/>
                    <a:pt x="1128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5" name="Google Shape;1410;p52"/>
            <p:cNvSpPr/>
            <p:nvPr/>
          </p:nvSpPr>
          <p:spPr>
            <a:xfrm>
              <a:off x="1891835" y="365962"/>
              <a:ext cx="25830" cy="324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2" h="21600" fill="norm" stroke="1" extrusionOk="0">
                  <a:moveTo>
                    <a:pt x="3206" y="0"/>
                  </a:moveTo>
                  <a:cubicBezTo>
                    <a:pt x="2031" y="0"/>
                    <a:pt x="756" y="609"/>
                    <a:pt x="250" y="1842"/>
                  </a:cubicBezTo>
                  <a:cubicBezTo>
                    <a:pt x="-418" y="2945"/>
                    <a:pt x="250" y="4590"/>
                    <a:pt x="2274" y="5133"/>
                  </a:cubicBezTo>
                  <a:cubicBezTo>
                    <a:pt x="9036" y="7880"/>
                    <a:pt x="13753" y="13375"/>
                    <a:pt x="15109" y="19412"/>
                  </a:cubicBezTo>
                  <a:cubicBezTo>
                    <a:pt x="15109" y="20498"/>
                    <a:pt x="16465" y="21600"/>
                    <a:pt x="17801" y="21600"/>
                  </a:cubicBezTo>
                  <a:lnTo>
                    <a:pt x="18490" y="21600"/>
                  </a:lnTo>
                  <a:cubicBezTo>
                    <a:pt x="20514" y="21057"/>
                    <a:pt x="21182" y="19955"/>
                    <a:pt x="21182" y="18310"/>
                  </a:cubicBezTo>
                  <a:cubicBezTo>
                    <a:pt x="19158" y="10627"/>
                    <a:pt x="13085" y="4047"/>
                    <a:pt x="4299" y="197"/>
                  </a:cubicBezTo>
                  <a:cubicBezTo>
                    <a:pt x="3975" y="66"/>
                    <a:pt x="3590" y="0"/>
                    <a:pt x="32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6" name="Google Shape;1411;p52"/>
            <p:cNvSpPr/>
            <p:nvPr/>
          </p:nvSpPr>
          <p:spPr>
            <a:xfrm>
              <a:off x="888446" y="623982"/>
              <a:ext cx="600238" cy="269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48" y="0"/>
                  </a:moveTo>
                  <a:cubicBezTo>
                    <a:pt x="19082" y="662"/>
                    <a:pt x="18785" y="1454"/>
                    <a:pt x="18459" y="2247"/>
                  </a:cubicBezTo>
                  <a:cubicBezTo>
                    <a:pt x="18163" y="2974"/>
                    <a:pt x="17837" y="3701"/>
                    <a:pt x="17511" y="4428"/>
                  </a:cubicBezTo>
                  <a:cubicBezTo>
                    <a:pt x="16859" y="5947"/>
                    <a:pt x="16207" y="7336"/>
                    <a:pt x="15497" y="8657"/>
                  </a:cubicBezTo>
                  <a:cubicBezTo>
                    <a:pt x="14785" y="9979"/>
                    <a:pt x="14074" y="11300"/>
                    <a:pt x="13333" y="12491"/>
                  </a:cubicBezTo>
                  <a:cubicBezTo>
                    <a:pt x="13155" y="12754"/>
                    <a:pt x="12978" y="13018"/>
                    <a:pt x="12771" y="13283"/>
                  </a:cubicBezTo>
                  <a:cubicBezTo>
                    <a:pt x="12593" y="13614"/>
                    <a:pt x="12414" y="13878"/>
                    <a:pt x="12207" y="14141"/>
                  </a:cubicBezTo>
                  <a:cubicBezTo>
                    <a:pt x="12030" y="14341"/>
                    <a:pt x="11822" y="14670"/>
                    <a:pt x="11644" y="14868"/>
                  </a:cubicBezTo>
                  <a:lnTo>
                    <a:pt x="11407" y="15134"/>
                  </a:lnTo>
                  <a:lnTo>
                    <a:pt x="11141" y="15397"/>
                  </a:lnTo>
                  <a:cubicBezTo>
                    <a:pt x="10785" y="15663"/>
                    <a:pt x="10400" y="15861"/>
                    <a:pt x="9985" y="16059"/>
                  </a:cubicBezTo>
                  <a:cubicBezTo>
                    <a:pt x="9570" y="16192"/>
                    <a:pt x="9155" y="16257"/>
                    <a:pt x="8711" y="16322"/>
                  </a:cubicBezTo>
                  <a:cubicBezTo>
                    <a:pt x="8558" y="16334"/>
                    <a:pt x="8405" y="16340"/>
                    <a:pt x="8251" y="16340"/>
                  </a:cubicBezTo>
                  <a:cubicBezTo>
                    <a:pt x="7508" y="16340"/>
                    <a:pt x="6751" y="16211"/>
                    <a:pt x="6014" y="15991"/>
                  </a:cubicBezTo>
                  <a:cubicBezTo>
                    <a:pt x="5096" y="15728"/>
                    <a:pt x="4178" y="15397"/>
                    <a:pt x="3259" y="14936"/>
                  </a:cubicBezTo>
                  <a:cubicBezTo>
                    <a:pt x="2341" y="14539"/>
                    <a:pt x="1422" y="13943"/>
                    <a:pt x="533" y="13416"/>
                  </a:cubicBezTo>
                  <a:lnTo>
                    <a:pt x="0" y="16390"/>
                  </a:lnTo>
                  <a:cubicBezTo>
                    <a:pt x="918" y="17315"/>
                    <a:pt x="1837" y="18107"/>
                    <a:pt x="2785" y="18834"/>
                  </a:cubicBezTo>
                  <a:cubicBezTo>
                    <a:pt x="3703" y="19561"/>
                    <a:pt x="4681" y="20156"/>
                    <a:pt x="5659" y="20617"/>
                  </a:cubicBezTo>
                  <a:cubicBezTo>
                    <a:pt x="6666" y="21146"/>
                    <a:pt x="7674" y="21477"/>
                    <a:pt x="8711" y="21543"/>
                  </a:cubicBezTo>
                  <a:cubicBezTo>
                    <a:pt x="8924" y="21582"/>
                    <a:pt x="9138" y="21600"/>
                    <a:pt x="9351" y="21600"/>
                  </a:cubicBezTo>
                  <a:cubicBezTo>
                    <a:pt x="10233" y="21600"/>
                    <a:pt x="11111" y="21283"/>
                    <a:pt x="11970" y="20750"/>
                  </a:cubicBezTo>
                  <a:lnTo>
                    <a:pt x="12385" y="20419"/>
                  </a:lnTo>
                  <a:lnTo>
                    <a:pt x="12800" y="20023"/>
                  </a:lnTo>
                  <a:cubicBezTo>
                    <a:pt x="13066" y="19692"/>
                    <a:pt x="13274" y="19429"/>
                    <a:pt x="13511" y="19165"/>
                  </a:cubicBezTo>
                  <a:cubicBezTo>
                    <a:pt x="13748" y="18967"/>
                    <a:pt x="13956" y="18636"/>
                    <a:pt x="14193" y="18371"/>
                  </a:cubicBezTo>
                  <a:cubicBezTo>
                    <a:pt x="14400" y="18042"/>
                    <a:pt x="14637" y="17776"/>
                    <a:pt x="14845" y="17446"/>
                  </a:cubicBezTo>
                  <a:cubicBezTo>
                    <a:pt x="15704" y="16257"/>
                    <a:pt x="16533" y="14936"/>
                    <a:pt x="17303" y="13481"/>
                  </a:cubicBezTo>
                  <a:cubicBezTo>
                    <a:pt x="18074" y="12093"/>
                    <a:pt x="18845" y="10573"/>
                    <a:pt x="19555" y="9054"/>
                  </a:cubicBezTo>
                  <a:cubicBezTo>
                    <a:pt x="19911" y="8261"/>
                    <a:pt x="20267" y="7401"/>
                    <a:pt x="20593" y="6609"/>
                  </a:cubicBezTo>
                  <a:cubicBezTo>
                    <a:pt x="20948" y="5749"/>
                    <a:pt x="21274" y="4957"/>
                    <a:pt x="21600" y="3964"/>
                  </a:cubicBezTo>
                  <a:lnTo>
                    <a:pt x="19348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7" name="Google Shape;1412;p52"/>
            <p:cNvSpPr/>
            <p:nvPr/>
          </p:nvSpPr>
          <p:spPr>
            <a:xfrm>
              <a:off x="848088" y="745007"/>
              <a:ext cx="79878" cy="890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87" y="0"/>
                  </a:moveTo>
                  <a:lnTo>
                    <a:pt x="0" y="17379"/>
                  </a:lnTo>
                  <a:cubicBezTo>
                    <a:pt x="0" y="17379"/>
                    <a:pt x="7856" y="21600"/>
                    <a:pt x="15679" y="21600"/>
                  </a:cubicBezTo>
                  <a:cubicBezTo>
                    <a:pt x="16694" y="21600"/>
                    <a:pt x="17709" y="21534"/>
                    <a:pt x="18703" y="21373"/>
                  </a:cubicBezTo>
                  <a:lnTo>
                    <a:pt x="21600" y="13985"/>
                  </a:lnTo>
                  <a:lnTo>
                    <a:pt x="10687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8" name="Google Shape;1413;p52"/>
            <p:cNvSpPr/>
            <p:nvPr/>
          </p:nvSpPr>
          <p:spPr>
            <a:xfrm>
              <a:off x="801978" y="725260"/>
              <a:ext cx="86469" cy="91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39" y="0"/>
                  </a:moveTo>
                  <a:lnTo>
                    <a:pt x="0" y="13813"/>
                  </a:lnTo>
                  <a:lnTo>
                    <a:pt x="11518" y="21600"/>
                  </a:lnTo>
                  <a:lnTo>
                    <a:pt x="21600" y="4666"/>
                  </a:lnTo>
                  <a:lnTo>
                    <a:pt x="493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9" name="Google Shape;1414;p52"/>
            <p:cNvSpPr/>
            <p:nvPr/>
          </p:nvSpPr>
          <p:spPr>
            <a:xfrm>
              <a:off x="1368472" y="553140"/>
              <a:ext cx="178949" cy="213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0" h="21600" fill="norm" stroke="1" extrusionOk="0">
                  <a:moveTo>
                    <a:pt x="13635" y="0"/>
                  </a:moveTo>
                  <a:cubicBezTo>
                    <a:pt x="8952" y="0"/>
                    <a:pt x="0" y="9676"/>
                    <a:pt x="0" y="9676"/>
                  </a:cubicBezTo>
                  <a:lnTo>
                    <a:pt x="9686" y="21600"/>
                  </a:lnTo>
                  <a:cubicBezTo>
                    <a:pt x="9686" y="21600"/>
                    <a:pt x="20049" y="13928"/>
                    <a:pt x="20921" y="8841"/>
                  </a:cubicBezTo>
                  <a:cubicBezTo>
                    <a:pt x="21600" y="4507"/>
                    <a:pt x="19660" y="252"/>
                    <a:pt x="13754" y="3"/>
                  </a:cubicBezTo>
                  <a:cubicBezTo>
                    <a:pt x="13714" y="3"/>
                    <a:pt x="13676" y="0"/>
                    <a:pt x="1363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0" name="Google Shape;1415;p52"/>
            <p:cNvSpPr/>
            <p:nvPr/>
          </p:nvSpPr>
          <p:spPr>
            <a:xfrm>
              <a:off x="1813103" y="375022"/>
              <a:ext cx="15651" cy="1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703" y="16447"/>
                    <a:pt x="5144" y="21600"/>
                    <a:pt x="8824" y="21600"/>
                  </a:cubicBezTo>
                  <a:cubicBezTo>
                    <a:pt x="14922" y="21600"/>
                    <a:pt x="21600" y="7346"/>
                    <a:pt x="21600" y="73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1" name="Google Shape;1416;p52"/>
            <p:cNvSpPr/>
            <p:nvPr/>
          </p:nvSpPr>
          <p:spPr>
            <a:xfrm>
              <a:off x="1639034" y="535787"/>
              <a:ext cx="90909" cy="54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2490" y="0"/>
                  </a:moveTo>
                  <a:cubicBezTo>
                    <a:pt x="1353" y="0"/>
                    <a:pt x="420" y="5280"/>
                    <a:pt x="75" y="7566"/>
                  </a:cubicBezTo>
                  <a:cubicBezTo>
                    <a:pt x="-117" y="8224"/>
                    <a:pt x="75" y="8872"/>
                    <a:pt x="466" y="9529"/>
                  </a:cubicBezTo>
                  <a:cubicBezTo>
                    <a:pt x="2671" y="12954"/>
                    <a:pt x="11672" y="21600"/>
                    <a:pt x="18199" y="21600"/>
                  </a:cubicBezTo>
                  <a:cubicBezTo>
                    <a:pt x="19161" y="21600"/>
                    <a:pt x="20071" y="21414"/>
                    <a:pt x="20900" y="20992"/>
                  </a:cubicBezTo>
                  <a:cubicBezTo>
                    <a:pt x="21285" y="20658"/>
                    <a:pt x="21483" y="20334"/>
                    <a:pt x="21483" y="19677"/>
                  </a:cubicBezTo>
                  <a:cubicBezTo>
                    <a:pt x="21285" y="17390"/>
                    <a:pt x="21285" y="14770"/>
                    <a:pt x="21285" y="12473"/>
                  </a:cubicBezTo>
                  <a:cubicBezTo>
                    <a:pt x="21285" y="11826"/>
                    <a:pt x="20900" y="11168"/>
                    <a:pt x="20509" y="11168"/>
                  </a:cubicBezTo>
                  <a:cubicBezTo>
                    <a:pt x="14087" y="11168"/>
                    <a:pt x="7863" y="7566"/>
                    <a:pt x="2998" y="363"/>
                  </a:cubicBezTo>
                  <a:cubicBezTo>
                    <a:pt x="2823" y="118"/>
                    <a:pt x="2654" y="0"/>
                    <a:pt x="249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2" name="Google Shape;1417;p52"/>
            <p:cNvSpPr/>
            <p:nvPr/>
          </p:nvSpPr>
          <p:spPr>
            <a:xfrm>
              <a:off x="1373586" y="1003027"/>
              <a:ext cx="340100" cy="130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661" y="0"/>
                  </a:moveTo>
                  <a:cubicBezTo>
                    <a:pt x="1586" y="0"/>
                    <a:pt x="1507" y="65"/>
                    <a:pt x="1446" y="224"/>
                  </a:cubicBezTo>
                  <a:lnTo>
                    <a:pt x="40" y="4027"/>
                  </a:lnTo>
                  <a:cubicBezTo>
                    <a:pt x="-63" y="4300"/>
                    <a:pt x="40" y="4707"/>
                    <a:pt x="249" y="4980"/>
                  </a:cubicBezTo>
                  <a:lnTo>
                    <a:pt x="20392" y="21547"/>
                  </a:lnTo>
                  <a:cubicBezTo>
                    <a:pt x="20434" y="21584"/>
                    <a:pt x="20476" y="21600"/>
                    <a:pt x="20515" y="21600"/>
                  </a:cubicBezTo>
                  <a:cubicBezTo>
                    <a:pt x="20624" y="21600"/>
                    <a:pt x="20718" y="21474"/>
                    <a:pt x="20757" y="21274"/>
                  </a:cubicBezTo>
                  <a:lnTo>
                    <a:pt x="21486" y="16930"/>
                  </a:lnTo>
                  <a:cubicBezTo>
                    <a:pt x="21537" y="16657"/>
                    <a:pt x="21432" y="16250"/>
                    <a:pt x="21225" y="16116"/>
                  </a:cubicBezTo>
                  <a:lnTo>
                    <a:pt x="1811" y="90"/>
                  </a:lnTo>
                  <a:cubicBezTo>
                    <a:pt x="1767" y="33"/>
                    <a:pt x="1716" y="0"/>
                    <a:pt x="166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3" name="Google Shape;1418;p52"/>
            <p:cNvSpPr/>
            <p:nvPr/>
          </p:nvSpPr>
          <p:spPr>
            <a:xfrm>
              <a:off x="1373586" y="1003027"/>
              <a:ext cx="340100" cy="130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661" y="0"/>
                  </a:moveTo>
                  <a:cubicBezTo>
                    <a:pt x="1586" y="0"/>
                    <a:pt x="1507" y="65"/>
                    <a:pt x="1446" y="224"/>
                  </a:cubicBezTo>
                  <a:lnTo>
                    <a:pt x="40" y="4027"/>
                  </a:lnTo>
                  <a:cubicBezTo>
                    <a:pt x="-63" y="4300"/>
                    <a:pt x="40" y="4707"/>
                    <a:pt x="249" y="4980"/>
                  </a:cubicBezTo>
                  <a:lnTo>
                    <a:pt x="20392" y="21547"/>
                  </a:lnTo>
                  <a:cubicBezTo>
                    <a:pt x="20434" y="21584"/>
                    <a:pt x="20476" y="21600"/>
                    <a:pt x="20515" y="21600"/>
                  </a:cubicBezTo>
                  <a:cubicBezTo>
                    <a:pt x="20624" y="21600"/>
                    <a:pt x="20718" y="21474"/>
                    <a:pt x="20757" y="21274"/>
                  </a:cubicBezTo>
                  <a:lnTo>
                    <a:pt x="21486" y="16930"/>
                  </a:lnTo>
                  <a:cubicBezTo>
                    <a:pt x="21537" y="16657"/>
                    <a:pt x="21432" y="16250"/>
                    <a:pt x="21225" y="16116"/>
                  </a:cubicBezTo>
                  <a:lnTo>
                    <a:pt x="1811" y="90"/>
                  </a:lnTo>
                  <a:cubicBezTo>
                    <a:pt x="1767" y="33"/>
                    <a:pt x="1716" y="0"/>
                    <a:pt x="166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4" name="Google Shape;1419;p52"/>
            <p:cNvSpPr/>
            <p:nvPr/>
          </p:nvSpPr>
          <p:spPr>
            <a:xfrm>
              <a:off x="1416236" y="1010631"/>
              <a:ext cx="29647" cy="41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129" y="0"/>
                  </a:moveTo>
                  <a:cubicBezTo>
                    <a:pt x="12482" y="0"/>
                    <a:pt x="11636" y="312"/>
                    <a:pt x="10791" y="611"/>
                  </a:cubicBezTo>
                  <a:lnTo>
                    <a:pt x="0" y="18819"/>
                  </a:lnTo>
                  <a:cubicBezTo>
                    <a:pt x="0" y="19261"/>
                    <a:pt x="594" y="19690"/>
                    <a:pt x="1799" y="20118"/>
                  </a:cubicBezTo>
                  <a:lnTo>
                    <a:pt x="7788" y="21418"/>
                  </a:lnTo>
                  <a:cubicBezTo>
                    <a:pt x="8147" y="21548"/>
                    <a:pt x="8489" y="21600"/>
                    <a:pt x="8831" y="21600"/>
                  </a:cubicBezTo>
                  <a:cubicBezTo>
                    <a:pt x="9640" y="21600"/>
                    <a:pt x="10377" y="21301"/>
                    <a:pt x="10791" y="20989"/>
                  </a:cubicBezTo>
                  <a:lnTo>
                    <a:pt x="21600" y="3210"/>
                  </a:lnTo>
                  <a:cubicBezTo>
                    <a:pt x="21600" y="2352"/>
                    <a:pt x="20989" y="1482"/>
                    <a:pt x="19784" y="1482"/>
                  </a:cubicBezTo>
                  <a:lnTo>
                    <a:pt x="13795" y="182"/>
                  </a:lnTo>
                  <a:cubicBezTo>
                    <a:pt x="13615" y="52"/>
                    <a:pt x="13381" y="0"/>
                    <a:pt x="1312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5" name="Google Shape;1420;p52"/>
            <p:cNvSpPr/>
            <p:nvPr/>
          </p:nvSpPr>
          <p:spPr>
            <a:xfrm>
              <a:off x="1661377" y="1088656"/>
              <a:ext cx="2936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fill="norm" stroke="1" extrusionOk="0">
                  <a:moveTo>
                    <a:pt x="12004" y="0"/>
                  </a:moveTo>
                  <a:cubicBezTo>
                    <a:pt x="11269" y="0"/>
                    <a:pt x="10674" y="209"/>
                    <a:pt x="10674" y="717"/>
                  </a:cubicBezTo>
                  <a:lnTo>
                    <a:pt x="154" y="18561"/>
                  </a:lnTo>
                  <a:cubicBezTo>
                    <a:pt x="-424" y="18991"/>
                    <a:pt x="731" y="19865"/>
                    <a:pt x="1904" y="19865"/>
                  </a:cubicBezTo>
                  <a:lnTo>
                    <a:pt x="7750" y="21600"/>
                  </a:lnTo>
                  <a:cubicBezTo>
                    <a:pt x="8906" y="21600"/>
                    <a:pt x="10078" y="21600"/>
                    <a:pt x="10078" y="20739"/>
                  </a:cubicBezTo>
                  <a:lnTo>
                    <a:pt x="20598" y="2896"/>
                  </a:lnTo>
                  <a:cubicBezTo>
                    <a:pt x="21176" y="2465"/>
                    <a:pt x="20598" y="1591"/>
                    <a:pt x="19426" y="1591"/>
                  </a:cubicBezTo>
                  <a:lnTo>
                    <a:pt x="13579" y="287"/>
                  </a:lnTo>
                  <a:cubicBezTo>
                    <a:pt x="13107" y="104"/>
                    <a:pt x="12511" y="0"/>
                    <a:pt x="120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6" name="Google Shape;1421;p52"/>
            <p:cNvSpPr/>
            <p:nvPr/>
          </p:nvSpPr>
          <p:spPr>
            <a:xfrm>
              <a:off x="1538915" y="1049681"/>
              <a:ext cx="2964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95" y="0"/>
                  </a:moveTo>
                  <a:cubicBezTo>
                    <a:pt x="12590" y="0"/>
                    <a:pt x="10791" y="0"/>
                    <a:pt x="10791" y="430"/>
                  </a:cubicBezTo>
                  <a:lnTo>
                    <a:pt x="0" y="18704"/>
                  </a:lnTo>
                  <a:cubicBezTo>
                    <a:pt x="0" y="19135"/>
                    <a:pt x="594" y="20009"/>
                    <a:pt x="1799" y="20009"/>
                  </a:cubicBezTo>
                  <a:lnTo>
                    <a:pt x="7805" y="21313"/>
                  </a:lnTo>
                  <a:cubicBezTo>
                    <a:pt x="8291" y="21496"/>
                    <a:pt x="8795" y="21600"/>
                    <a:pt x="9244" y="21600"/>
                  </a:cubicBezTo>
                  <a:cubicBezTo>
                    <a:pt x="9892" y="21600"/>
                    <a:pt x="10449" y="21391"/>
                    <a:pt x="10791" y="20883"/>
                  </a:cubicBezTo>
                  <a:lnTo>
                    <a:pt x="21600" y="3039"/>
                  </a:lnTo>
                  <a:cubicBezTo>
                    <a:pt x="21600" y="2609"/>
                    <a:pt x="20989" y="1735"/>
                    <a:pt x="19801" y="1735"/>
                  </a:cubicBezTo>
                  <a:lnTo>
                    <a:pt x="13795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7" name="Google Shape;1422;p52"/>
            <p:cNvSpPr/>
            <p:nvPr/>
          </p:nvSpPr>
          <p:spPr>
            <a:xfrm>
              <a:off x="1416236" y="1010631"/>
              <a:ext cx="29647" cy="41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129" y="0"/>
                  </a:moveTo>
                  <a:cubicBezTo>
                    <a:pt x="12482" y="0"/>
                    <a:pt x="11636" y="312"/>
                    <a:pt x="10791" y="611"/>
                  </a:cubicBezTo>
                  <a:lnTo>
                    <a:pt x="0" y="18819"/>
                  </a:lnTo>
                  <a:cubicBezTo>
                    <a:pt x="0" y="19261"/>
                    <a:pt x="594" y="19690"/>
                    <a:pt x="1799" y="20118"/>
                  </a:cubicBezTo>
                  <a:lnTo>
                    <a:pt x="7788" y="21418"/>
                  </a:lnTo>
                  <a:cubicBezTo>
                    <a:pt x="8147" y="21548"/>
                    <a:pt x="8489" y="21600"/>
                    <a:pt x="8831" y="21600"/>
                  </a:cubicBezTo>
                  <a:cubicBezTo>
                    <a:pt x="9640" y="21600"/>
                    <a:pt x="10377" y="21301"/>
                    <a:pt x="10791" y="20989"/>
                  </a:cubicBezTo>
                  <a:lnTo>
                    <a:pt x="21600" y="3210"/>
                  </a:lnTo>
                  <a:cubicBezTo>
                    <a:pt x="21600" y="2352"/>
                    <a:pt x="20989" y="1482"/>
                    <a:pt x="19784" y="1482"/>
                  </a:cubicBezTo>
                  <a:lnTo>
                    <a:pt x="13795" y="182"/>
                  </a:lnTo>
                  <a:cubicBezTo>
                    <a:pt x="13615" y="52"/>
                    <a:pt x="13381" y="0"/>
                    <a:pt x="1312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8" name="Google Shape;1423;p52"/>
            <p:cNvSpPr/>
            <p:nvPr/>
          </p:nvSpPr>
          <p:spPr>
            <a:xfrm>
              <a:off x="1661377" y="1088656"/>
              <a:ext cx="2936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fill="norm" stroke="1" extrusionOk="0">
                  <a:moveTo>
                    <a:pt x="12004" y="0"/>
                  </a:moveTo>
                  <a:cubicBezTo>
                    <a:pt x="11269" y="0"/>
                    <a:pt x="10674" y="209"/>
                    <a:pt x="10674" y="717"/>
                  </a:cubicBezTo>
                  <a:lnTo>
                    <a:pt x="154" y="18561"/>
                  </a:lnTo>
                  <a:cubicBezTo>
                    <a:pt x="-424" y="18991"/>
                    <a:pt x="731" y="19865"/>
                    <a:pt x="1904" y="19865"/>
                  </a:cubicBezTo>
                  <a:lnTo>
                    <a:pt x="7750" y="21600"/>
                  </a:lnTo>
                  <a:cubicBezTo>
                    <a:pt x="8906" y="21600"/>
                    <a:pt x="10078" y="21600"/>
                    <a:pt x="10078" y="20739"/>
                  </a:cubicBezTo>
                  <a:lnTo>
                    <a:pt x="20598" y="2896"/>
                  </a:lnTo>
                  <a:cubicBezTo>
                    <a:pt x="21176" y="2465"/>
                    <a:pt x="20598" y="1591"/>
                    <a:pt x="19426" y="1591"/>
                  </a:cubicBezTo>
                  <a:lnTo>
                    <a:pt x="13579" y="287"/>
                  </a:lnTo>
                  <a:cubicBezTo>
                    <a:pt x="13107" y="104"/>
                    <a:pt x="12511" y="0"/>
                    <a:pt x="1200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9" name="Google Shape;1424;p52"/>
            <p:cNvSpPr/>
            <p:nvPr/>
          </p:nvSpPr>
          <p:spPr>
            <a:xfrm>
              <a:off x="1538915" y="1049681"/>
              <a:ext cx="2964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95" y="0"/>
                  </a:moveTo>
                  <a:cubicBezTo>
                    <a:pt x="12590" y="0"/>
                    <a:pt x="10791" y="0"/>
                    <a:pt x="10791" y="430"/>
                  </a:cubicBezTo>
                  <a:lnTo>
                    <a:pt x="0" y="18704"/>
                  </a:lnTo>
                  <a:cubicBezTo>
                    <a:pt x="0" y="19135"/>
                    <a:pt x="594" y="20009"/>
                    <a:pt x="1799" y="20009"/>
                  </a:cubicBezTo>
                  <a:lnTo>
                    <a:pt x="7805" y="21313"/>
                  </a:lnTo>
                  <a:cubicBezTo>
                    <a:pt x="8291" y="21496"/>
                    <a:pt x="8795" y="21600"/>
                    <a:pt x="9244" y="21600"/>
                  </a:cubicBezTo>
                  <a:cubicBezTo>
                    <a:pt x="9892" y="21600"/>
                    <a:pt x="10449" y="21391"/>
                    <a:pt x="10791" y="20883"/>
                  </a:cubicBezTo>
                  <a:lnTo>
                    <a:pt x="21600" y="3039"/>
                  </a:lnTo>
                  <a:cubicBezTo>
                    <a:pt x="21600" y="2609"/>
                    <a:pt x="20989" y="1735"/>
                    <a:pt x="19801" y="1735"/>
                  </a:cubicBezTo>
                  <a:lnTo>
                    <a:pt x="13795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0" name="Google Shape;1425;p52"/>
            <p:cNvSpPr/>
            <p:nvPr/>
          </p:nvSpPr>
          <p:spPr>
            <a:xfrm>
              <a:off x="267598" y="2448613"/>
              <a:ext cx="440533" cy="89582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1" name="Google Shape;1426;p52"/>
            <p:cNvSpPr/>
            <p:nvPr/>
          </p:nvSpPr>
          <p:spPr>
            <a:xfrm>
              <a:off x="992192" y="2735958"/>
              <a:ext cx="440509" cy="60848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2" name="Google Shape;1427;p52"/>
            <p:cNvSpPr/>
            <p:nvPr/>
          </p:nvSpPr>
          <p:spPr>
            <a:xfrm>
              <a:off x="1717576" y="2222164"/>
              <a:ext cx="439695" cy="1122277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3" name="Google Shape;1428;p52"/>
            <p:cNvSpPr/>
            <p:nvPr/>
          </p:nvSpPr>
          <p:spPr>
            <a:xfrm>
              <a:off x="2442171" y="1605463"/>
              <a:ext cx="440509" cy="173897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4" name="Google Shape;1429;p52"/>
            <p:cNvSpPr/>
            <p:nvPr/>
          </p:nvSpPr>
          <p:spPr>
            <a:xfrm>
              <a:off x="3166741" y="750783"/>
              <a:ext cx="440509" cy="259365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167" name="Google Shape;1430;p52"/>
            <p:cNvGrpSpPr/>
            <p:nvPr/>
          </p:nvGrpSpPr>
          <p:grpSpPr>
            <a:xfrm>
              <a:off x="384525" y="2448613"/>
              <a:ext cx="440533" cy="895828"/>
              <a:chOff x="0" y="24"/>
              <a:chExt cx="440531" cy="895826"/>
            </a:xfrm>
          </p:grpSpPr>
          <p:sp>
            <p:nvSpPr>
              <p:cNvPr id="1165" name="مستطيل"/>
              <p:cNvSpPr/>
              <p:nvPr/>
            </p:nvSpPr>
            <p:spPr>
              <a:xfrm>
                <a:off x="-1" y="24"/>
                <a:ext cx="440509" cy="895828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1166" name="1"/>
              <p:cNvSpPr txBox="1"/>
              <p:nvPr/>
            </p:nvSpPr>
            <p:spPr>
              <a:xfrm>
                <a:off x="-1" y="238907"/>
                <a:ext cx="440533" cy="41806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1</a:t>
                </a:r>
              </a:p>
            </p:txBody>
          </p:sp>
        </p:grpSp>
        <p:grpSp>
          <p:nvGrpSpPr>
            <p:cNvPr id="1170" name="Google Shape;1431;p52"/>
            <p:cNvGrpSpPr/>
            <p:nvPr/>
          </p:nvGrpSpPr>
          <p:grpSpPr>
            <a:xfrm>
              <a:off x="1109094" y="2735958"/>
              <a:ext cx="440534" cy="608483"/>
              <a:chOff x="0" y="0"/>
              <a:chExt cx="440532" cy="608482"/>
            </a:xfrm>
          </p:grpSpPr>
          <p:sp>
            <p:nvSpPr>
              <p:cNvPr id="1168" name="مستطيل"/>
              <p:cNvSpPr/>
              <p:nvPr/>
            </p:nvSpPr>
            <p:spPr>
              <a:xfrm>
                <a:off x="0" y="-1"/>
                <a:ext cx="440533" cy="608484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69" name="2"/>
              <p:cNvSpPr txBox="1"/>
              <p:nvPr/>
            </p:nvSpPr>
            <p:spPr>
              <a:xfrm>
                <a:off x="-1" y="95222"/>
                <a:ext cx="440533" cy="4180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2</a:t>
                </a:r>
              </a:p>
            </p:txBody>
          </p:sp>
        </p:grpSp>
        <p:grpSp>
          <p:nvGrpSpPr>
            <p:cNvPr id="1173" name="Google Shape;1432;p52"/>
            <p:cNvGrpSpPr/>
            <p:nvPr/>
          </p:nvGrpSpPr>
          <p:grpSpPr>
            <a:xfrm>
              <a:off x="1833665" y="2222164"/>
              <a:ext cx="440533" cy="1122277"/>
              <a:chOff x="0" y="0"/>
              <a:chExt cx="440532" cy="1122276"/>
            </a:xfrm>
          </p:grpSpPr>
          <p:sp>
            <p:nvSpPr>
              <p:cNvPr id="1171" name="مستطيل"/>
              <p:cNvSpPr/>
              <p:nvPr/>
            </p:nvSpPr>
            <p:spPr>
              <a:xfrm>
                <a:off x="24" y="-1"/>
                <a:ext cx="440509" cy="1122278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2" name="3"/>
              <p:cNvSpPr txBox="1"/>
              <p:nvPr/>
            </p:nvSpPr>
            <p:spPr>
              <a:xfrm>
                <a:off x="-1" y="352119"/>
                <a:ext cx="440533" cy="4180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3</a:t>
                </a:r>
              </a:p>
            </p:txBody>
          </p:sp>
        </p:grpSp>
        <p:grpSp>
          <p:nvGrpSpPr>
            <p:cNvPr id="1176" name="Google Shape;1433;p52"/>
            <p:cNvGrpSpPr/>
            <p:nvPr/>
          </p:nvGrpSpPr>
          <p:grpSpPr>
            <a:xfrm>
              <a:off x="2559074" y="1605462"/>
              <a:ext cx="440532" cy="1738979"/>
              <a:chOff x="0" y="24"/>
              <a:chExt cx="440531" cy="1738977"/>
            </a:xfrm>
          </p:grpSpPr>
          <p:sp>
            <p:nvSpPr>
              <p:cNvPr id="1174" name="مستطيل"/>
              <p:cNvSpPr/>
              <p:nvPr/>
            </p:nvSpPr>
            <p:spPr>
              <a:xfrm>
                <a:off x="-1" y="24"/>
                <a:ext cx="440509" cy="1738979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5" name="4"/>
              <p:cNvSpPr txBox="1"/>
              <p:nvPr/>
            </p:nvSpPr>
            <p:spPr>
              <a:xfrm>
                <a:off x="-1" y="660482"/>
                <a:ext cx="440533" cy="4180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4</a:t>
                </a:r>
              </a:p>
            </p:txBody>
          </p:sp>
        </p:grpSp>
        <p:grpSp>
          <p:nvGrpSpPr>
            <p:cNvPr id="1179" name="Google Shape;1434;p52"/>
            <p:cNvGrpSpPr/>
            <p:nvPr/>
          </p:nvGrpSpPr>
          <p:grpSpPr>
            <a:xfrm>
              <a:off x="3284483" y="750783"/>
              <a:ext cx="439694" cy="2593658"/>
              <a:chOff x="0" y="24"/>
              <a:chExt cx="439693" cy="2593656"/>
            </a:xfrm>
          </p:grpSpPr>
          <p:sp>
            <p:nvSpPr>
              <p:cNvPr id="1177" name="مستطيل"/>
              <p:cNvSpPr/>
              <p:nvPr/>
            </p:nvSpPr>
            <p:spPr>
              <a:xfrm>
                <a:off x="0" y="24"/>
                <a:ext cx="439694" cy="2593658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8" name="5"/>
              <p:cNvSpPr txBox="1"/>
              <p:nvPr/>
            </p:nvSpPr>
            <p:spPr>
              <a:xfrm>
                <a:off x="-1" y="1087822"/>
                <a:ext cx="439694" cy="41806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5</a:t>
                </a:r>
              </a:p>
            </p:txBody>
          </p:sp>
        </p:grpSp>
        <p:sp>
          <p:nvSpPr>
            <p:cNvPr id="1180" name="Google Shape;1435;p52"/>
            <p:cNvSpPr/>
            <p:nvPr/>
          </p:nvSpPr>
          <p:spPr>
            <a:xfrm>
              <a:off x="2559087" y="1070267"/>
              <a:ext cx="301569" cy="363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1600" fill="norm" stroke="1" extrusionOk="0">
                  <a:moveTo>
                    <a:pt x="9839" y="0"/>
                  </a:moveTo>
                  <a:cubicBezTo>
                    <a:pt x="7320" y="0"/>
                    <a:pt x="4809" y="879"/>
                    <a:pt x="2902" y="2639"/>
                  </a:cubicBezTo>
                  <a:cubicBezTo>
                    <a:pt x="-967" y="6108"/>
                    <a:pt x="-967" y="11778"/>
                    <a:pt x="2902" y="15296"/>
                  </a:cubicBezTo>
                  <a:lnTo>
                    <a:pt x="9833" y="21600"/>
                  </a:lnTo>
                  <a:lnTo>
                    <a:pt x="16817" y="15296"/>
                  </a:lnTo>
                  <a:cubicBezTo>
                    <a:pt x="20633" y="11778"/>
                    <a:pt x="20633" y="6108"/>
                    <a:pt x="16817" y="2639"/>
                  </a:cubicBezTo>
                  <a:cubicBezTo>
                    <a:pt x="14883" y="879"/>
                    <a:pt x="12359" y="0"/>
                    <a:pt x="98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182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8" name="Google Shape;1826;p65"/>
          <p:cNvGrpSpPr/>
          <p:nvPr/>
        </p:nvGrpSpPr>
        <p:grpSpPr>
          <a:xfrm>
            <a:off x="20191079" y="9452967"/>
            <a:ext cx="3383065" cy="3331790"/>
            <a:chOff x="0" y="0"/>
            <a:chExt cx="3383064" cy="3331789"/>
          </a:xfrm>
        </p:grpSpPr>
        <p:sp>
          <p:nvSpPr>
            <p:cNvPr id="1184" name="Google Shape;1827;p65"/>
            <p:cNvSpPr/>
            <p:nvPr/>
          </p:nvSpPr>
          <p:spPr>
            <a:xfrm>
              <a:off x="127049" y="0"/>
              <a:ext cx="3112981" cy="2264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16645" y="0"/>
                  </a:moveTo>
                  <a:cubicBezTo>
                    <a:pt x="16126" y="0"/>
                    <a:pt x="15557" y="267"/>
                    <a:pt x="14946" y="869"/>
                  </a:cubicBezTo>
                  <a:cubicBezTo>
                    <a:pt x="12995" y="2794"/>
                    <a:pt x="11989" y="5506"/>
                    <a:pt x="9924" y="5506"/>
                  </a:cubicBezTo>
                  <a:cubicBezTo>
                    <a:pt x="9454" y="5506"/>
                    <a:pt x="8929" y="5366"/>
                    <a:pt x="8326" y="5043"/>
                  </a:cubicBezTo>
                  <a:cubicBezTo>
                    <a:pt x="7461" y="4583"/>
                    <a:pt x="6560" y="4357"/>
                    <a:pt x="5684" y="4357"/>
                  </a:cubicBezTo>
                  <a:cubicBezTo>
                    <a:pt x="1909" y="4357"/>
                    <a:pt x="-1404" y="8562"/>
                    <a:pt x="609" y="16381"/>
                  </a:cubicBezTo>
                  <a:cubicBezTo>
                    <a:pt x="1512" y="19884"/>
                    <a:pt x="3490" y="21600"/>
                    <a:pt x="5680" y="21600"/>
                  </a:cubicBezTo>
                  <a:cubicBezTo>
                    <a:pt x="5901" y="21600"/>
                    <a:pt x="6123" y="21582"/>
                    <a:pt x="6347" y="21548"/>
                  </a:cubicBezTo>
                  <a:cubicBezTo>
                    <a:pt x="8648" y="21202"/>
                    <a:pt x="9798" y="18199"/>
                    <a:pt x="11848" y="16974"/>
                  </a:cubicBezTo>
                  <a:cubicBezTo>
                    <a:pt x="12342" y="16678"/>
                    <a:pt x="12845" y="16582"/>
                    <a:pt x="13350" y="16582"/>
                  </a:cubicBezTo>
                  <a:cubicBezTo>
                    <a:pt x="14291" y="16582"/>
                    <a:pt x="15240" y="16916"/>
                    <a:pt x="16152" y="16916"/>
                  </a:cubicBezTo>
                  <a:cubicBezTo>
                    <a:pt x="16873" y="16916"/>
                    <a:pt x="17572" y="16707"/>
                    <a:pt x="18227" y="15955"/>
                  </a:cubicBezTo>
                  <a:cubicBezTo>
                    <a:pt x="20066" y="13838"/>
                    <a:pt x="20196" y="8778"/>
                    <a:pt x="19757" y="5543"/>
                  </a:cubicBezTo>
                  <a:cubicBezTo>
                    <a:pt x="19343" y="2484"/>
                    <a:pt x="18228" y="0"/>
                    <a:pt x="16645" y="0"/>
                  </a:cubicBezTo>
                  <a:close/>
                </a:path>
              </a:pathLst>
            </a:custGeom>
            <a:solidFill>
              <a:srgbClr val="EEEEE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5" name="Google Shape;1828;p65"/>
            <p:cNvSpPr/>
            <p:nvPr/>
          </p:nvSpPr>
          <p:spPr>
            <a:xfrm>
              <a:off x="0" y="3134306"/>
              <a:ext cx="3383065" cy="197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6" name="Google Shape;1829;p65"/>
            <p:cNvSpPr/>
            <p:nvPr/>
          </p:nvSpPr>
          <p:spPr>
            <a:xfrm>
              <a:off x="788461" y="898462"/>
              <a:ext cx="1970235" cy="1196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600" fill="norm" stroke="1" extrusionOk="0">
                  <a:moveTo>
                    <a:pt x="1376" y="0"/>
                  </a:moveTo>
                  <a:cubicBezTo>
                    <a:pt x="1185" y="0"/>
                    <a:pt x="1032" y="239"/>
                    <a:pt x="1017" y="542"/>
                  </a:cubicBezTo>
                  <a:lnTo>
                    <a:pt x="1" y="20958"/>
                  </a:lnTo>
                  <a:cubicBezTo>
                    <a:pt x="-14" y="21298"/>
                    <a:pt x="154" y="21600"/>
                    <a:pt x="368" y="21600"/>
                  </a:cubicBezTo>
                  <a:lnTo>
                    <a:pt x="20196" y="21600"/>
                  </a:lnTo>
                  <a:cubicBezTo>
                    <a:pt x="20387" y="21600"/>
                    <a:pt x="20540" y="21361"/>
                    <a:pt x="20555" y="21046"/>
                  </a:cubicBezTo>
                  <a:lnTo>
                    <a:pt x="21563" y="643"/>
                  </a:lnTo>
                  <a:cubicBezTo>
                    <a:pt x="21586" y="302"/>
                    <a:pt x="21418" y="0"/>
                    <a:pt x="212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7" name="Google Shape;1830;p65"/>
            <p:cNvSpPr/>
            <p:nvPr/>
          </p:nvSpPr>
          <p:spPr>
            <a:xfrm>
              <a:off x="2046729" y="813947"/>
              <a:ext cx="37678" cy="10628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8" name="Google Shape;1831;p65"/>
            <p:cNvSpPr/>
            <p:nvPr/>
          </p:nvSpPr>
          <p:spPr>
            <a:xfrm>
              <a:off x="1843661" y="813947"/>
              <a:ext cx="156313" cy="10628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9" name="Google Shape;1832;p65"/>
            <p:cNvSpPr/>
            <p:nvPr/>
          </p:nvSpPr>
          <p:spPr>
            <a:xfrm>
              <a:off x="737521" y="847523"/>
              <a:ext cx="1970235" cy="1196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600" fill="norm" stroke="1" extrusionOk="0">
                  <a:moveTo>
                    <a:pt x="1376" y="0"/>
                  </a:moveTo>
                  <a:cubicBezTo>
                    <a:pt x="1185" y="0"/>
                    <a:pt x="1025" y="239"/>
                    <a:pt x="1010" y="542"/>
                  </a:cubicBezTo>
                  <a:lnTo>
                    <a:pt x="1" y="20958"/>
                  </a:lnTo>
                  <a:cubicBezTo>
                    <a:pt x="-14" y="21298"/>
                    <a:pt x="154" y="21600"/>
                    <a:pt x="360" y="21600"/>
                  </a:cubicBezTo>
                  <a:lnTo>
                    <a:pt x="20196" y="21600"/>
                  </a:lnTo>
                  <a:cubicBezTo>
                    <a:pt x="20387" y="21600"/>
                    <a:pt x="20540" y="21361"/>
                    <a:pt x="20555" y="21046"/>
                  </a:cubicBezTo>
                  <a:lnTo>
                    <a:pt x="21563" y="642"/>
                  </a:lnTo>
                  <a:cubicBezTo>
                    <a:pt x="21586" y="290"/>
                    <a:pt x="21418" y="0"/>
                    <a:pt x="212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0" name="Google Shape;1833;p65"/>
            <p:cNvSpPr/>
            <p:nvPr/>
          </p:nvSpPr>
          <p:spPr>
            <a:xfrm>
              <a:off x="842272" y="900555"/>
              <a:ext cx="1808078" cy="513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75" y="382"/>
                  </a:moveTo>
                  <a:lnTo>
                    <a:pt x="20991" y="21189"/>
                  </a:lnTo>
                  <a:lnTo>
                    <a:pt x="125" y="21189"/>
                  </a:lnTo>
                  <a:lnTo>
                    <a:pt x="609" y="382"/>
                  </a:lnTo>
                  <a:close/>
                  <a:moveTo>
                    <a:pt x="500" y="0"/>
                  </a:moveTo>
                  <a:lnTo>
                    <a:pt x="0" y="21600"/>
                  </a:lnTo>
                  <a:lnTo>
                    <a:pt x="211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1" name="Google Shape;1834;p65"/>
            <p:cNvSpPr/>
            <p:nvPr/>
          </p:nvSpPr>
          <p:spPr>
            <a:xfrm>
              <a:off x="2521726" y="952205"/>
              <a:ext cx="56801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0" h="21600" fill="norm" stroke="1" extrusionOk="0">
                  <a:moveTo>
                    <a:pt x="16538" y="0"/>
                  </a:moveTo>
                  <a:cubicBezTo>
                    <a:pt x="13963" y="0"/>
                    <a:pt x="11650" y="294"/>
                    <a:pt x="11396" y="661"/>
                  </a:cubicBezTo>
                  <a:lnTo>
                    <a:pt x="79" y="20938"/>
                  </a:lnTo>
                  <a:cubicBezTo>
                    <a:pt x="-437" y="21270"/>
                    <a:pt x="1621" y="21600"/>
                    <a:pt x="4196" y="21600"/>
                  </a:cubicBezTo>
                  <a:cubicBezTo>
                    <a:pt x="7025" y="21600"/>
                    <a:pt x="9083" y="21306"/>
                    <a:pt x="9338" y="20938"/>
                  </a:cubicBezTo>
                  <a:lnTo>
                    <a:pt x="20909" y="661"/>
                  </a:lnTo>
                  <a:cubicBezTo>
                    <a:pt x="21163" y="294"/>
                    <a:pt x="19112" y="0"/>
                    <a:pt x="1653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2" name="Google Shape;1835;p65"/>
            <p:cNvSpPr/>
            <p:nvPr/>
          </p:nvSpPr>
          <p:spPr>
            <a:xfrm>
              <a:off x="2528819" y="1123873"/>
              <a:ext cx="44776" cy="43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4" h="21600" fill="norm" stroke="1" extrusionOk="0">
                  <a:moveTo>
                    <a:pt x="4365" y="0"/>
                  </a:moveTo>
                  <a:cubicBezTo>
                    <a:pt x="2712" y="0"/>
                    <a:pt x="1377" y="1389"/>
                    <a:pt x="1048" y="3133"/>
                  </a:cubicBezTo>
                  <a:lnTo>
                    <a:pt x="53" y="18467"/>
                  </a:lnTo>
                  <a:cubicBezTo>
                    <a:pt x="-286" y="20200"/>
                    <a:pt x="1048" y="21600"/>
                    <a:pt x="2712" y="21600"/>
                  </a:cubicBezTo>
                  <a:lnTo>
                    <a:pt x="16992" y="21600"/>
                  </a:lnTo>
                  <a:cubicBezTo>
                    <a:pt x="18655" y="21600"/>
                    <a:pt x="19980" y="20200"/>
                    <a:pt x="19980" y="18467"/>
                  </a:cubicBezTo>
                  <a:lnTo>
                    <a:pt x="21314" y="3133"/>
                  </a:lnTo>
                  <a:cubicBezTo>
                    <a:pt x="21314" y="1389"/>
                    <a:pt x="19980" y="0"/>
                    <a:pt x="18655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3" name="Google Shape;1836;p65"/>
            <p:cNvSpPr/>
            <p:nvPr/>
          </p:nvSpPr>
          <p:spPr>
            <a:xfrm>
              <a:off x="2412328" y="952205"/>
              <a:ext cx="57336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16734" y="0"/>
                  </a:moveTo>
                  <a:cubicBezTo>
                    <a:pt x="14167" y="0"/>
                    <a:pt x="11847" y="294"/>
                    <a:pt x="11592" y="661"/>
                  </a:cubicBezTo>
                  <a:lnTo>
                    <a:pt x="21" y="20938"/>
                  </a:lnTo>
                  <a:cubicBezTo>
                    <a:pt x="-233" y="21270"/>
                    <a:pt x="1825" y="21600"/>
                    <a:pt x="4392" y="21600"/>
                  </a:cubicBezTo>
                  <a:cubicBezTo>
                    <a:pt x="6967" y="21600"/>
                    <a:pt x="9280" y="21306"/>
                    <a:pt x="9534" y="20938"/>
                  </a:cubicBezTo>
                  <a:lnTo>
                    <a:pt x="21105" y="661"/>
                  </a:lnTo>
                  <a:cubicBezTo>
                    <a:pt x="21367" y="294"/>
                    <a:pt x="19309" y="0"/>
                    <a:pt x="1673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4" name="Google Shape;1837;p65"/>
            <p:cNvSpPr/>
            <p:nvPr/>
          </p:nvSpPr>
          <p:spPr>
            <a:xfrm>
              <a:off x="2424938" y="1055486"/>
              <a:ext cx="44665" cy="42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356" y="1412"/>
                    <a:pt x="1356" y="3184"/>
                  </a:cubicBezTo>
                  <a:lnTo>
                    <a:pt x="0" y="18766"/>
                  </a:lnTo>
                  <a:cubicBezTo>
                    <a:pt x="0" y="20178"/>
                    <a:pt x="102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528"/>
                    <a:pt x="20254" y="18766"/>
                  </a:cubicBezTo>
                  <a:lnTo>
                    <a:pt x="21600" y="3184"/>
                  </a:lnTo>
                  <a:cubicBezTo>
                    <a:pt x="21600" y="1412"/>
                    <a:pt x="20588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5" name="Google Shape;1838;p65"/>
            <p:cNvSpPr/>
            <p:nvPr/>
          </p:nvSpPr>
          <p:spPr>
            <a:xfrm>
              <a:off x="2302771" y="952205"/>
              <a:ext cx="57336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16734" y="0"/>
                  </a:moveTo>
                  <a:cubicBezTo>
                    <a:pt x="14167" y="0"/>
                    <a:pt x="11847" y="294"/>
                    <a:pt x="11592" y="661"/>
                  </a:cubicBezTo>
                  <a:lnTo>
                    <a:pt x="21" y="20938"/>
                  </a:lnTo>
                  <a:cubicBezTo>
                    <a:pt x="-233" y="21270"/>
                    <a:pt x="1818" y="21600"/>
                    <a:pt x="4392" y="21600"/>
                  </a:cubicBezTo>
                  <a:cubicBezTo>
                    <a:pt x="6967" y="21600"/>
                    <a:pt x="9280" y="21306"/>
                    <a:pt x="9534" y="20938"/>
                  </a:cubicBezTo>
                  <a:lnTo>
                    <a:pt x="21105" y="661"/>
                  </a:lnTo>
                  <a:cubicBezTo>
                    <a:pt x="21367" y="294"/>
                    <a:pt x="19309" y="0"/>
                    <a:pt x="1673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6" name="Google Shape;1839;p65"/>
            <p:cNvSpPr/>
            <p:nvPr/>
          </p:nvSpPr>
          <p:spPr>
            <a:xfrm>
              <a:off x="2303520" y="1206213"/>
              <a:ext cx="44664" cy="42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356" y="1061"/>
                    <a:pt x="1356" y="2834"/>
                  </a:cubicBezTo>
                  <a:lnTo>
                    <a:pt x="0" y="18405"/>
                  </a:lnTo>
                  <a:cubicBezTo>
                    <a:pt x="0" y="20178"/>
                    <a:pt x="101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178"/>
                    <a:pt x="20254" y="18405"/>
                  </a:cubicBezTo>
                  <a:lnTo>
                    <a:pt x="21600" y="2834"/>
                  </a:lnTo>
                  <a:cubicBezTo>
                    <a:pt x="21600" y="1412"/>
                    <a:pt x="20254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7" name="Google Shape;1840;p65"/>
            <p:cNvSpPr/>
            <p:nvPr/>
          </p:nvSpPr>
          <p:spPr>
            <a:xfrm>
              <a:off x="2193751" y="952205"/>
              <a:ext cx="56799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0" h="21600" fill="norm" stroke="1" extrusionOk="0">
                  <a:moveTo>
                    <a:pt x="16536" y="0"/>
                  </a:moveTo>
                  <a:cubicBezTo>
                    <a:pt x="13969" y="0"/>
                    <a:pt x="11649" y="294"/>
                    <a:pt x="11649" y="661"/>
                  </a:cubicBezTo>
                  <a:lnTo>
                    <a:pt x="78" y="20938"/>
                  </a:lnTo>
                  <a:cubicBezTo>
                    <a:pt x="-431" y="21270"/>
                    <a:pt x="1620" y="21600"/>
                    <a:pt x="4194" y="21600"/>
                  </a:cubicBezTo>
                  <a:cubicBezTo>
                    <a:pt x="7023" y="21600"/>
                    <a:pt x="9082" y="21306"/>
                    <a:pt x="9336" y="20938"/>
                  </a:cubicBezTo>
                  <a:lnTo>
                    <a:pt x="20907" y="661"/>
                  </a:lnTo>
                  <a:cubicBezTo>
                    <a:pt x="21169" y="294"/>
                    <a:pt x="19111" y="0"/>
                    <a:pt x="1653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8" name="Google Shape;1841;p65"/>
            <p:cNvSpPr/>
            <p:nvPr/>
          </p:nvSpPr>
          <p:spPr>
            <a:xfrm>
              <a:off x="2198747" y="1152470"/>
              <a:ext cx="44175" cy="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9" h="21600" fill="norm" stroke="1" extrusionOk="0">
                  <a:moveTo>
                    <a:pt x="4365" y="0"/>
                  </a:moveTo>
                  <a:cubicBezTo>
                    <a:pt x="2712" y="0"/>
                    <a:pt x="1377" y="1399"/>
                    <a:pt x="1048" y="3142"/>
                  </a:cubicBezTo>
                  <a:lnTo>
                    <a:pt x="53" y="18458"/>
                  </a:lnTo>
                  <a:cubicBezTo>
                    <a:pt x="-286" y="20201"/>
                    <a:pt x="1048" y="21600"/>
                    <a:pt x="2712" y="21600"/>
                  </a:cubicBezTo>
                  <a:lnTo>
                    <a:pt x="16663" y="21600"/>
                  </a:lnTo>
                  <a:cubicBezTo>
                    <a:pt x="18316" y="21245"/>
                    <a:pt x="19651" y="20201"/>
                    <a:pt x="19980" y="18458"/>
                  </a:cubicBezTo>
                  <a:lnTo>
                    <a:pt x="20975" y="3142"/>
                  </a:lnTo>
                  <a:cubicBezTo>
                    <a:pt x="21314" y="1399"/>
                    <a:pt x="19980" y="0"/>
                    <a:pt x="1831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9" name="Google Shape;1842;p65"/>
            <p:cNvSpPr/>
            <p:nvPr/>
          </p:nvSpPr>
          <p:spPr>
            <a:xfrm>
              <a:off x="2084209" y="952205"/>
              <a:ext cx="57474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5" h="21600" fill="norm" stroke="1" extrusionOk="0">
                  <a:moveTo>
                    <a:pt x="16584" y="0"/>
                  </a:moveTo>
                  <a:cubicBezTo>
                    <a:pt x="13788" y="0"/>
                    <a:pt x="11762" y="294"/>
                    <a:pt x="11503" y="661"/>
                  </a:cubicBezTo>
                  <a:lnTo>
                    <a:pt x="71" y="20938"/>
                  </a:lnTo>
                  <a:cubicBezTo>
                    <a:pt x="-439" y="21306"/>
                    <a:pt x="1854" y="21600"/>
                    <a:pt x="4390" y="21600"/>
                  </a:cubicBezTo>
                  <a:cubicBezTo>
                    <a:pt x="6934" y="21600"/>
                    <a:pt x="9219" y="21306"/>
                    <a:pt x="9470" y="20938"/>
                  </a:cubicBezTo>
                  <a:lnTo>
                    <a:pt x="20902" y="661"/>
                  </a:lnTo>
                  <a:cubicBezTo>
                    <a:pt x="21161" y="294"/>
                    <a:pt x="19127" y="0"/>
                    <a:pt x="1658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0" name="Google Shape;1843;p65"/>
            <p:cNvSpPr/>
            <p:nvPr/>
          </p:nvSpPr>
          <p:spPr>
            <a:xfrm>
              <a:off x="2092774" y="1109920"/>
              <a:ext cx="44664" cy="42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022" y="1062"/>
                    <a:pt x="1022" y="2825"/>
                  </a:cubicBezTo>
                  <a:lnTo>
                    <a:pt x="0" y="18775"/>
                  </a:lnTo>
                  <a:cubicBezTo>
                    <a:pt x="0" y="20188"/>
                    <a:pt x="102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188"/>
                    <a:pt x="20254" y="18414"/>
                  </a:cubicBezTo>
                  <a:lnTo>
                    <a:pt x="21600" y="2825"/>
                  </a:lnTo>
                  <a:cubicBezTo>
                    <a:pt x="21600" y="1412"/>
                    <a:pt x="20254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1" name="Google Shape;1844;p65"/>
            <p:cNvSpPr/>
            <p:nvPr/>
          </p:nvSpPr>
          <p:spPr>
            <a:xfrm>
              <a:off x="1059120" y="993355"/>
              <a:ext cx="843939" cy="71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20709" y="0"/>
                  </a:moveTo>
                  <a:cubicBezTo>
                    <a:pt x="20699" y="0"/>
                    <a:pt x="20690" y="0"/>
                    <a:pt x="20680" y="6"/>
                  </a:cubicBezTo>
                  <a:lnTo>
                    <a:pt x="983" y="6"/>
                  </a:lnTo>
                  <a:cubicBezTo>
                    <a:pt x="485" y="6"/>
                    <a:pt x="58" y="4665"/>
                    <a:pt x="5" y="10803"/>
                  </a:cubicBezTo>
                  <a:cubicBezTo>
                    <a:pt x="-49" y="16522"/>
                    <a:pt x="343" y="21600"/>
                    <a:pt x="841" y="21600"/>
                  </a:cubicBezTo>
                  <a:lnTo>
                    <a:pt x="20519" y="21600"/>
                  </a:lnTo>
                  <a:cubicBezTo>
                    <a:pt x="21036" y="21391"/>
                    <a:pt x="21462" y="16732"/>
                    <a:pt x="21516" y="10803"/>
                  </a:cubicBezTo>
                  <a:cubicBezTo>
                    <a:pt x="21551" y="4995"/>
                    <a:pt x="21175" y="0"/>
                    <a:pt x="2070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2" name="Google Shape;1845;p65"/>
            <p:cNvSpPr/>
            <p:nvPr/>
          </p:nvSpPr>
          <p:spPr>
            <a:xfrm>
              <a:off x="925823" y="1121760"/>
              <a:ext cx="966187" cy="71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600" fill="norm" stroke="1" extrusionOk="0">
                  <a:moveTo>
                    <a:pt x="20823" y="0"/>
                  </a:moveTo>
                  <a:cubicBezTo>
                    <a:pt x="20815" y="0"/>
                    <a:pt x="20807" y="0"/>
                    <a:pt x="20798" y="6"/>
                  </a:cubicBezTo>
                  <a:lnTo>
                    <a:pt x="860" y="6"/>
                  </a:lnTo>
                  <a:cubicBezTo>
                    <a:pt x="409" y="6"/>
                    <a:pt x="36" y="4664"/>
                    <a:pt x="5" y="10800"/>
                  </a:cubicBezTo>
                  <a:cubicBezTo>
                    <a:pt x="-41" y="16606"/>
                    <a:pt x="287" y="21600"/>
                    <a:pt x="709" y="21600"/>
                  </a:cubicBezTo>
                  <a:cubicBezTo>
                    <a:pt x="718" y="21600"/>
                    <a:pt x="726" y="21600"/>
                    <a:pt x="735" y="21594"/>
                  </a:cubicBezTo>
                  <a:lnTo>
                    <a:pt x="20658" y="21594"/>
                  </a:lnTo>
                  <a:cubicBezTo>
                    <a:pt x="21109" y="21384"/>
                    <a:pt x="21482" y="16727"/>
                    <a:pt x="21513" y="10800"/>
                  </a:cubicBezTo>
                  <a:cubicBezTo>
                    <a:pt x="21559" y="4994"/>
                    <a:pt x="21231" y="0"/>
                    <a:pt x="20823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3" name="Google Shape;1846;p65"/>
            <p:cNvSpPr/>
            <p:nvPr/>
          </p:nvSpPr>
          <p:spPr>
            <a:xfrm>
              <a:off x="1297257" y="1250166"/>
              <a:ext cx="584081" cy="71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2" y="0"/>
                  </a:moveTo>
                  <a:cubicBezTo>
                    <a:pt x="594" y="0"/>
                    <a:pt x="0" y="4875"/>
                    <a:pt x="0" y="10803"/>
                  </a:cubicBezTo>
                  <a:cubicBezTo>
                    <a:pt x="0" y="16732"/>
                    <a:pt x="594" y="21600"/>
                    <a:pt x="1342" y="21600"/>
                  </a:cubicBezTo>
                  <a:lnTo>
                    <a:pt x="20284" y="21600"/>
                  </a:lnTo>
                  <a:cubicBezTo>
                    <a:pt x="21032" y="21600"/>
                    <a:pt x="21600" y="16732"/>
                    <a:pt x="21600" y="10803"/>
                  </a:cubicBezTo>
                  <a:cubicBezTo>
                    <a:pt x="21600" y="4875"/>
                    <a:pt x="21032" y="0"/>
                    <a:pt x="2028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4" name="Google Shape;1847;p65"/>
            <p:cNvSpPr/>
            <p:nvPr/>
          </p:nvSpPr>
          <p:spPr>
            <a:xfrm>
              <a:off x="2429833" y="1520240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5" name="Google Shape;1848;p65"/>
            <p:cNvSpPr/>
            <p:nvPr/>
          </p:nvSpPr>
          <p:spPr>
            <a:xfrm>
              <a:off x="2276303" y="1520240"/>
              <a:ext cx="113051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5" y="0"/>
                  </a:moveTo>
                  <a:lnTo>
                    <a:pt x="0" y="21600"/>
                  </a:lnTo>
                  <a:lnTo>
                    <a:pt x="1986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6" name="Google Shape;1849;p65"/>
            <p:cNvSpPr/>
            <p:nvPr/>
          </p:nvSpPr>
          <p:spPr>
            <a:xfrm>
              <a:off x="2123484" y="1520240"/>
              <a:ext cx="112361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7" name="Google Shape;1850;p65"/>
            <p:cNvSpPr/>
            <p:nvPr/>
          </p:nvSpPr>
          <p:spPr>
            <a:xfrm>
              <a:off x="1970665" y="1520240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8" name="Google Shape;1851;p65"/>
            <p:cNvSpPr/>
            <p:nvPr/>
          </p:nvSpPr>
          <p:spPr>
            <a:xfrm>
              <a:off x="2417281" y="1673059"/>
              <a:ext cx="112341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9" name="Google Shape;1852;p65"/>
            <p:cNvSpPr/>
            <p:nvPr/>
          </p:nvSpPr>
          <p:spPr>
            <a:xfrm>
              <a:off x="2264441" y="1673059"/>
              <a:ext cx="112362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3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0" name="Google Shape;1853;p65"/>
            <p:cNvSpPr/>
            <p:nvPr/>
          </p:nvSpPr>
          <p:spPr>
            <a:xfrm>
              <a:off x="2110932" y="1673059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1" name="Google Shape;1854;p65"/>
            <p:cNvSpPr/>
            <p:nvPr/>
          </p:nvSpPr>
          <p:spPr>
            <a:xfrm>
              <a:off x="1958113" y="1673059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2" name="Google Shape;1855;p65"/>
            <p:cNvSpPr/>
            <p:nvPr/>
          </p:nvSpPr>
          <p:spPr>
            <a:xfrm>
              <a:off x="2404709" y="1826569"/>
              <a:ext cx="11236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3" name="Google Shape;1856;p65"/>
            <p:cNvSpPr/>
            <p:nvPr/>
          </p:nvSpPr>
          <p:spPr>
            <a:xfrm>
              <a:off x="2251889" y="1826569"/>
              <a:ext cx="11234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4" name="Google Shape;1857;p65"/>
            <p:cNvSpPr/>
            <p:nvPr/>
          </p:nvSpPr>
          <p:spPr>
            <a:xfrm>
              <a:off x="2098359" y="1826569"/>
              <a:ext cx="11236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3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5" name="Google Shape;1858;p65"/>
            <p:cNvSpPr/>
            <p:nvPr/>
          </p:nvSpPr>
          <p:spPr>
            <a:xfrm>
              <a:off x="1945540" y="1826569"/>
              <a:ext cx="11236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6" name="Google Shape;1859;p65"/>
            <p:cNvSpPr/>
            <p:nvPr/>
          </p:nvSpPr>
          <p:spPr>
            <a:xfrm>
              <a:off x="1621744" y="1728183"/>
              <a:ext cx="3979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32" y="0"/>
                  </a:moveTo>
                  <a:lnTo>
                    <a:pt x="0" y="21600"/>
                  </a:lnTo>
                  <a:lnTo>
                    <a:pt x="1856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7" name="Google Shape;1860;p65"/>
            <p:cNvSpPr/>
            <p:nvPr/>
          </p:nvSpPr>
          <p:spPr>
            <a:xfrm>
              <a:off x="1672683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8" name="Google Shape;1861;p65"/>
            <p:cNvSpPr/>
            <p:nvPr/>
          </p:nvSpPr>
          <p:spPr>
            <a:xfrm>
              <a:off x="1723644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9" name="Google Shape;1862;p65"/>
            <p:cNvSpPr/>
            <p:nvPr/>
          </p:nvSpPr>
          <p:spPr>
            <a:xfrm>
              <a:off x="1774584" y="1728183"/>
              <a:ext cx="40459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0" name="Google Shape;1863;p65"/>
            <p:cNvSpPr/>
            <p:nvPr/>
          </p:nvSpPr>
          <p:spPr>
            <a:xfrm>
              <a:off x="1630132" y="1624212"/>
              <a:ext cx="4046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1" name="Google Shape;1864;p65"/>
            <p:cNvSpPr/>
            <p:nvPr/>
          </p:nvSpPr>
          <p:spPr>
            <a:xfrm>
              <a:off x="1681072" y="1624212"/>
              <a:ext cx="4046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2" name="Google Shape;1865;p65"/>
            <p:cNvSpPr/>
            <p:nvPr/>
          </p:nvSpPr>
          <p:spPr>
            <a:xfrm>
              <a:off x="1732012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3" name="Google Shape;1866;p65"/>
            <p:cNvSpPr/>
            <p:nvPr/>
          </p:nvSpPr>
          <p:spPr>
            <a:xfrm>
              <a:off x="1782952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4" name="Google Shape;1867;p65"/>
            <p:cNvSpPr/>
            <p:nvPr/>
          </p:nvSpPr>
          <p:spPr>
            <a:xfrm>
              <a:off x="1638500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5" name="Google Shape;1868;p65"/>
            <p:cNvSpPr/>
            <p:nvPr/>
          </p:nvSpPr>
          <p:spPr>
            <a:xfrm>
              <a:off x="1689440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6" name="Google Shape;1869;p65"/>
            <p:cNvSpPr/>
            <p:nvPr/>
          </p:nvSpPr>
          <p:spPr>
            <a:xfrm>
              <a:off x="1740380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7" name="Google Shape;1870;p65"/>
            <p:cNvSpPr/>
            <p:nvPr/>
          </p:nvSpPr>
          <p:spPr>
            <a:xfrm>
              <a:off x="179131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8" name="Google Shape;1871;p65"/>
            <p:cNvSpPr/>
            <p:nvPr/>
          </p:nvSpPr>
          <p:spPr>
            <a:xfrm>
              <a:off x="1371940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9" name="Google Shape;1872;p65"/>
            <p:cNvSpPr/>
            <p:nvPr/>
          </p:nvSpPr>
          <p:spPr>
            <a:xfrm>
              <a:off x="1422880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0" name="Google Shape;1873;p65"/>
            <p:cNvSpPr/>
            <p:nvPr/>
          </p:nvSpPr>
          <p:spPr>
            <a:xfrm>
              <a:off x="1474510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1" name="Google Shape;1874;p65"/>
            <p:cNvSpPr/>
            <p:nvPr/>
          </p:nvSpPr>
          <p:spPr>
            <a:xfrm>
              <a:off x="1525450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2" name="Google Shape;1875;p65"/>
            <p:cNvSpPr/>
            <p:nvPr/>
          </p:nvSpPr>
          <p:spPr>
            <a:xfrm>
              <a:off x="1380308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3" name="Google Shape;1876;p65"/>
            <p:cNvSpPr/>
            <p:nvPr/>
          </p:nvSpPr>
          <p:spPr>
            <a:xfrm>
              <a:off x="1431938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4" name="Google Shape;1877;p65"/>
            <p:cNvSpPr/>
            <p:nvPr/>
          </p:nvSpPr>
          <p:spPr>
            <a:xfrm>
              <a:off x="1482878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5" name="Google Shape;1878;p65"/>
            <p:cNvSpPr/>
            <p:nvPr/>
          </p:nvSpPr>
          <p:spPr>
            <a:xfrm>
              <a:off x="1533818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6" name="Google Shape;1879;p65"/>
            <p:cNvSpPr/>
            <p:nvPr/>
          </p:nvSpPr>
          <p:spPr>
            <a:xfrm>
              <a:off x="1389367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7" name="Google Shape;1880;p65"/>
            <p:cNvSpPr/>
            <p:nvPr/>
          </p:nvSpPr>
          <p:spPr>
            <a:xfrm>
              <a:off x="1440327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8" name="Google Shape;1881;p65"/>
            <p:cNvSpPr/>
            <p:nvPr/>
          </p:nvSpPr>
          <p:spPr>
            <a:xfrm>
              <a:off x="1491267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9" name="Google Shape;1882;p65"/>
            <p:cNvSpPr/>
            <p:nvPr/>
          </p:nvSpPr>
          <p:spPr>
            <a:xfrm>
              <a:off x="1542207" y="1520240"/>
              <a:ext cx="40459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0" name="Google Shape;1883;p65"/>
            <p:cNvSpPr/>
            <p:nvPr/>
          </p:nvSpPr>
          <p:spPr>
            <a:xfrm>
              <a:off x="1122807" y="1728183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1" name="Google Shape;1884;p65"/>
            <p:cNvSpPr/>
            <p:nvPr/>
          </p:nvSpPr>
          <p:spPr>
            <a:xfrm>
              <a:off x="1173746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2" name="Google Shape;1885;p65"/>
            <p:cNvSpPr/>
            <p:nvPr/>
          </p:nvSpPr>
          <p:spPr>
            <a:xfrm>
              <a:off x="1224686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3" name="Google Shape;1886;p65"/>
            <p:cNvSpPr/>
            <p:nvPr/>
          </p:nvSpPr>
          <p:spPr>
            <a:xfrm>
              <a:off x="1275626" y="1728183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4" name="Google Shape;1887;p65"/>
            <p:cNvSpPr/>
            <p:nvPr/>
          </p:nvSpPr>
          <p:spPr>
            <a:xfrm>
              <a:off x="1131174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5" name="Google Shape;1888;p65"/>
            <p:cNvSpPr/>
            <p:nvPr/>
          </p:nvSpPr>
          <p:spPr>
            <a:xfrm>
              <a:off x="1182114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6" name="Google Shape;1889;p65"/>
            <p:cNvSpPr/>
            <p:nvPr/>
          </p:nvSpPr>
          <p:spPr>
            <a:xfrm>
              <a:off x="1233054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7" name="Google Shape;1890;p65"/>
            <p:cNvSpPr/>
            <p:nvPr/>
          </p:nvSpPr>
          <p:spPr>
            <a:xfrm>
              <a:off x="1284705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4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8" name="Google Shape;1891;p65"/>
            <p:cNvSpPr/>
            <p:nvPr/>
          </p:nvSpPr>
          <p:spPr>
            <a:xfrm>
              <a:off x="1139563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9" name="Google Shape;1892;p65"/>
            <p:cNvSpPr/>
            <p:nvPr/>
          </p:nvSpPr>
          <p:spPr>
            <a:xfrm>
              <a:off x="1190503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0" name="Google Shape;1893;p65"/>
            <p:cNvSpPr/>
            <p:nvPr/>
          </p:nvSpPr>
          <p:spPr>
            <a:xfrm>
              <a:off x="1242133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1" name="Google Shape;1894;p65"/>
            <p:cNvSpPr/>
            <p:nvPr/>
          </p:nvSpPr>
          <p:spPr>
            <a:xfrm>
              <a:off x="1293073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2" name="Google Shape;1895;p65"/>
            <p:cNvSpPr/>
            <p:nvPr/>
          </p:nvSpPr>
          <p:spPr>
            <a:xfrm>
              <a:off x="873694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3" name="Google Shape;1896;p65"/>
            <p:cNvSpPr/>
            <p:nvPr/>
          </p:nvSpPr>
          <p:spPr>
            <a:xfrm>
              <a:off x="924633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4" name="Google Shape;1897;p65"/>
            <p:cNvSpPr/>
            <p:nvPr/>
          </p:nvSpPr>
          <p:spPr>
            <a:xfrm>
              <a:off x="975573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5" name="Google Shape;1898;p65"/>
            <p:cNvSpPr/>
            <p:nvPr/>
          </p:nvSpPr>
          <p:spPr>
            <a:xfrm>
              <a:off x="1026513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6" name="Google Shape;1899;p65"/>
            <p:cNvSpPr/>
            <p:nvPr/>
          </p:nvSpPr>
          <p:spPr>
            <a:xfrm>
              <a:off x="882062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7" name="Google Shape;1900;p65"/>
            <p:cNvSpPr/>
            <p:nvPr/>
          </p:nvSpPr>
          <p:spPr>
            <a:xfrm>
              <a:off x="933001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8" name="Google Shape;1901;p65"/>
            <p:cNvSpPr/>
            <p:nvPr/>
          </p:nvSpPr>
          <p:spPr>
            <a:xfrm>
              <a:off x="983941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9" name="Google Shape;1902;p65"/>
            <p:cNvSpPr/>
            <p:nvPr/>
          </p:nvSpPr>
          <p:spPr>
            <a:xfrm>
              <a:off x="1034881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0" name="Google Shape;1903;p65"/>
            <p:cNvSpPr/>
            <p:nvPr/>
          </p:nvSpPr>
          <p:spPr>
            <a:xfrm>
              <a:off x="89042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1" name="Google Shape;1904;p65"/>
            <p:cNvSpPr/>
            <p:nvPr/>
          </p:nvSpPr>
          <p:spPr>
            <a:xfrm>
              <a:off x="94136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2" name="Google Shape;1905;p65"/>
            <p:cNvSpPr/>
            <p:nvPr/>
          </p:nvSpPr>
          <p:spPr>
            <a:xfrm>
              <a:off x="99230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3" name="Google Shape;1906;p65"/>
            <p:cNvSpPr/>
            <p:nvPr/>
          </p:nvSpPr>
          <p:spPr>
            <a:xfrm>
              <a:off x="1043249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4" name="Google Shape;1907;p65"/>
            <p:cNvSpPr/>
            <p:nvPr/>
          </p:nvSpPr>
          <p:spPr>
            <a:xfrm>
              <a:off x="1756918" y="1867844"/>
              <a:ext cx="45093" cy="45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3" h="21600" fill="norm" stroke="1" extrusionOk="0">
                  <a:moveTo>
                    <a:pt x="10399" y="0"/>
                  </a:moveTo>
                  <a:cubicBezTo>
                    <a:pt x="7917" y="0"/>
                    <a:pt x="5382" y="1080"/>
                    <a:pt x="3394" y="3290"/>
                  </a:cubicBezTo>
                  <a:cubicBezTo>
                    <a:pt x="-805" y="7630"/>
                    <a:pt x="-1111" y="14300"/>
                    <a:pt x="2495" y="18640"/>
                  </a:cubicBezTo>
                  <a:cubicBezTo>
                    <a:pt x="4258" y="20600"/>
                    <a:pt x="6596" y="21600"/>
                    <a:pt x="8979" y="21600"/>
                  </a:cubicBezTo>
                  <a:cubicBezTo>
                    <a:pt x="11470" y="21600"/>
                    <a:pt x="13996" y="20510"/>
                    <a:pt x="15993" y="18300"/>
                  </a:cubicBezTo>
                  <a:cubicBezTo>
                    <a:pt x="20192" y="13970"/>
                    <a:pt x="20489" y="7290"/>
                    <a:pt x="16892" y="2960"/>
                  </a:cubicBezTo>
                  <a:cubicBezTo>
                    <a:pt x="15129" y="1000"/>
                    <a:pt x="12782" y="0"/>
                    <a:pt x="103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5" name="Google Shape;1908;p65"/>
            <p:cNvSpPr/>
            <p:nvPr/>
          </p:nvSpPr>
          <p:spPr>
            <a:xfrm>
              <a:off x="1657830" y="1867844"/>
              <a:ext cx="45084" cy="45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8" h="21600" fill="norm" stroke="1" extrusionOk="0">
                  <a:moveTo>
                    <a:pt x="10400" y="0"/>
                  </a:moveTo>
                  <a:cubicBezTo>
                    <a:pt x="7917" y="0"/>
                    <a:pt x="5380" y="1080"/>
                    <a:pt x="3392" y="3290"/>
                  </a:cubicBezTo>
                  <a:cubicBezTo>
                    <a:pt x="-809" y="7630"/>
                    <a:pt x="-1106" y="14300"/>
                    <a:pt x="2493" y="18640"/>
                  </a:cubicBezTo>
                  <a:cubicBezTo>
                    <a:pt x="4256" y="20600"/>
                    <a:pt x="6595" y="21600"/>
                    <a:pt x="8988" y="21600"/>
                  </a:cubicBezTo>
                  <a:cubicBezTo>
                    <a:pt x="11471" y="21600"/>
                    <a:pt x="14008" y="20510"/>
                    <a:pt x="15996" y="18300"/>
                  </a:cubicBezTo>
                  <a:cubicBezTo>
                    <a:pt x="20197" y="13970"/>
                    <a:pt x="20494" y="7290"/>
                    <a:pt x="16895" y="2960"/>
                  </a:cubicBezTo>
                  <a:cubicBezTo>
                    <a:pt x="15132" y="1000"/>
                    <a:pt x="12793" y="0"/>
                    <a:pt x="104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6" name="Google Shape;1909;p65"/>
            <p:cNvSpPr/>
            <p:nvPr/>
          </p:nvSpPr>
          <p:spPr>
            <a:xfrm>
              <a:off x="1558812" y="1867760"/>
              <a:ext cx="44929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2" h="21600" fill="norm" stroke="1" extrusionOk="0">
                  <a:moveTo>
                    <a:pt x="11193" y="0"/>
                  </a:moveTo>
                  <a:cubicBezTo>
                    <a:pt x="5464" y="334"/>
                    <a:pt x="698" y="4722"/>
                    <a:pt x="59" y="10790"/>
                  </a:cubicBezTo>
                  <a:cubicBezTo>
                    <a:pt x="-551" y="16665"/>
                    <a:pt x="3605" y="21600"/>
                    <a:pt x="9057" y="21600"/>
                  </a:cubicBezTo>
                  <a:cubicBezTo>
                    <a:pt x="9239" y="21600"/>
                    <a:pt x="9420" y="21590"/>
                    <a:pt x="9601" y="21580"/>
                  </a:cubicBezTo>
                  <a:cubicBezTo>
                    <a:pt x="15320" y="21580"/>
                    <a:pt x="20096" y="16857"/>
                    <a:pt x="20410" y="10790"/>
                  </a:cubicBezTo>
                  <a:cubicBezTo>
                    <a:pt x="21049" y="5056"/>
                    <a:pt x="16597" y="0"/>
                    <a:pt x="11193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7" name="Google Shape;1910;p65"/>
            <p:cNvSpPr/>
            <p:nvPr/>
          </p:nvSpPr>
          <p:spPr>
            <a:xfrm>
              <a:off x="1459732" y="1867760"/>
              <a:ext cx="44912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4" h="21600" fill="norm" stroke="1" extrusionOk="0">
                  <a:moveTo>
                    <a:pt x="11186" y="0"/>
                  </a:moveTo>
                  <a:cubicBezTo>
                    <a:pt x="5466" y="334"/>
                    <a:pt x="691" y="4722"/>
                    <a:pt x="62" y="10790"/>
                  </a:cubicBezTo>
                  <a:cubicBezTo>
                    <a:pt x="-558" y="16665"/>
                    <a:pt x="3598" y="21600"/>
                    <a:pt x="9060" y="21600"/>
                  </a:cubicBezTo>
                  <a:cubicBezTo>
                    <a:pt x="9232" y="21600"/>
                    <a:pt x="9413" y="21590"/>
                    <a:pt x="9594" y="21580"/>
                  </a:cubicBezTo>
                  <a:cubicBezTo>
                    <a:pt x="15323" y="21580"/>
                    <a:pt x="20089" y="16857"/>
                    <a:pt x="20403" y="10790"/>
                  </a:cubicBezTo>
                  <a:cubicBezTo>
                    <a:pt x="21042" y="5056"/>
                    <a:pt x="16590" y="0"/>
                    <a:pt x="1118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8" name="Google Shape;1911;p65"/>
            <p:cNvSpPr/>
            <p:nvPr/>
          </p:nvSpPr>
          <p:spPr>
            <a:xfrm>
              <a:off x="1360732" y="1867760"/>
              <a:ext cx="45427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4" h="21600" fill="norm" stroke="1" extrusionOk="0">
                  <a:moveTo>
                    <a:pt x="11306" y="0"/>
                  </a:moveTo>
                  <a:cubicBezTo>
                    <a:pt x="5502" y="334"/>
                    <a:pt x="666" y="4722"/>
                    <a:pt x="18" y="10790"/>
                  </a:cubicBezTo>
                  <a:cubicBezTo>
                    <a:pt x="-292" y="16665"/>
                    <a:pt x="3626" y="21600"/>
                    <a:pt x="9149" y="21600"/>
                  </a:cubicBezTo>
                  <a:cubicBezTo>
                    <a:pt x="9333" y="21600"/>
                    <a:pt x="9517" y="21590"/>
                    <a:pt x="9700" y="21580"/>
                  </a:cubicBezTo>
                  <a:cubicBezTo>
                    <a:pt x="15504" y="21580"/>
                    <a:pt x="20341" y="16857"/>
                    <a:pt x="20989" y="10790"/>
                  </a:cubicBezTo>
                  <a:cubicBezTo>
                    <a:pt x="21308" y="5056"/>
                    <a:pt x="16791" y="0"/>
                    <a:pt x="1130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9" name="Google Shape;1912;p65"/>
            <p:cNvSpPr/>
            <p:nvPr/>
          </p:nvSpPr>
          <p:spPr>
            <a:xfrm>
              <a:off x="1261635" y="1867760"/>
              <a:ext cx="45431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7" h="21600" fill="norm" stroke="1" extrusionOk="0">
                  <a:moveTo>
                    <a:pt x="11311" y="0"/>
                  </a:moveTo>
                  <a:cubicBezTo>
                    <a:pt x="5500" y="334"/>
                    <a:pt x="665" y="4722"/>
                    <a:pt x="17" y="10790"/>
                  </a:cubicBezTo>
                  <a:cubicBezTo>
                    <a:pt x="-292" y="16665"/>
                    <a:pt x="3624" y="21600"/>
                    <a:pt x="9145" y="21600"/>
                  </a:cubicBezTo>
                  <a:cubicBezTo>
                    <a:pt x="9328" y="21600"/>
                    <a:pt x="9512" y="21590"/>
                    <a:pt x="9696" y="21580"/>
                  </a:cubicBezTo>
                  <a:cubicBezTo>
                    <a:pt x="15497" y="21580"/>
                    <a:pt x="20341" y="16857"/>
                    <a:pt x="20979" y="10790"/>
                  </a:cubicBezTo>
                  <a:cubicBezTo>
                    <a:pt x="21308" y="5056"/>
                    <a:pt x="17112" y="0"/>
                    <a:pt x="113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0" name="Google Shape;1913;p65"/>
            <p:cNvSpPr/>
            <p:nvPr/>
          </p:nvSpPr>
          <p:spPr>
            <a:xfrm>
              <a:off x="1163152" y="1867760"/>
              <a:ext cx="44836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1032" y="0"/>
                  </a:moveTo>
                  <a:cubicBezTo>
                    <a:pt x="5219" y="334"/>
                    <a:pt x="382" y="4722"/>
                    <a:pt x="63" y="10790"/>
                  </a:cubicBezTo>
                  <a:cubicBezTo>
                    <a:pt x="-566" y="16665"/>
                    <a:pt x="3651" y="21600"/>
                    <a:pt x="8904" y="21600"/>
                  </a:cubicBezTo>
                  <a:cubicBezTo>
                    <a:pt x="9068" y="21600"/>
                    <a:pt x="9243" y="21590"/>
                    <a:pt x="9417" y="21580"/>
                  </a:cubicBezTo>
                  <a:cubicBezTo>
                    <a:pt x="15230" y="21580"/>
                    <a:pt x="20067" y="16857"/>
                    <a:pt x="20715" y="10790"/>
                  </a:cubicBezTo>
                  <a:cubicBezTo>
                    <a:pt x="21034" y="5056"/>
                    <a:pt x="16836" y="0"/>
                    <a:pt x="1103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1" name="Google Shape;1914;p65"/>
            <p:cNvSpPr/>
            <p:nvPr/>
          </p:nvSpPr>
          <p:spPr>
            <a:xfrm>
              <a:off x="1064055" y="1867760"/>
              <a:ext cx="44933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5" h="21600" fill="norm" stroke="1" extrusionOk="0">
                  <a:moveTo>
                    <a:pt x="10866" y="0"/>
                  </a:moveTo>
                  <a:cubicBezTo>
                    <a:pt x="5149" y="334"/>
                    <a:pt x="376" y="4722"/>
                    <a:pt x="61" y="10790"/>
                  </a:cubicBezTo>
                  <a:cubicBezTo>
                    <a:pt x="-558" y="16665"/>
                    <a:pt x="3596" y="21600"/>
                    <a:pt x="8770" y="21600"/>
                  </a:cubicBezTo>
                  <a:cubicBezTo>
                    <a:pt x="8941" y="21600"/>
                    <a:pt x="9103" y="21590"/>
                    <a:pt x="9275" y="21580"/>
                  </a:cubicBezTo>
                  <a:cubicBezTo>
                    <a:pt x="15001" y="21580"/>
                    <a:pt x="19765" y="16857"/>
                    <a:pt x="20404" y="10790"/>
                  </a:cubicBezTo>
                  <a:cubicBezTo>
                    <a:pt x="21042" y="5056"/>
                    <a:pt x="16592" y="0"/>
                    <a:pt x="108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2" name="Google Shape;1915;p65"/>
            <p:cNvSpPr/>
            <p:nvPr/>
          </p:nvSpPr>
          <p:spPr>
            <a:xfrm>
              <a:off x="964962" y="1867760"/>
              <a:ext cx="44929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2" h="21600" fill="norm" stroke="1" extrusionOk="0">
                  <a:moveTo>
                    <a:pt x="11194" y="0"/>
                  </a:moveTo>
                  <a:cubicBezTo>
                    <a:pt x="5150" y="334"/>
                    <a:pt x="384" y="4722"/>
                    <a:pt x="60" y="10790"/>
                  </a:cubicBezTo>
                  <a:cubicBezTo>
                    <a:pt x="-550" y="16665"/>
                    <a:pt x="3606" y="21600"/>
                    <a:pt x="8773" y="21600"/>
                  </a:cubicBezTo>
                  <a:cubicBezTo>
                    <a:pt x="8944" y="21600"/>
                    <a:pt x="9116" y="21590"/>
                    <a:pt x="9287" y="21580"/>
                  </a:cubicBezTo>
                  <a:cubicBezTo>
                    <a:pt x="15007" y="21580"/>
                    <a:pt x="19773" y="16857"/>
                    <a:pt x="20411" y="10790"/>
                  </a:cubicBezTo>
                  <a:cubicBezTo>
                    <a:pt x="21050" y="5056"/>
                    <a:pt x="16598" y="0"/>
                    <a:pt x="1119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3" name="Google Shape;1916;p65"/>
            <p:cNvSpPr/>
            <p:nvPr/>
          </p:nvSpPr>
          <p:spPr>
            <a:xfrm>
              <a:off x="865881" y="1867760"/>
              <a:ext cx="44913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4" h="21600" fill="norm" stroke="1" extrusionOk="0">
                  <a:moveTo>
                    <a:pt x="11186" y="0"/>
                  </a:moveTo>
                  <a:cubicBezTo>
                    <a:pt x="5466" y="334"/>
                    <a:pt x="691" y="4722"/>
                    <a:pt x="62" y="10790"/>
                  </a:cubicBezTo>
                  <a:cubicBezTo>
                    <a:pt x="-558" y="16665"/>
                    <a:pt x="3598" y="21600"/>
                    <a:pt x="8765" y="21600"/>
                  </a:cubicBezTo>
                  <a:cubicBezTo>
                    <a:pt x="8936" y="21600"/>
                    <a:pt x="9108" y="21590"/>
                    <a:pt x="9279" y="21580"/>
                  </a:cubicBezTo>
                  <a:cubicBezTo>
                    <a:pt x="14999" y="21580"/>
                    <a:pt x="19774" y="16857"/>
                    <a:pt x="20403" y="10790"/>
                  </a:cubicBezTo>
                  <a:cubicBezTo>
                    <a:pt x="21042" y="5056"/>
                    <a:pt x="16590" y="0"/>
                    <a:pt x="1118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4" name="Google Shape;1917;p65"/>
            <p:cNvSpPr/>
            <p:nvPr/>
          </p:nvSpPr>
          <p:spPr>
            <a:xfrm>
              <a:off x="740571" y="970343"/>
              <a:ext cx="295712" cy="399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7" h="21600" fill="norm" stroke="1" extrusionOk="0">
                  <a:moveTo>
                    <a:pt x="6708" y="15926"/>
                  </a:moveTo>
                  <a:cubicBezTo>
                    <a:pt x="6764" y="15926"/>
                    <a:pt x="6874" y="15951"/>
                    <a:pt x="7056" y="16024"/>
                  </a:cubicBezTo>
                  <a:cubicBezTo>
                    <a:pt x="6925" y="16004"/>
                    <a:pt x="6792" y="15978"/>
                    <a:pt x="6661" y="15945"/>
                  </a:cubicBezTo>
                  <a:cubicBezTo>
                    <a:pt x="6661" y="15934"/>
                    <a:pt x="6676" y="15926"/>
                    <a:pt x="6708" y="15926"/>
                  </a:cubicBezTo>
                  <a:close/>
                  <a:moveTo>
                    <a:pt x="9361" y="0"/>
                  </a:moveTo>
                  <a:cubicBezTo>
                    <a:pt x="8750" y="641"/>
                    <a:pt x="8292" y="1168"/>
                    <a:pt x="7782" y="1772"/>
                  </a:cubicBezTo>
                  <a:cubicBezTo>
                    <a:pt x="7323" y="2337"/>
                    <a:pt x="6865" y="2903"/>
                    <a:pt x="6406" y="3505"/>
                  </a:cubicBezTo>
                  <a:cubicBezTo>
                    <a:pt x="5540" y="4674"/>
                    <a:pt x="4674" y="5844"/>
                    <a:pt x="3910" y="7087"/>
                  </a:cubicBezTo>
                  <a:cubicBezTo>
                    <a:pt x="3145" y="8331"/>
                    <a:pt x="2484" y="9612"/>
                    <a:pt x="1873" y="10894"/>
                  </a:cubicBezTo>
                  <a:cubicBezTo>
                    <a:pt x="1261" y="12251"/>
                    <a:pt x="752" y="13608"/>
                    <a:pt x="395" y="14965"/>
                  </a:cubicBezTo>
                  <a:lnTo>
                    <a:pt x="140" y="16058"/>
                  </a:lnTo>
                  <a:lnTo>
                    <a:pt x="140" y="16171"/>
                  </a:lnTo>
                  <a:lnTo>
                    <a:pt x="89" y="16360"/>
                  </a:lnTo>
                  <a:cubicBezTo>
                    <a:pt x="89" y="16511"/>
                    <a:pt x="39" y="16662"/>
                    <a:pt x="39" y="16850"/>
                  </a:cubicBezTo>
                  <a:cubicBezTo>
                    <a:pt x="-13" y="17001"/>
                    <a:pt x="-13" y="17189"/>
                    <a:pt x="39" y="17378"/>
                  </a:cubicBezTo>
                  <a:lnTo>
                    <a:pt x="39" y="17680"/>
                  </a:lnTo>
                  <a:lnTo>
                    <a:pt x="140" y="18019"/>
                  </a:lnTo>
                  <a:cubicBezTo>
                    <a:pt x="192" y="18245"/>
                    <a:pt x="242" y="18471"/>
                    <a:pt x="344" y="18697"/>
                  </a:cubicBezTo>
                  <a:cubicBezTo>
                    <a:pt x="497" y="18961"/>
                    <a:pt x="650" y="19187"/>
                    <a:pt x="802" y="19413"/>
                  </a:cubicBezTo>
                  <a:cubicBezTo>
                    <a:pt x="1160" y="19865"/>
                    <a:pt x="1668" y="20280"/>
                    <a:pt x="2229" y="20620"/>
                  </a:cubicBezTo>
                  <a:cubicBezTo>
                    <a:pt x="3044" y="21072"/>
                    <a:pt x="4063" y="21374"/>
                    <a:pt x="5082" y="21524"/>
                  </a:cubicBezTo>
                  <a:cubicBezTo>
                    <a:pt x="5795" y="21600"/>
                    <a:pt x="6458" y="21600"/>
                    <a:pt x="7171" y="21600"/>
                  </a:cubicBezTo>
                  <a:cubicBezTo>
                    <a:pt x="7731" y="21562"/>
                    <a:pt x="8292" y="21524"/>
                    <a:pt x="8851" y="21449"/>
                  </a:cubicBezTo>
                  <a:cubicBezTo>
                    <a:pt x="9819" y="21298"/>
                    <a:pt x="10837" y="21110"/>
                    <a:pt x="11755" y="20884"/>
                  </a:cubicBezTo>
                  <a:cubicBezTo>
                    <a:pt x="13487" y="20469"/>
                    <a:pt x="15219" y="19941"/>
                    <a:pt x="16850" y="19338"/>
                  </a:cubicBezTo>
                  <a:cubicBezTo>
                    <a:pt x="18479" y="18773"/>
                    <a:pt x="20058" y="18095"/>
                    <a:pt x="21587" y="17378"/>
                  </a:cubicBezTo>
                  <a:lnTo>
                    <a:pt x="19753" y="14362"/>
                  </a:lnTo>
                  <a:cubicBezTo>
                    <a:pt x="16595" y="15003"/>
                    <a:pt x="13437" y="15530"/>
                    <a:pt x="10227" y="15908"/>
                  </a:cubicBezTo>
                  <a:cubicBezTo>
                    <a:pt x="9691" y="15964"/>
                    <a:pt x="9125" y="16021"/>
                    <a:pt x="8576" y="16046"/>
                  </a:cubicBezTo>
                  <a:cubicBezTo>
                    <a:pt x="9472" y="13934"/>
                    <a:pt x="10602" y="11892"/>
                    <a:pt x="12010" y="9951"/>
                  </a:cubicBezTo>
                  <a:cubicBezTo>
                    <a:pt x="12723" y="8896"/>
                    <a:pt x="13537" y="7840"/>
                    <a:pt x="14302" y="6785"/>
                  </a:cubicBezTo>
                  <a:cubicBezTo>
                    <a:pt x="14710" y="6257"/>
                    <a:pt x="15168" y="5729"/>
                    <a:pt x="15576" y="5240"/>
                  </a:cubicBezTo>
                  <a:cubicBezTo>
                    <a:pt x="15982" y="4750"/>
                    <a:pt x="16390" y="4185"/>
                    <a:pt x="16798" y="3770"/>
                  </a:cubicBezTo>
                  <a:lnTo>
                    <a:pt x="9361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5" name="Google Shape;1918;p65"/>
            <p:cNvSpPr/>
            <p:nvPr/>
          </p:nvSpPr>
          <p:spPr>
            <a:xfrm>
              <a:off x="1001388" y="1203410"/>
              <a:ext cx="75354" cy="94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8630"/>
                  </a:lnTo>
                  <a:lnTo>
                    <a:pt x="2201" y="20451"/>
                  </a:lnTo>
                  <a:cubicBezTo>
                    <a:pt x="4623" y="21293"/>
                    <a:pt x="7112" y="21600"/>
                    <a:pt x="9469" y="21600"/>
                  </a:cubicBezTo>
                  <a:cubicBezTo>
                    <a:pt x="16065" y="21600"/>
                    <a:pt x="21600" y="19172"/>
                    <a:pt x="21600" y="19172"/>
                  </a:cubicBezTo>
                  <a:lnTo>
                    <a:pt x="108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6" name="Google Shape;1919;p65"/>
            <p:cNvSpPr/>
            <p:nvPr/>
          </p:nvSpPr>
          <p:spPr>
            <a:xfrm>
              <a:off x="1039065" y="1173411"/>
              <a:ext cx="83742" cy="113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402" y="0"/>
                  </a:moveTo>
                  <a:lnTo>
                    <a:pt x="0" y="5697"/>
                  </a:lnTo>
                  <a:lnTo>
                    <a:pt x="9718" y="21600"/>
                  </a:lnTo>
                  <a:lnTo>
                    <a:pt x="21600" y="13384"/>
                  </a:lnTo>
                  <a:lnTo>
                    <a:pt x="14402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7" name="Google Shape;1920;p65"/>
            <p:cNvSpPr/>
            <p:nvPr/>
          </p:nvSpPr>
          <p:spPr>
            <a:xfrm>
              <a:off x="1242462" y="705101"/>
              <a:ext cx="14467" cy="2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3" h="21600" fill="norm" stroke="1" extrusionOk="0">
                  <a:moveTo>
                    <a:pt x="10737" y="0"/>
                  </a:moveTo>
                  <a:cubicBezTo>
                    <a:pt x="6287" y="0"/>
                    <a:pt x="1359" y="4114"/>
                    <a:pt x="486" y="10071"/>
                  </a:cubicBezTo>
                  <a:cubicBezTo>
                    <a:pt x="-1373" y="15793"/>
                    <a:pt x="2373" y="20807"/>
                    <a:pt x="7076" y="21514"/>
                  </a:cubicBezTo>
                  <a:cubicBezTo>
                    <a:pt x="7498" y="21579"/>
                    <a:pt x="7892" y="21600"/>
                    <a:pt x="8286" y="21600"/>
                  </a:cubicBezTo>
                  <a:cubicBezTo>
                    <a:pt x="13384" y="21600"/>
                    <a:pt x="17552" y="17529"/>
                    <a:pt x="19298" y="12214"/>
                  </a:cubicBezTo>
                  <a:cubicBezTo>
                    <a:pt x="20227" y="5786"/>
                    <a:pt x="17411" y="793"/>
                    <a:pt x="11778" y="64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8" name="Google Shape;1921;p65"/>
            <p:cNvSpPr/>
            <p:nvPr/>
          </p:nvSpPr>
          <p:spPr>
            <a:xfrm>
              <a:off x="1235167" y="725414"/>
              <a:ext cx="28598" cy="5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320" y="0"/>
                  </a:moveTo>
                  <a:lnTo>
                    <a:pt x="0" y="20671"/>
                  </a:lnTo>
                  <a:cubicBezTo>
                    <a:pt x="3129" y="21274"/>
                    <a:pt x="6494" y="21600"/>
                    <a:pt x="9876" y="21600"/>
                  </a:cubicBezTo>
                  <a:cubicBezTo>
                    <a:pt x="13873" y="21600"/>
                    <a:pt x="17887" y="21139"/>
                    <a:pt x="21600" y="20138"/>
                  </a:cubicBezTo>
                  <a:cubicBezTo>
                    <a:pt x="14758" y="13775"/>
                    <a:pt x="9481" y="7150"/>
                    <a:pt x="6320" y="0"/>
                  </a:cubicBez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9" name="Google Shape;1922;p65"/>
            <p:cNvSpPr/>
            <p:nvPr/>
          </p:nvSpPr>
          <p:spPr>
            <a:xfrm>
              <a:off x="1224305" y="669464"/>
              <a:ext cx="35073" cy="106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40" h="21600" fill="norm" stroke="1" extrusionOk="0">
                  <a:moveTo>
                    <a:pt x="10138" y="0"/>
                  </a:moveTo>
                  <a:cubicBezTo>
                    <a:pt x="6995" y="0"/>
                    <a:pt x="3899" y="2823"/>
                    <a:pt x="1018" y="8726"/>
                  </a:cubicBezTo>
                  <a:cubicBezTo>
                    <a:pt x="-584" y="11591"/>
                    <a:pt x="-178" y="20146"/>
                    <a:pt x="1412" y="21600"/>
                  </a:cubicBezTo>
                  <a:lnTo>
                    <a:pt x="2608" y="21600"/>
                  </a:lnTo>
                  <a:cubicBezTo>
                    <a:pt x="4986" y="16938"/>
                    <a:pt x="7592" y="14414"/>
                    <a:pt x="10246" y="14414"/>
                  </a:cubicBezTo>
                  <a:cubicBezTo>
                    <a:pt x="12493" y="14414"/>
                    <a:pt x="14776" y="16211"/>
                    <a:pt x="16964" y="20146"/>
                  </a:cubicBezTo>
                  <a:cubicBezTo>
                    <a:pt x="17298" y="20745"/>
                    <a:pt x="17621" y="21001"/>
                    <a:pt x="17932" y="21001"/>
                  </a:cubicBezTo>
                  <a:cubicBezTo>
                    <a:pt x="19833" y="21001"/>
                    <a:pt x="21016" y="10992"/>
                    <a:pt x="18960" y="7314"/>
                  </a:cubicBezTo>
                  <a:cubicBezTo>
                    <a:pt x="16067" y="2481"/>
                    <a:pt x="13091" y="0"/>
                    <a:pt x="1013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0" name="Google Shape;1923;p65"/>
            <p:cNvSpPr/>
            <p:nvPr/>
          </p:nvSpPr>
          <p:spPr>
            <a:xfrm>
              <a:off x="1016032" y="728196"/>
              <a:ext cx="173380" cy="249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4179" y="0"/>
                  </a:moveTo>
                  <a:cubicBezTo>
                    <a:pt x="4553" y="4650"/>
                    <a:pt x="4329" y="13041"/>
                    <a:pt x="0" y="15638"/>
                  </a:cubicBezTo>
                  <a:cubicBezTo>
                    <a:pt x="0" y="15638"/>
                    <a:pt x="747" y="20407"/>
                    <a:pt x="11195" y="21433"/>
                  </a:cubicBezTo>
                  <a:cubicBezTo>
                    <a:pt x="12343" y="21549"/>
                    <a:pt x="13322" y="21600"/>
                    <a:pt x="14155" y="21600"/>
                  </a:cubicBezTo>
                  <a:cubicBezTo>
                    <a:pt x="21600" y="21600"/>
                    <a:pt x="17314" y="17448"/>
                    <a:pt x="17314" y="17448"/>
                  </a:cubicBezTo>
                  <a:cubicBezTo>
                    <a:pt x="11269" y="15576"/>
                    <a:pt x="12016" y="11833"/>
                    <a:pt x="13658" y="8452"/>
                  </a:cubicBezTo>
                  <a:lnTo>
                    <a:pt x="4179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1" name="Google Shape;1924;p65"/>
            <p:cNvSpPr/>
            <p:nvPr/>
          </p:nvSpPr>
          <p:spPr>
            <a:xfrm>
              <a:off x="981159" y="870995"/>
              <a:ext cx="205851" cy="77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1" h="21600" fill="norm" stroke="1" extrusionOk="0">
                  <a:moveTo>
                    <a:pt x="9026" y="0"/>
                  </a:moveTo>
                  <a:cubicBezTo>
                    <a:pt x="8149" y="0"/>
                    <a:pt x="7305" y="99"/>
                    <a:pt x="6523" y="267"/>
                  </a:cubicBezTo>
                  <a:cubicBezTo>
                    <a:pt x="2247" y="1041"/>
                    <a:pt x="-219" y="6082"/>
                    <a:pt x="72" y="15588"/>
                  </a:cubicBezTo>
                  <a:cubicBezTo>
                    <a:pt x="72" y="16169"/>
                    <a:pt x="72" y="16751"/>
                    <a:pt x="0" y="17332"/>
                  </a:cubicBezTo>
                  <a:lnTo>
                    <a:pt x="21018" y="21600"/>
                  </a:lnTo>
                  <a:cubicBezTo>
                    <a:pt x="21018" y="21600"/>
                    <a:pt x="20438" y="11902"/>
                    <a:pt x="21381" y="9576"/>
                  </a:cubicBezTo>
                  <a:cubicBezTo>
                    <a:pt x="18148" y="2209"/>
                    <a:pt x="13187" y="0"/>
                    <a:pt x="902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2" name="Google Shape;1925;p65"/>
            <p:cNvSpPr/>
            <p:nvPr/>
          </p:nvSpPr>
          <p:spPr>
            <a:xfrm>
              <a:off x="770413" y="3026674"/>
              <a:ext cx="37853" cy="18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0" h="21600" fill="norm" stroke="1" extrusionOk="0">
                  <a:moveTo>
                    <a:pt x="8138" y="3959"/>
                  </a:moveTo>
                  <a:cubicBezTo>
                    <a:pt x="12143" y="3959"/>
                    <a:pt x="16394" y="4987"/>
                    <a:pt x="18067" y="8545"/>
                  </a:cubicBezTo>
                  <a:cubicBezTo>
                    <a:pt x="18856" y="9397"/>
                    <a:pt x="19244" y="11051"/>
                    <a:pt x="19244" y="12729"/>
                  </a:cubicBezTo>
                  <a:cubicBezTo>
                    <a:pt x="19244" y="16087"/>
                    <a:pt x="18455" y="16914"/>
                    <a:pt x="18455" y="16914"/>
                  </a:cubicBezTo>
                  <a:cubicBezTo>
                    <a:pt x="18031" y="17440"/>
                    <a:pt x="17490" y="17666"/>
                    <a:pt x="16854" y="17666"/>
                  </a:cubicBezTo>
                  <a:cubicBezTo>
                    <a:pt x="13450" y="17666"/>
                    <a:pt x="7514" y="10725"/>
                    <a:pt x="3533" y="4385"/>
                  </a:cubicBezTo>
                  <a:cubicBezTo>
                    <a:pt x="4899" y="4135"/>
                    <a:pt x="6501" y="3959"/>
                    <a:pt x="8138" y="3959"/>
                  </a:cubicBezTo>
                  <a:close/>
                  <a:moveTo>
                    <a:pt x="8739" y="0"/>
                  </a:moveTo>
                  <a:cubicBezTo>
                    <a:pt x="4711" y="0"/>
                    <a:pt x="1178" y="1027"/>
                    <a:pt x="777" y="1027"/>
                  </a:cubicBezTo>
                  <a:cubicBezTo>
                    <a:pt x="389" y="1027"/>
                    <a:pt x="389" y="1879"/>
                    <a:pt x="0" y="2706"/>
                  </a:cubicBezTo>
                  <a:cubicBezTo>
                    <a:pt x="0" y="2706"/>
                    <a:pt x="0" y="3533"/>
                    <a:pt x="389" y="4385"/>
                  </a:cubicBezTo>
                  <a:cubicBezTo>
                    <a:pt x="3203" y="9622"/>
                    <a:pt x="12037" y="21600"/>
                    <a:pt x="17219" y="21600"/>
                  </a:cubicBezTo>
                  <a:cubicBezTo>
                    <a:pt x="17819" y="21600"/>
                    <a:pt x="18373" y="21450"/>
                    <a:pt x="18856" y="21099"/>
                  </a:cubicBezTo>
                  <a:lnTo>
                    <a:pt x="19244" y="21099"/>
                  </a:lnTo>
                  <a:cubicBezTo>
                    <a:pt x="20823" y="19420"/>
                    <a:pt x="21600" y="16087"/>
                    <a:pt x="21211" y="12729"/>
                  </a:cubicBezTo>
                  <a:cubicBezTo>
                    <a:pt x="21211" y="9397"/>
                    <a:pt x="20422" y="6891"/>
                    <a:pt x="19645" y="5212"/>
                  </a:cubicBezTo>
                  <a:cubicBezTo>
                    <a:pt x="17278" y="1027"/>
                    <a:pt x="12767" y="0"/>
                    <a:pt x="8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3" name="Google Shape;1926;p65"/>
            <p:cNvSpPr/>
            <p:nvPr/>
          </p:nvSpPr>
          <p:spPr>
            <a:xfrm>
              <a:off x="770585" y="3007030"/>
              <a:ext cx="32797" cy="23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1" h="21600" fill="norm" stroke="1" extrusionOk="0">
                  <a:moveTo>
                    <a:pt x="14730" y="3490"/>
                  </a:moveTo>
                  <a:cubicBezTo>
                    <a:pt x="16092" y="3490"/>
                    <a:pt x="16983" y="3490"/>
                    <a:pt x="17887" y="4130"/>
                  </a:cubicBezTo>
                  <a:cubicBezTo>
                    <a:pt x="19236" y="5429"/>
                    <a:pt x="18791" y="6709"/>
                    <a:pt x="18791" y="6709"/>
                  </a:cubicBezTo>
                  <a:cubicBezTo>
                    <a:pt x="17887" y="11246"/>
                    <a:pt x="9333" y="17063"/>
                    <a:pt x="3491" y="18362"/>
                  </a:cubicBezTo>
                  <a:cubicBezTo>
                    <a:pt x="5731" y="12545"/>
                    <a:pt x="9792" y="7368"/>
                    <a:pt x="13839" y="3490"/>
                  </a:cubicBezTo>
                  <a:close/>
                  <a:moveTo>
                    <a:pt x="15728" y="0"/>
                  </a:moveTo>
                  <a:cubicBezTo>
                    <a:pt x="15256" y="0"/>
                    <a:pt x="14770" y="78"/>
                    <a:pt x="14285" y="252"/>
                  </a:cubicBezTo>
                  <a:cubicBezTo>
                    <a:pt x="7539" y="2191"/>
                    <a:pt x="334" y="19002"/>
                    <a:pt x="334" y="19661"/>
                  </a:cubicBezTo>
                  <a:cubicBezTo>
                    <a:pt x="-111" y="19661"/>
                    <a:pt x="-111" y="20301"/>
                    <a:pt x="334" y="20941"/>
                  </a:cubicBezTo>
                  <a:cubicBezTo>
                    <a:pt x="334" y="21600"/>
                    <a:pt x="779" y="21600"/>
                    <a:pt x="1238" y="21600"/>
                  </a:cubicBezTo>
                  <a:cubicBezTo>
                    <a:pt x="3936" y="21600"/>
                    <a:pt x="6190" y="20941"/>
                    <a:pt x="8888" y="19661"/>
                  </a:cubicBezTo>
                  <a:cubicBezTo>
                    <a:pt x="14730" y="16423"/>
                    <a:pt x="20140" y="11886"/>
                    <a:pt x="21030" y="7368"/>
                  </a:cubicBezTo>
                  <a:cubicBezTo>
                    <a:pt x="21489" y="4770"/>
                    <a:pt x="20585" y="2831"/>
                    <a:pt x="19236" y="1551"/>
                  </a:cubicBezTo>
                  <a:cubicBezTo>
                    <a:pt x="18251" y="601"/>
                    <a:pt x="17023" y="0"/>
                    <a:pt x="157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4" name="Google Shape;1927;p65"/>
            <p:cNvSpPr/>
            <p:nvPr/>
          </p:nvSpPr>
          <p:spPr>
            <a:xfrm>
              <a:off x="1310520" y="3146335"/>
              <a:ext cx="45716" cy="17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8000" y="4158"/>
                  </a:moveTo>
                  <a:cubicBezTo>
                    <a:pt x="18647" y="4158"/>
                    <a:pt x="18981" y="5884"/>
                    <a:pt x="19305" y="6773"/>
                  </a:cubicBezTo>
                  <a:cubicBezTo>
                    <a:pt x="19962" y="10251"/>
                    <a:pt x="19638" y="11140"/>
                    <a:pt x="19305" y="12003"/>
                  </a:cubicBezTo>
                  <a:cubicBezTo>
                    <a:pt x="18471" y="15350"/>
                    <a:pt x="14665" y="16919"/>
                    <a:pt x="10329" y="16919"/>
                  </a:cubicBezTo>
                  <a:cubicBezTo>
                    <a:pt x="7896" y="16919"/>
                    <a:pt x="5297" y="16422"/>
                    <a:pt x="2943" y="15481"/>
                  </a:cubicBezTo>
                  <a:cubicBezTo>
                    <a:pt x="7200" y="9388"/>
                    <a:pt x="11457" y="5884"/>
                    <a:pt x="16038" y="4158"/>
                  </a:cubicBezTo>
                  <a:close/>
                  <a:moveTo>
                    <a:pt x="16362" y="0"/>
                  </a:moveTo>
                  <a:cubicBezTo>
                    <a:pt x="10388" y="0"/>
                    <a:pt x="912" y="14723"/>
                    <a:pt x="324" y="15481"/>
                  </a:cubicBezTo>
                  <a:cubicBezTo>
                    <a:pt x="0" y="15481"/>
                    <a:pt x="0" y="16370"/>
                    <a:pt x="0" y="17233"/>
                  </a:cubicBezTo>
                  <a:cubicBezTo>
                    <a:pt x="0" y="18096"/>
                    <a:pt x="324" y="18985"/>
                    <a:pt x="657" y="18985"/>
                  </a:cubicBezTo>
                  <a:cubicBezTo>
                    <a:pt x="3924" y="20711"/>
                    <a:pt x="7524" y="21600"/>
                    <a:pt x="11124" y="21600"/>
                  </a:cubicBezTo>
                  <a:cubicBezTo>
                    <a:pt x="15381" y="21600"/>
                    <a:pt x="19638" y="19848"/>
                    <a:pt x="20943" y="14618"/>
                  </a:cubicBezTo>
                  <a:cubicBezTo>
                    <a:pt x="21600" y="12003"/>
                    <a:pt x="21600" y="8499"/>
                    <a:pt x="20943" y="5884"/>
                  </a:cubicBezTo>
                  <a:cubicBezTo>
                    <a:pt x="20286" y="3269"/>
                    <a:pt x="19305" y="1543"/>
                    <a:pt x="18324" y="654"/>
                  </a:cubicBezTo>
                  <a:cubicBezTo>
                    <a:pt x="17735" y="209"/>
                    <a:pt x="17078" y="0"/>
                    <a:pt x="1636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5" name="Google Shape;1928;p65"/>
            <p:cNvSpPr/>
            <p:nvPr/>
          </p:nvSpPr>
          <p:spPr>
            <a:xfrm>
              <a:off x="1309829" y="3129244"/>
              <a:ext cx="27295" cy="32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6" h="21600" fill="norm" stroke="1" extrusionOk="0">
                  <a:moveTo>
                    <a:pt x="15280" y="1988"/>
                  </a:moveTo>
                  <a:cubicBezTo>
                    <a:pt x="17918" y="1988"/>
                    <a:pt x="17918" y="2912"/>
                    <a:pt x="17918" y="3388"/>
                  </a:cubicBezTo>
                  <a:cubicBezTo>
                    <a:pt x="18440" y="6649"/>
                    <a:pt x="10018" y="15063"/>
                    <a:pt x="3160" y="18324"/>
                  </a:cubicBezTo>
                  <a:cubicBezTo>
                    <a:pt x="3682" y="12725"/>
                    <a:pt x="6320" y="7587"/>
                    <a:pt x="10018" y="3388"/>
                  </a:cubicBezTo>
                  <a:cubicBezTo>
                    <a:pt x="11598" y="2450"/>
                    <a:pt x="13178" y="1988"/>
                    <a:pt x="14758" y="1988"/>
                  </a:cubicBezTo>
                  <a:close/>
                  <a:moveTo>
                    <a:pt x="14411" y="0"/>
                  </a:moveTo>
                  <a:cubicBezTo>
                    <a:pt x="12262" y="0"/>
                    <a:pt x="10160" y="826"/>
                    <a:pt x="8422" y="1988"/>
                  </a:cubicBezTo>
                  <a:cubicBezTo>
                    <a:pt x="1580" y="7125"/>
                    <a:pt x="521" y="19724"/>
                    <a:pt x="0" y="20662"/>
                  </a:cubicBezTo>
                  <a:cubicBezTo>
                    <a:pt x="0" y="20662"/>
                    <a:pt x="521" y="21124"/>
                    <a:pt x="521" y="21600"/>
                  </a:cubicBezTo>
                  <a:lnTo>
                    <a:pt x="2102" y="21600"/>
                  </a:lnTo>
                  <a:cubicBezTo>
                    <a:pt x="8422" y="19262"/>
                    <a:pt x="21600" y="8525"/>
                    <a:pt x="20557" y="3388"/>
                  </a:cubicBezTo>
                  <a:cubicBezTo>
                    <a:pt x="20557" y="1988"/>
                    <a:pt x="19498" y="112"/>
                    <a:pt x="15801" y="112"/>
                  </a:cubicBezTo>
                  <a:cubicBezTo>
                    <a:pt x="15343" y="28"/>
                    <a:pt x="14869" y="0"/>
                    <a:pt x="1441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6" name="Google Shape;1929;p65"/>
            <p:cNvSpPr/>
            <p:nvPr/>
          </p:nvSpPr>
          <p:spPr>
            <a:xfrm>
              <a:off x="1232364" y="2993349"/>
              <a:ext cx="79558" cy="1667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84" y="0"/>
                  </a:moveTo>
                  <a:lnTo>
                    <a:pt x="0" y="21600"/>
                  </a:lnTo>
                  <a:lnTo>
                    <a:pt x="1970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7" name="Google Shape;1930;p65"/>
            <p:cNvSpPr/>
            <p:nvPr/>
          </p:nvSpPr>
          <p:spPr>
            <a:xfrm>
              <a:off x="694348" y="2851680"/>
              <a:ext cx="152130" cy="17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87" y="0"/>
                  </a:moveTo>
                  <a:lnTo>
                    <a:pt x="0" y="19354"/>
                  </a:lnTo>
                  <a:lnTo>
                    <a:pt x="9511" y="21600"/>
                  </a:lnTo>
                  <a:lnTo>
                    <a:pt x="21600" y="2246"/>
                  </a:lnTo>
                  <a:lnTo>
                    <a:pt x="12187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8" name="Google Shape;1931;p65"/>
            <p:cNvSpPr/>
            <p:nvPr/>
          </p:nvSpPr>
          <p:spPr>
            <a:xfrm>
              <a:off x="647290" y="2981446"/>
              <a:ext cx="215992" cy="164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5" h="21600" fill="norm" stroke="1" extrusionOk="0">
                  <a:moveTo>
                    <a:pt x="4741" y="0"/>
                  </a:moveTo>
                  <a:cubicBezTo>
                    <a:pt x="4571" y="0"/>
                    <a:pt x="4413" y="101"/>
                    <a:pt x="4281" y="280"/>
                  </a:cubicBezTo>
                  <a:lnTo>
                    <a:pt x="232" y="6954"/>
                  </a:lnTo>
                  <a:cubicBezTo>
                    <a:pt x="-173" y="7593"/>
                    <a:pt x="-39" y="8599"/>
                    <a:pt x="570" y="9057"/>
                  </a:cubicBezTo>
                  <a:cubicBezTo>
                    <a:pt x="3067" y="10701"/>
                    <a:pt x="4281" y="11343"/>
                    <a:pt x="7319" y="13445"/>
                  </a:cubicBezTo>
                  <a:cubicBezTo>
                    <a:pt x="9209" y="14725"/>
                    <a:pt x="14813" y="20394"/>
                    <a:pt x="17649" y="21400"/>
                  </a:cubicBezTo>
                  <a:cubicBezTo>
                    <a:pt x="18007" y="21540"/>
                    <a:pt x="18337" y="21600"/>
                    <a:pt x="18636" y="21600"/>
                  </a:cubicBezTo>
                  <a:cubicBezTo>
                    <a:pt x="20723" y="21600"/>
                    <a:pt x="21427" y="18656"/>
                    <a:pt x="20484" y="18017"/>
                  </a:cubicBezTo>
                  <a:cubicBezTo>
                    <a:pt x="16906" y="15457"/>
                    <a:pt x="14137" y="11252"/>
                    <a:pt x="12787" y="6132"/>
                  </a:cubicBezTo>
                  <a:cubicBezTo>
                    <a:pt x="12654" y="5674"/>
                    <a:pt x="12383" y="5216"/>
                    <a:pt x="11978" y="4942"/>
                  </a:cubicBezTo>
                  <a:lnTo>
                    <a:pt x="5024" y="96"/>
                  </a:lnTo>
                  <a:cubicBezTo>
                    <a:pt x="4929" y="30"/>
                    <a:pt x="4834" y="0"/>
                    <a:pt x="474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9" name="Google Shape;1932;p65"/>
            <p:cNvSpPr/>
            <p:nvPr/>
          </p:nvSpPr>
          <p:spPr>
            <a:xfrm>
              <a:off x="1204907" y="3151754"/>
              <a:ext cx="272837" cy="81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7" h="21600" fill="norm" stroke="1" extrusionOk="0">
                  <a:moveTo>
                    <a:pt x="1578" y="0"/>
                  </a:moveTo>
                  <a:cubicBezTo>
                    <a:pt x="1362" y="0"/>
                    <a:pt x="1201" y="553"/>
                    <a:pt x="1148" y="1289"/>
                  </a:cubicBezTo>
                  <a:lnTo>
                    <a:pt x="19" y="18274"/>
                  </a:lnTo>
                  <a:cubicBezTo>
                    <a:pt x="-89" y="19934"/>
                    <a:pt x="288" y="21600"/>
                    <a:pt x="826" y="21600"/>
                  </a:cubicBezTo>
                  <a:cubicBezTo>
                    <a:pt x="3028" y="21412"/>
                    <a:pt x="6145" y="21047"/>
                    <a:pt x="8884" y="21047"/>
                  </a:cubicBezTo>
                  <a:cubicBezTo>
                    <a:pt x="12109" y="21047"/>
                    <a:pt x="14849" y="21600"/>
                    <a:pt x="18610" y="21600"/>
                  </a:cubicBezTo>
                  <a:cubicBezTo>
                    <a:pt x="20920" y="21600"/>
                    <a:pt x="21511" y="13658"/>
                    <a:pt x="20598" y="12922"/>
                  </a:cubicBezTo>
                  <a:cubicBezTo>
                    <a:pt x="16245" y="9784"/>
                    <a:pt x="12699" y="9414"/>
                    <a:pt x="8938" y="1478"/>
                  </a:cubicBezTo>
                  <a:cubicBezTo>
                    <a:pt x="8562" y="553"/>
                    <a:pt x="8132" y="0"/>
                    <a:pt x="764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0" name="Google Shape;1933;p65"/>
            <p:cNvSpPr/>
            <p:nvPr/>
          </p:nvSpPr>
          <p:spPr>
            <a:xfrm>
              <a:off x="759242" y="926662"/>
              <a:ext cx="244362" cy="284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29" h="21600" fill="norm" stroke="1" extrusionOk="0">
                  <a:moveTo>
                    <a:pt x="12818" y="0"/>
                  </a:moveTo>
                  <a:cubicBezTo>
                    <a:pt x="12083" y="0"/>
                    <a:pt x="11331" y="97"/>
                    <a:pt x="10585" y="297"/>
                  </a:cubicBezTo>
                  <a:cubicBezTo>
                    <a:pt x="5178" y="1886"/>
                    <a:pt x="0" y="15665"/>
                    <a:pt x="0" y="15665"/>
                  </a:cubicBezTo>
                  <a:lnTo>
                    <a:pt x="12805" y="21600"/>
                  </a:lnTo>
                  <a:cubicBezTo>
                    <a:pt x="12805" y="21600"/>
                    <a:pt x="13318" y="20912"/>
                    <a:pt x="14057" y="19640"/>
                  </a:cubicBezTo>
                  <a:cubicBezTo>
                    <a:pt x="14912" y="18210"/>
                    <a:pt x="16106" y="16195"/>
                    <a:pt x="17244" y="13863"/>
                  </a:cubicBezTo>
                  <a:cubicBezTo>
                    <a:pt x="17927" y="12538"/>
                    <a:pt x="18611" y="11108"/>
                    <a:pt x="19237" y="9624"/>
                  </a:cubicBezTo>
                  <a:cubicBezTo>
                    <a:pt x="21600" y="3940"/>
                    <a:pt x="17533" y="0"/>
                    <a:pt x="1281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1" name="Google Shape;1934;p65"/>
            <p:cNvSpPr/>
            <p:nvPr/>
          </p:nvSpPr>
          <p:spPr>
            <a:xfrm>
              <a:off x="898797" y="1071532"/>
              <a:ext cx="57238" cy="139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11" y="0"/>
                  </a:moveTo>
                  <a:cubicBezTo>
                    <a:pt x="3426" y="6372"/>
                    <a:pt x="0" y="13285"/>
                    <a:pt x="0" y="20305"/>
                  </a:cubicBezTo>
                  <a:lnTo>
                    <a:pt x="6584" y="21600"/>
                  </a:lnTo>
                  <a:cubicBezTo>
                    <a:pt x="6584" y="21600"/>
                    <a:pt x="8961" y="20198"/>
                    <a:pt x="12379" y="17604"/>
                  </a:cubicBezTo>
                  <a:cubicBezTo>
                    <a:pt x="15016" y="15769"/>
                    <a:pt x="18174" y="13392"/>
                    <a:pt x="21600" y="10692"/>
                  </a:cubicBezTo>
                  <a:cubicBezTo>
                    <a:pt x="18963" y="5725"/>
                    <a:pt x="15276" y="1512"/>
                    <a:pt x="100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2" name="Google Shape;1935;p65"/>
            <p:cNvSpPr/>
            <p:nvPr/>
          </p:nvSpPr>
          <p:spPr>
            <a:xfrm>
              <a:off x="889028" y="912604"/>
              <a:ext cx="438250" cy="644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71" y="0"/>
                  </a:moveTo>
                  <a:cubicBezTo>
                    <a:pt x="9020" y="0"/>
                    <a:pt x="7670" y="29"/>
                    <a:pt x="6329" y="88"/>
                  </a:cubicBezTo>
                  <a:cubicBezTo>
                    <a:pt x="4196" y="158"/>
                    <a:pt x="2098" y="345"/>
                    <a:pt x="0" y="625"/>
                  </a:cubicBezTo>
                  <a:cubicBezTo>
                    <a:pt x="2786" y="9955"/>
                    <a:pt x="963" y="19612"/>
                    <a:pt x="1101" y="21600"/>
                  </a:cubicBezTo>
                  <a:lnTo>
                    <a:pt x="20052" y="21600"/>
                  </a:lnTo>
                  <a:cubicBezTo>
                    <a:pt x="20912" y="17414"/>
                    <a:pt x="21325" y="14024"/>
                    <a:pt x="21497" y="11335"/>
                  </a:cubicBezTo>
                  <a:cubicBezTo>
                    <a:pt x="21565" y="10329"/>
                    <a:pt x="21600" y="9441"/>
                    <a:pt x="21600" y="8622"/>
                  </a:cubicBezTo>
                  <a:cubicBezTo>
                    <a:pt x="21600" y="2099"/>
                    <a:pt x="19845" y="742"/>
                    <a:pt x="19845" y="742"/>
                  </a:cubicBezTo>
                  <a:cubicBezTo>
                    <a:pt x="18057" y="438"/>
                    <a:pt x="16234" y="205"/>
                    <a:pt x="14411" y="88"/>
                  </a:cubicBezTo>
                  <a:cubicBezTo>
                    <a:pt x="13070" y="29"/>
                    <a:pt x="11720" y="0"/>
                    <a:pt x="1037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3" name="Google Shape;1936;p65"/>
            <p:cNvSpPr/>
            <p:nvPr/>
          </p:nvSpPr>
          <p:spPr>
            <a:xfrm>
              <a:off x="1228870" y="1002455"/>
              <a:ext cx="466847" cy="337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64" y="14702"/>
                  </a:moveTo>
                  <a:cubicBezTo>
                    <a:pt x="14078" y="14707"/>
                    <a:pt x="14094" y="14714"/>
                    <a:pt x="14109" y="14721"/>
                  </a:cubicBezTo>
                  <a:lnTo>
                    <a:pt x="14077" y="14721"/>
                  </a:lnTo>
                  <a:lnTo>
                    <a:pt x="14064" y="14702"/>
                  </a:lnTo>
                  <a:close/>
                  <a:moveTo>
                    <a:pt x="13736" y="14614"/>
                  </a:moveTo>
                  <a:cubicBezTo>
                    <a:pt x="13634" y="14688"/>
                    <a:pt x="13552" y="14729"/>
                    <a:pt x="13512" y="14729"/>
                  </a:cubicBezTo>
                  <a:cubicBezTo>
                    <a:pt x="13487" y="14729"/>
                    <a:pt x="13479" y="14711"/>
                    <a:pt x="13497" y="14676"/>
                  </a:cubicBezTo>
                  <a:cubicBezTo>
                    <a:pt x="13564" y="14646"/>
                    <a:pt x="13648" y="14614"/>
                    <a:pt x="13736" y="14614"/>
                  </a:cubicBezTo>
                  <a:close/>
                  <a:moveTo>
                    <a:pt x="5134" y="0"/>
                  </a:moveTo>
                  <a:lnTo>
                    <a:pt x="0" y="3390"/>
                  </a:lnTo>
                  <a:cubicBezTo>
                    <a:pt x="291" y="4238"/>
                    <a:pt x="614" y="5041"/>
                    <a:pt x="969" y="5843"/>
                  </a:cubicBezTo>
                  <a:cubicBezTo>
                    <a:pt x="1324" y="6557"/>
                    <a:pt x="1647" y="7271"/>
                    <a:pt x="2002" y="7940"/>
                  </a:cubicBezTo>
                  <a:cubicBezTo>
                    <a:pt x="2680" y="9323"/>
                    <a:pt x="3423" y="10617"/>
                    <a:pt x="4198" y="11867"/>
                  </a:cubicBezTo>
                  <a:cubicBezTo>
                    <a:pt x="5747" y="14499"/>
                    <a:pt x="7491" y="16863"/>
                    <a:pt x="9428" y="18959"/>
                  </a:cubicBezTo>
                  <a:cubicBezTo>
                    <a:pt x="9944" y="19539"/>
                    <a:pt x="10493" y="20030"/>
                    <a:pt x="11075" y="20521"/>
                  </a:cubicBezTo>
                  <a:lnTo>
                    <a:pt x="11300" y="20699"/>
                  </a:lnTo>
                  <a:lnTo>
                    <a:pt x="11397" y="20788"/>
                  </a:lnTo>
                  <a:lnTo>
                    <a:pt x="11462" y="20832"/>
                  </a:lnTo>
                  <a:lnTo>
                    <a:pt x="11592" y="20922"/>
                  </a:lnTo>
                  <a:cubicBezTo>
                    <a:pt x="11914" y="21145"/>
                    <a:pt x="12237" y="21323"/>
                    <a:pt x="12593" y="21457"/>
                  </a:cubicBezTo>
                  <a:cubicBezTo>
                    <a:pt x="12885" y="21553"/>
                    <a:pt x="13184" y="21600"/>
                    <a:pt x="13484" y="21600"/>
                  </a:cubicBezTo>
                  <a:cubicBezTo>
                    <a:pt x="13878" y="21600"/>
                    <a:pt x="14274" y="21520"/>
                    <a:pt x="14658" y="21369"/>
                  </a:cubicBezTo>
                  <a:cubicBezTo>
                    <a:pt x="15175" y="21189"/>
                    <a:pt x="15660" y="20878"/>
                    <a:pt x="16079" y="20477"/>
                  </a:cubicBezTo>
                  <a:cubicBezTo>
                    <a:pt x="16434" y="20164"/>
                    <a:pt x="16758" y="19807"/>
                    <a:pt x="17048" y="19405"/>
                  </a:cubicBezTo>
                  <a:cubicBezTo>
                    <a:pt x="17565" y="18737"/>
                    <a:pt x="18017" y="18023"/>
                    <a:pt x="18436" y="17219"/>
                  </a:cubicBezTo>
                  <a:cubicBezTo>
                    <a:pt x="18791" y="16506"/>
                    <a:pt x="19146" y="15792"/>
                    <a:pt x="19470" y="14989"/>
                  </a:cubicBezTo>
                  <a:cubicBezTo>
                    <a:pt x="19760" y="14275"/>
                    <a:pt x="20050" y="13517"/>
                    <a:pt x="20309" y="12759"/>
                  </a:cubicBezTo>
                  <a:cubicBezTo>
                    <a:pt x="20826" y="11286"/>
                    <a:pt x="21245" y="9724"/>
                    <a:pt x="21600" y="8163"/>
                  </a:cubicBezTo>
                  <a:lnTo>
                    <a:pt x="19081" y="6468"/>
                  </a:lnTo>
                  <a:cubicBezTo>
                    <a:pt x="17855" y="8878"/>
                    <a:pt x="16499" y="11108"/>
                    <a:pt x="15046" y="13249"/>
                  </a:cubicBezTo>
                  <a:cubicBezTo>
                    <a:pt x="14723" y="13651"/>
                    <a:pt x="14368" y="14052"/>
                    <a:pt x="14013" y="14365"/>
                  </a:cubicBezTo>
                  <a:cubicBezTo>
                    <a:pt x="13963" y="14418"/>
                    <a:pt x="13913" y="14466"/>
                    <a:pt x="13864" y="14509"/>
                  </a:cubicBezTo>
                  <a:lnTo>
                    <a:pt x="13852" y="14499"/>
                  </a:lnTo>
                  <a:cubicBezTo>
                    <a:pt x="13497" y="14141"/>
                    <a:pt x="13141" y="13740"/>
                    <a:pt x="12753" y="13294"/>
                  </a:cubicBezTo>
                  <a:cubicBezTo>
                    <a:pt x="11237" y="11330"/>
                    <a:pt x="9848" y="9235"/>
                    <a:pt x="8588" y="6958"/>
                  </a:cubicBezTo>
                  <a:cubicBezTo>
                    <a:pt x="7943" y="5799"/>
                    <a:pt x="7297" y="4594"/>
                    <a:pt x="6683" y="3390"/>
                  </a:cubicBezTo>
                  <a:cubicBezTo>
                    <a:pt x="6393" y="2810"/>
                    <a:pt x="6103" y="2185"/>
                    <a:pt x="5812" y="1605"/>
                  </a:cubicBezTo>
                  <a:cubicBezTo>
                    <a:pt x="5554" y="1026"/>
                    <a:pt x="5264" y="401"/>
                    <a:pt x="513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4" name="Google Shape;1937;p65"/>
            <p:cNvSpPr/>
            <p:nvPr/>
          </p:nvSpPr>
          <p:spPr>
            <a:xfrm>
              <a:off x="1641994" y="1042223"/>
              <a:ext cx="91421" cy="104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727" y="0"/>
                  </a:moveTo>
                  <a:lnTo>
                    <a:pt x="0" y="12582"/>
                  </a:lnTo>
                  <a:lnTo>
                    <a:pt x="4122" y="21548"/>
                  </a:lnTo>
                  <a:cubicBezTo>
                    <a:pt x="4513" y="21583"/>
                    <a:pt x="4908" y="21600"/>
                    <a:pt x="5304" y="21600"/>
                  </a:cubicBezTo>
                  <a:cubicBezTo>
                    <a:pt x="13089" y="21600"/>
                    <a:pt x="21600" y="15183"/>
                    <a:pt x="21600" y="15183"/>
                  </a:cubicBezTo>
                  <a:lnTo>
                    <a:pt x="9727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5" name="Google Shape;1938;p65"/>
            <p:cNvSpPr/>
            <p:nvPr/>
          </p:nvSpPr>
          <p:spPr>
            <a:xfrm>
              <a:off x="1683164" y="1012915"/>
              <a:ext cx="92111" cy="103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18" y="0"/>
                  </a:moveTo>
                  <a:lnTo>
                    <a:pt x="0" y="6130"/>
                  </a:lnTo>
                  <a:lnTo>
                    <a:pt x="11784" y="21600"/>
                  </a:lnTo>
                  <a:lnTo>
                    <a:pt x="21600" y="15033"/>
                  </a:lnTo>
                  <a:lnTo>
                    <a:pt x="18818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6" name="Google Shape;1939;p65"/>
            <p:cNvSpPr/>
            <p:nvPr/>
          </p:nvSpPr>
          <p:spPr>
            <a:xfrm>
              <a:off x="1180672" y="927395"/>
              <a:ext cx="293839" cy="3081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5" h="21600" fill="norm" stroke="1" extrusionOk="0">
                  <a:moveTo>
                    <a:pt x="5425" y="0"/>
                  </a:moveTo>
                  <a:cubicBezTo>
                    <a:pt x="2163" y="0"/>
                    <a:pt x="-115" y="2297"/>
                    <a:pt x="4" y="5652"/>
                  </a:cubicBezTo>
                  <a:cubicBezTo>
                    <a:pt x="157" y="10496"/>
                    <a:pt x="10514" y="21600"/>
                    <a:pt x="10514" y="21600"/>
                  </a:cubicBezTo>
                  <a:lnTo>
                    <a:pt x="21485" y="14751"/>
                  </a:lnTo>
                  <a:cubicBezTo>
                    <a:pt x="21485" y="14751"/>
                    <a:pt x="18016" y="8539"/>
                    <a:pt x="13474" y="4039"/>
                  </a:cubicBezTo>
                  <a:cubicBezTo>
                    <a:pt x="10632" y="1191"/>
                    <a:pt x="7773" y="0"/>
                    <a:pt x="542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7" name="Google Shape;1940;p65"/>
            <p:cNvSpPr/>
            <p:nvPr/>
          </p:nvSpPr>
          <p:spPr>
            <a:xfrm>
              <a:off x="1235857" y="2993349"/>
              <a:ext cx="76065" cy="85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88" y="0"/>
                  </a:moveTo>
                  <a:lnTo>
                    <a:pt x="0" y="21600"/>
                  </a:lnTo>
                  <a:lnTo>
                    <a:pt x="2060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8" name="Google Shape;1941;p65"/>
            <p:cNvSpPr/>
            <p:nvPr/>
          </p:nvSpPr>
          <p:spPr>
            <a:xfrm>
              <a:off x="736209" y="2851680"/>
              <a:ext cx="110269" cy="99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4" y="0"/>
                  </a:moveTo>
                  <a:lnTo>
                    <a:pt x="0" y="17492"/>
                  </a:lnTo>
                  <a:lnTo>
                    <a:pt x="12986" y="21600"/>
                  </a:lnTo>
                  <a:lnTo>
                    <a:pt x="21600" y="3953"/>
                  </a:lnTo>
                  <a:lnTo>
                    <a:pt x="861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9" name="Google Shape;1942;p65"/>
            <p:cNvSpPr/>
            <p:nvPr/>
          </p:nvSpPr>
          <p:spPr>
            <a:xfrm>
              <a:off x="1047307" y="583473"/>
              <a:ext cx="204400" cy="282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7" h="21600" fill="norm" stroke="1" extrusionOk="0">
                  <a:moveTo>
                    <a:pt x="9817" y="0"/>
                  </a:moveTo>
                  <a:cubicBezTo>
                    <a:pt x="5215" y="0"/>
                    <a:pt x="942" y="2796"/>
                    <a:pt x="546" y="6912"/>
                  </a:cubicBezTo>
                  <a:cubicBezTo>
                    <a:pt x="-54" y="12361"/>
                    <a:pt x="-787" y="15513"/>
                    <a:pt x="2147" y="18665"/>
                  </a:cubicBezTo>
                  <a:cubicBezTo>
                    <a:pt x="3939" y="20684"/>
                    <a:pt x="6532" y="21600"/>
                    <a:pt x="9132" y="21600"/>
                  </a:cubicBezTo>
                  <a:cubicBezTo>
                    <a:pt x="12723" y="21600"/>
                    <a:pt x="16332" y="19853"/>
                    <a:pt x="17879" y="16849"/>
                  </a:cubicBezTo>
                  <a:cubicBezTo>
                    <a:pt x="20213" y="12147"/>
                    <a:pt x="20813" y="4028"/>
                    <a:pt x="14614" y="1089"/>
                  </a:cubicBezTo>
                  <a:cubicBezTo>
                    <a:pt x="13075" y="343"/>
                    <a:pt x="11426" y="0"/>
                    <a:pt x="9817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0" name="Google Shape;1943;p65"/>
            <p:cNvSpPr/>
            <p:nvPr/>
          </p:nvSpPr>
          <p:spPr>
            <a:xfrm>
              <a:off x="989527" y="538391"/>
              <a:ext cx="241694" cy="295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9" h="21600" fill="norm" stroke="1" extrusionOk="0">
                  <a:moveTo>
                    <a:pt x="12334" y="0"/>
                  </a:moveTo>
                  <a:cubicBezTo>
                    <a:pt x="12913" y="512"/>
                    <a:pt x="12545" y="622"/>
                    <a:pt x="11770" y="622"/>
                  </a:cubicBezTo>
                  <a:cubicBezTo>
                    <a:pt x="11181" y="622"/>
                    <a:pt x="10363" y="560"/>
                    <a:pt x="9544" y="560"/>
                  </a:cubicBezTo>
                  <a:cubicBezTo>
                    <a:pt x="8862" y="560"/>
                    <a:pt x="8182" y="604"/>
                    <a:pt x="7641" y="765"/>
                  </a:cubicBezTo>
                  <a:cubicBezTo>
                    <a:pt x="9446" y="2142"/>
                    <a:pt x="4392" y="714"/>
                    <a:pt x="3009" y="2295"/>
                  </a:cubicBezTo>
                  <a:cubicBezTo>
                    <a:pt x="6678" y="3214"/>
                    <a:pt x="963" y="4234"/>
                    <a:pt x="0" y="5407"/>
                  </a:cubicBezTo>
                  <a:cubicBezTo>
                    <a:pt x="1744" y="5611"/>
                    <a:pt x="1925" y="6172"/>
                    <a:pt x="2166" y="6988"/>
                  </a:cubicBezTo>
                  <a:cubicBezTo>
                    <a:pt x="1504" y="7652"/>
                    <a:pt x="1865" y="19690"/>
                    <a:pt x="6497" y="21271"/>
                  </a:cubicBezTo>
                  <a:cubicBezTo>
                    <a:pt x="7130" y="21494"/>
                    <a:pt x="7837" y="21600"/>
                    <a:pt x="8579" y="21600"/>
                  </a:cubicBezTo>
                  <a:cubicBezTo>
                    <a:pt x="12922" y="21600"/>
                    <a:pt x="18449" y="17999"/>
                    <a:pt x="16907" y="13466"/>
                  </a:cubicBezTo>
                  <a:cubicBezTo>
                    <a:pt x="17929" y="12243"/>
                    <a:pt x="21600" y="8417"/>
                    <a:pt x="20698" y="5101"/>
                  </a:cubicBezTo>
                  <a:cubicBezTo>
                    <a:pt x="19735" y="1632"/>
                    <a:pt x="14380" y="153"/>
                    <a:pt x="123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1" name="Google Shape;1944;p65"/>
            <p:cNvSpPr/>
            <p:nvPr/>
          </p:nvSpPr>
          <p:spPr>
            <a:xfrm>
              <a:off x="1184917" y="559332"/>
              <a:ext cx="92257" cy="98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93" h="21600" fill="norm" stroke="1" extrusionOk="0">
                  <a:moveTo>
                    <a:pt x="7002" y="0"/>
                  </a:moveTo>
                  <a:cubicBezTo>
                    <a:pt x="8118" y="985"/>
                    <a:pt x="7440" y="1621"/>
                    <a:pt x="5819" y="1621"/>
                  </a:cubicBezTo>
                  <a:cubicBezTo>
                    <a:pt x="4408" y="1621"/>
                    <a:pt x="2282" y="1142"/>
                    <a:pt x="0" y="0"/>
                  </a:cubicBezTo>
                  <a:lnTo>
                    <a:pt x="1639" y="15513"/>
                  </a:lnTo>
                  <a:cubicBezTo>
                    <a:pt x="4510" y="18294"/>
                    <a:pt x="9266" y="21600"/>
                    <a:pt x="13196" y="21600"/>
                  </a:cubicBezTo>
                  <a:cubicBezTo>
                    <a:pt x="15991" y="21600"/>
                    <a:pt x="18371" y="19929"/>
                    <a:pt x="19363" y="15204"/>
                  </a:cubicBezTo>
                  <a:cubicBezTo>
                    <a:pt x="21600" y="3684"/>
                    <a:pt x="11914" y="612"/>
                    <a:pt x="700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2" name="Google Shape;1945;p65"/>
            <p:cNvSpPr/>
            <p:nvPr/>
          </p:nvSpPr>
          <p:spPr>
            <a:xfrm>
              <a:off x="1159974" y="688930"/>
              <a:ext cx="41526" cy="70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84" h="21600" fill="norm" stroke="1" extrusionOk="0">
                  <a:moveTo>
                    <a:pt x="9436" y="0"/>
                  </a:moveTo>
                  <a:cubicBezTo>
                    <a:pt x="5358" y="0"/>
                    <a:pt x="1666" y="2307"/>
                    <a:pt x="564" y="5815"/>
                  </a:cubicBezTo>
                  <a:cubicBezTo>
                    <a:pt x="-731" y="10078"/>
                    <a:pt x="235" y="14551"/>
                    <a:pt x="3144" y="18392"/>
                  </a:cubicBezTo>
                  <a:cubicBezTo>
                    <a:pt x="4826" y="20622"/>
                    <a:pt x="7068" y="21600"/>
                    <a:pt x="9320" y="21600"/>
                  </a:cubicBezTo>
                  <a:cubicBezTo>
                    <a:pt x="12239" y="21600"/>
                    <a:pt x="15186" y="19970"/>
                    <a:pt x="17003" y="17325"/>
                  </a:cubicBezTo>
                  <a:cubicBezTo>
                    <a:pt x="19584" y="13062"/>
                    <a:pt x="20869" y="5176"/>
                    <a:pt x="15070" y="1553"/>
                  </a:cubicBezTo>
                  <a:cubicBezTo>
                    <a:pt x="13244" y="479"/>
                    <a:pt x="11301" y="0"/>
                    <a:pt x="9436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3" name="Google Shape;1946;p65"/>
            <p:cNvSpPr/>
            <p:nvPr/>
          </p:nvSpPr>
          <p:spPr>
            <a:xfrm>
              <a:off x="715268" y="1557227"/>
              <a:ext cx="453258" cy="1387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81" h="21600" fill="norm" stroke="1" extrusionOk="0">
                  <a:moveTo>
                    <a:pt x="8861" y="0"/>
                  </a:moveTo>
                  <a:cubicBezTo>
                    <a:pt x="8861" y="3062"/>
                    <a:pt x="10500" y="7743"/>
                    <a:pt x="8578" y="11489"/>
                  </a:cubicBezTo>
                  <a:cubicBezTo>
                    <a:pt x="6465" y="15660"/>
                    <a:pt x="0" y="20992"/>
                    <a:pt x="0" y="20992"/>
                  </a:cubicBezTo>
                  <a:lnTo>
                    <a:pt x="5897" y="21600"/>
                  </a:lnTo>
                  <a:cubicBezTo>
                    <a:pt x="5897" y="21600"/>
                    <a:pt x="14095" y="16550"/>
                    <a:pt x="18699" y="11598"/>
                  </a:cubicBezTo>
                  <a:cubicBezTo>
                    <a:pt x="21600" y="8470"/>
                    <a:pt x="20087" y="0"/>
                    <a:pt x="200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4" name="Google Shape;1947;p65"/>
            <p:cNvSpPr/>
            <p:nvPr/>
          </p:nvSpPr>
          <p:spPr>
            <a:xfrm>
              <a:off x="1089553" y="1673520"/>
              <a:ext cx="79186" cy="439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07" h="21600" fill="norm" stroke="1" extrusionOk="0">
                  <a:moveTo>
                    <a:pt x="9827" y="0"/>
                  </a:moveTo>
                  <a:cubicBezTo>
                    <a:pt x="5252" y="0"/>
                    <a:pt x="1931" y="437"/>
                    <a:pt x="872" y="1519"/>
                  </a:cubicBezTo>
                  <a:cubicBezTo>
                    <a:pt x="-3448" y="5666"/>
                    <a:pt x="9359" y="16597"/>
                    <a:pt x="15682" y="21600"/>
                  </a:cubicBezTo>
                  <a:cubicBezTo>
                    <a:pt x="18152" y="14404"/>
                    <a:pt x="17689" y="5837"/>
                    <a:pt x="16764" y="252"/>
                  </a:cubicBezTo>
                  <a:cubicBezTo>
                    <a:pt x="14253" y="90"/>
                    <a:pt x="11908" y="0"/>
                    <a:pt x="98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5" name="Google Shape;1948;p65"/>
            <p:cNvSpPr/>
            <p:nvPr/>
          </p:nvSpPr>
          <p:spPr>
            <a:xfrm>
              <a:off x="706210" y="2857266"/>
              <a:ext cx="175863" cy="90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600" fill="norm" stroke="1" extrusionOk="0">
                  <a:moveTo>
                    <a:pt x="2219" y="0"/>
                  </a:moveTo>
                  <a:lnTo>
                    <a:pt x="0" y="11468"/>
                  </a:lnTo>
                  <a:lnTo>
                    <a:pt x="17418" y="21600"/>
                  </a:lnTo>
                  <a:cubicBezTo>
                    <a:pt x="17418" y="21600"/>
                    <a:pt x="21600" y="12130"/>
                    <a:pt x="21516" y="12130"/>
                  </a:cubicBezTo>
                  <a:lnTo>
                    <a:pt x="221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6" name="Google Shape;1949;p65"/>
            <p:cNvSpPr/>
            <p:nvPr/>
          </p:nvSpPr>
          <p:spPr>
            <a:xfrm>
              <a:off x="1043249" y="1557227"/>
              <a:ext cx="369728" cy="1505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3" h="21600" fill="norm" stroke="1" extrusionOk="0">
                  <a:moveTo>
                    <a:pt x="0" y="0"/>
                  </a:moveTo>
                  <a:cubicBezTo>
                    <a:pt x="0" y="0"/>
                    <a:pt x="8185" y="6489"/>
                    <a:pt x="8544" y="9994"/>
                  </a:cubicBezTo>
                  <a:cubicBezTo>
                    <a:pt x="8864" y="13208"/>
                    <a:pt x="9702" y="21600"/>
                    <a:pt x="9702" y="21600"/>
                  </a:cubicBezTo>
                  <a:lnTo>
                    <a:pt x="16689" y="21600"/>
                  </a:lnTo>
                  <a:cubicBezTo>
                    <a:pt x="16689" y="21600"/>
                    <a:pt x="21600" y="13268"/>
                    <a:pt x="21120" y="9743"/>
                  </a:cubicBezTo>
                  <a:cubicBezTo>
                    <a:pt x="20681" y="6589"/>
                    <a:pt x="14493" y="0"/>
                    <a:pt x="144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7" name="Google Shape;1950;p65"/>
            <p:cNvSpPr/>
            <p:nvPr/>
          </p:nvSpPr>
          <p:spPr>
            <a:xfrm>
              <a:off x="1198871" y="3014269"/>
              <a:ext cx="159807" cy="50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04"/>
                  </a:lnTo>
                  <a:lnTo>
                    <a:pt x="566" y="21600"/>
                  </a:lnTo>
                  <a:lnTo>
                    <a:pt x="20656" y="21600"/>
                  </a:lnTo>
                  <a:cubicBezTo>
                    <a:pt x="20656" y="21600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309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310" name="IMG_6062.png" descr="IMG_6062.png"/>
          <p:cNvPicPr>
            <a:picLocks noChangeAspect="1"/>
          </p:cNvPicPr>
          <p:nvPr/>
        </p:nvPicPr>
        <p:blipFill>
          <a:blip r:embed="rId8">
            <a:extLst/>
          </a:blip>
          <a:srcRect l="32861" t="0" r="0" b="85770"/>
          <a:stretch>
            <a:fillRect/>
          </a:stretch>
        </p:blipFill>
        <p:spPr>
          <a:xfrm>
            <a:off x="17374807" y="1596575"/>
            <a:ext cx="6181180" cy="2359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1" name="IMG_4758.png" descr="IMG_4758.png"/>
          <p:cNvPicPr>
            <a:picLocks noChangeAspect="1"/>
          </p:cNvPicPr>
          <p:nvPr/>
        </p:nvPicPr>
        <p:blipFill>
          <a:blip r:embed="rId9">
            <a:extLst/>
          </a:blip>
          <a:srcRect l="16810" t="21692" r="19243" b="15514"/>
          <a:stretch>
            <a:fillRect/>
          </a:stretch>
        </p:blipFill>
        <p:spPr>
          <a:xfrm>
            <a:off x="5625142" y="3956393"/>
            <a:ext cx="11582195" cy="79442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5" h="21578" fill="norm" stroke="1" extrusionOk="0">
                <a:moveTo>
                  <a:pt x="21569" y="1"/>
                </a:moveTo>
                <a:cubicBezTo>
                  <a:pt x="21554" y="-22"/>
                  <a:pt x="21184" y="353"/>
                  <a:pt x="21165" y="412"/>
                </a:cubicBezTo>
                <a:lnTo>
                  <a:pt x="21143" y="478"/>
                </a:lnTo>
                <a:lnTo>
                  <a:pt x="21217" y="413"/>
                </a:lnTo>
                <a:cubicBezTo>
                  <a:pt x="21505" y="155"/>
                  <a:pt x="21600" y="46"/>
                  <a:pt x="21569" y="1"/>
                </a:cubicBezTo>
                <a:close/>
                <a:moveTo>
                  <a:pt x="13337" y="6"/>
                </a:moveTo>
                <a:cubicBezTo>
                  <a:pt x="13315" y="21"/>
                  <a:pt x="13260" y="74"/>
                  <a:pt x="13144" y="183"/>
                </a:cubicBezTo>
                <a:cubicBezTo>
                  <a:pt x="12981" y="336"/>
                  <a:pt x="12929" y="401"/>
                  <a:pt x="12929" y="452"/>
                </a:cubicBezTo>
                <a:cubicBezTo>
                  <a:pt x="12929" y="467"/>
                  <a:pt x="12957" y="452"/>
                  <a:pt x="12992" y="419"/>
                </a:cubicBezTo>
                <a:cubicBezTo>
                  <a:pt x="13027" y="386"/>
                  <a:pt x="13115" y="304"/>
                  <a:pt x="13187" y="239"/>
                </a:cubicBezTo>
                <a:cubicBezTo>
                  <a:pt x="13258" y="174"/>
                  <a:pt x="13326" y="90"/>
                  <a:pt x="13338" y="53"/>
                </a:cubicBezTo>
                <a:cubicBezTo>
                  <a:pt x="13350" y="13"/>
                  <a:pt x="13360" y="-9"/>
                  <a:pt x="13337" y="6"/>
                </a:cubicBezTo>
                <a:close/>
                <a:moveTo>
                  <a:pt x="4969" y="117"/>
                </a:moveTo>
                <a:cubicBezTo>
                  <a:pt x="4957" y="116"/>
                  <a:pt x="4942" y="121"/>
                  <a:pt x="4925" y="132"/>
                </a:cubicBezTo>
                <a:cubicBezTo>
                  <a:pt x="4899" y="150"/>
                  <a:pt x="4862" y="200"/>
                  <a:pt x="4845" y="244"/>
                </a:cubicBezTo>
                <a:cubicBezTo>
                  <a:pt x="4805" y="341"/>
                  <a:pt x="4801" y="502"/>
                  <a:pt x="4837" y="502"/>
                </a:cubicBezTo>
                <a:cubicBezTo>
                  <a:pt x="4851" y="502"/>
                  <a:pt x="4874" y="517"/>
                  <a:pt x="4887" y="537"/>
                </a:cubicBezTo>
                <a:cubicBezTo>
                  <a:pt x="4905" y="564"/>
                  <a:pt x="4880" y="612"/>
                  <a:pt x="4768" y="764"/>
                </a:cubicBezTo>
                <a:cubicBezTo>
                  <a:pt x="4690" y="870"/>
                  <a:pt x="4643" y="949"/>
                  <a:pt x="4665" y="939"/>
                </a:cubicBezTo>
                <a:cubicBezTo>
                  <a:pt x="4718" y="913"/>
                  <a:pt x="4868" y="754"/>
                  <a:pt x="4938" y="647"/>
                </a:cubicBezTo>
                <a:cubicBezTo>
                  <a:pt x="4974" y="591"/>
                  <a:pt x="5008" y="564"/>
                  <a:pt x="5029" y="573"/>
                </a:cubicBezTo>
                <a:cubicBezTo>
                  <a:pt x="5074" y="594"/>
                  <a:pt x="5094" y="506"/>
                  <a:pt x="5057" y="446"/>
                </a:cubicBezTo>
                <a:cubicBezTo>
                  <a:pt x="5040" y="420"/>
                  <a:pt x="5027" y="346"/>
                  <a:pt x="5027" y="282"/>
                </a:cubicBezTo>
                <a:cubicBezTo>
                  <a:pt x="5027" y="175"/>
                  <a:pt x="5008" y="119"/>
                  <a:pt x="4969" y="117"/>
                </a:cubicBezTo>
                <a:close/>
                <a:moveTo>
                  <a:pt x="16428" y="390"/>
                </a:moveTo>
                <a:cubicBezTo>
                  <a:pt x="16371" y="405"/>
                  <a:pt x="16301" y="498"/>
                  <a:pt x="16283" y="622"/>
                </a:cubicBezTo>
                <a:cubicBezTo>
                  <a:pt x="16272" y="694"/>
                  <a:pt x="16278" y="718"/>
                  <a:pt x="16322" y="769"/>
                </a:cubicBezTo>
                <a:lnTo>
                  <a:pt x="16374" y="831"/>
                </a:lnTo>
                <a:lnTo>
                  <a:pt x="16247" y="1009"/>
                </a:lnTo>
                <a:cubicBezTo>
                  <a:pt x="16177" y="1106"/>
                  <a:pt x="16124" y="1187"/>
                  <a:pt x="16129" y="1187"/>
                </a:cubicBezTo>
                <a:cubicBezTo>
                  <a:pt x="16166" y="1187"/>
                  <a:pt x="16300" y="1054"/>
                  <a:pt x="16371" y="947"/>
                </a:cubicBezTo>
                <a:cubicBezTo>
                  <a:pt x="16424" y="867"/>
                  <a:pt x="16472" y="821"/>
                  <a:pt x="16496" y="824"/>
                </a:cubicBezTo>
                <a:cubicBezTo>
                  <a:pt x="16546" y="832"/>
                  <a:pt x="16564" y="731"/>
                  <a:pt x="16520" y="695"/>
                </a:cubicBezTo>
                <a:cubicBezTo>
                  <a:pt x="16498" y="677"/>
                  <a:pt x="16492" y="648"/>
                  <a:pt x="16501" y="600"/>
                </a:cubicBezTo>
                <a:cubicBezTo>
                  <a:pt x="16507" y="562"/>
                  <a:pt x="16507" y="498"/>
                  <a:pt x="16500" y="459"/>
                </a:cubicBezTo>
                <a:cubicBezTo>
                  <a:pt x="16490" y="400"/>
                  <a:pt x="16461" y="381"/>
                  <a:pt x="16428" y="390"/>
                </a:cubicBezTo>
                <a:close/>
                <a:moveTo>
                  <a:pt x="608" y="768"/>
                </a:moveTo>
                <a:cubicBezTo>
                  <a:pt x="545" y="798"/>
                  <a:pt x="250" y="1085"/>
                  <a:pt x="218" y="1155"/>
                </a:cubicBezTo>
                <a:cubicBezTo>
                  <a:pt x="203" y="1188"/>
                  <a:pt x="196" y="1215"/>
                  <a:pt x="203" y="1215"/>
                </a:cubicBezTo>
                <a:cubicBezTo>
                  <a:pt x="219" y="1215"/>
                  <a:pt x="607" y="848"/>
                  <a:pt x="607" y="833"/>
                </a:cubicBezTo>
                <a:cubicBezTo>
                  <a:pt x="607" y="826"/>
                  <a:pt x="612" y="799"/>
                  <a:pt x="619" y="773"/>
                </a:cubicBezTo>
                <a:cubicBezTo>
                  <a:pt x="621" y="765"/>
                  <a:pt x="617" y="764"/>
                  <a:pt x="608" y="768"/>
                </a:cubicBezTo>
                <a:close/>
                <a:moveTo>
                  <a:pt x="8288" y="769"/>
                </a:moveTo>
                <a:cubicBezTo>
                  <a:pt x="8277" y="754"/>
                  <a:pt x="7918" y="1095"/>
                  <a:pt x="7898" y="1140"/>
                </a:cubicBezTo>
                <a:cubicBezTo>
                  <a:pt x="7890" y="1158"/>
                  <a:pt x="7883" y="1181"/>
                  <a:pt x="7883" y="1193"/>
                </a:cubicBezTo>
                <a:cubicBezTo>
                  <a:pt x="7882" y="1229"/>
                  <a:pt x="7894" y="1221"/>
                  <a:pt x="8081" y="1044"/>
                </a:cubicBezTo>
                <a:cubicBezTo>
                  <a:pt x="8247" y="888"/>
                  <a:pt x="8311" y="803"/>
                  <a:pt x="8288" y="769"/>
                </a:cubicBezTo>
                <a:close/>
                <a:moveTo>
                  <a:pt x="5049" y="831"/>
                </a:moveTo>
                <a:cubicBezTo>
                  <a:pt x="5039" y="837"/>
                  <a:pt x="5028" y="876"/>
                  <a:pt x="5023" y="944"/>
                </a:cubicBezTo>
                <a:cubicBezTo>
                  <a:pt x="5016" y="1049"/>
                  <a:pt x="4956" y="1077"/>
                  <a:pt x="4933" y="987"/>
                </a:cubicBezTo>
                <a:cubicBezTo>
                  <a:pt x="4919" y="931"/>
                  <a:pt x="4916" y="935"/>
                  <a:pt x="4884" y="1030"/>
                </a:cubicBezTo>
                <a:cubicBezTo>
                  <a:pt x="4840" y="1165"/>
                  <a:pt x="4781" y="1158"/>
                  <a:pt x="4785" y="1018"/>
                </a:cubicBezTo>
                <a:cubicBezTo>
                  <a:pt x="4787" y="966"/>
                  <a:pt x="4782" y="934"/>
                  <a:pt x="4774" y="947"/>
                </a:cubicBezTo>
                <a:cubicBezTo>
                  <a:pt x="4745" y="993"/>
                  <a:pt x="4713" y="1177"/>
                  <a:pt x="4725" y="1224"/>
                </a:cubicBezTo>
                <a:cubicBezTo>
                  <a:pt x="4742" y="1288"/>
                  <a:pt x="4796" y="1284"/>
                  <a:pt x="4856" y="1215"/>
                </a:cubicBezTo>
                <a:cubicBezTo>
                  <a:pt x="4884" y="1183"/>
                  <a:pt x="4928" y="1157"/>
                  <a:pt x="4955" y="1157"/>
                </a:cubicBezTo>
                <a:cubicBezTo>
                  <a:pt x="5021" y="1157"/>
                  <a:pt x="5066" y="1059"/>
                  <a:pt x="5066" y="917"/>
                </a:cubicBezTo>
                <a:cubicBezTo>
                  <a:pt x="5066" y="852"/>
                  <a:pt x="5058" y="825"/>
                  <a:pt x="5049" y="831"/>
                </a:cubicBezTo>
                <a:close/>
                <a:moveTo>
                  <a:pt x="20806" y="855"/>
                </a:moveTo>
                <a:cubicBezTo>
                  <a:pt x="20795" y="839"/>
                  <a:pt x="20436" y="1181"/>
                  <a:pt x="20415" y="1226"/>
                </a:cubicBezTo>
                <a:cubicBezTo>
                  <a:pt x="20407" y="1244"/>
                  <a:pt x="20401" y="1268"/>
                  <a:pt x="20400" y="1279"/>
                </a:cubicBezTo>
                <a:cubicBezTo>
                  <a:pt x="20400" y="1315"/>
                  <a:pt x="20411" y="1306"/>
                  <a:pt x="20599" y="1129"/>
                </a:cubicBezTo>
                <a:cubicBezTo>
                  <a:pt x="20765" y="972"/>
                  <a:pt x="20829" y="888"/>
                  <a:pt x="20806" y="855"/>
                </a:cubicBezTo>
                <a:close/>
                <a:moveTo>
                  <a:pt x="11717" y="883"/>
                </a:moveTo>
                <a:cubicBezTo>
                  <a:pt x="11612" y="915"/>
                  <a:pt x="11522" y="1172"/>
                  <a:pt x="11580" y="1331"/>
                </a:cubicBezTo>
                <a:cubicBezTo>
                  <a:pt x="11628" y="1462"/>
                  <a:pt x="11817" y="1336"/>
                  <a:pt x="11844" y="1155"/>
                </a:cubicBezTo>
                <a:cubicBezTo>
                  <a:pt x="11861" y="1039"/>
                  <a:pt x="11821" y="905"/>
                  <a:pt x="11763" y="884"/>
                </a:cubicBezTo>
                <a:cubicBezTo>
                  <a:pt x="11747" y="878"/>
                  <a:pt x="11732" y="878"/>
                  <a:pt x="11717" y="883"/>
                </a:cubicBezTo>
                <a:close/>
                <a:moveTo>
                  <a:pt x="12882" y="986"/>
                </a:moveTo>
                <a:cubicBezTo>
                  <a:pt x="12806" y="986"/>
                  <a:pt x="12733" y="1047"/>
                  <a:pt x="12702" y="1134"/>
                </a:cubicBezTo>
                <a:cubicBezTo>
                  <a:pt x="12667" y="1234"/>
                  <a:pt x="12667" y="1329"/>
                  <a:pt x="12702" y="1329"/>
                </a:cubicBezTo>
                <a:cubicBezTo>
                  <a:pt x="12750" y="1329"/>
                  <a:pt x="12776" y="1402"/>
                  <a:pt x="12743" y="1442"/>
                </a:cubicBezTo>
                <a:cubicBezTo>
                  <a:pt x="12727" y="1462"/>
                  <a:pt x="12713" y="1491"/>
                  <a:pt x="12713" y="1506"/>
                </a:cubicBezTo>
                <a:cubicBezTo>
                  <a:pt x="12713" y="1521"/>
                  <a:pt x="12744" y="1506"/>
                  <a:pt x="12781" y="1472"/>
                </a:cubicBezTo>
                <a:cubicBezTo>
                  <a:pt x="12818" y="1439"/>
                  <a:pt x="12886" y="1396"/>
                  <a:pt x="12932" y="1376"/>
                </a:cubicBezTo>
                <a:cubicBezTo>
                  <a:pt x="12978" y="1357"/>
                  <a:pt x="13019" y="1321"/>
                  <a:pt x="13022" y="1298"/>
                </a:cubicBezTo>
                <a:cubicBezTo>
                  <a:pt x="13027" y="1262"/>
                  <a:pt x="13004" y="1253"/>
                  <a:pt x="12900" y="1253"/>
                </a:cubicBezTo>
                <a:cubicBezTo>
                  <a:pt x="12811" y="1253"/>
                  <a:pt x="12762" y="1240"/>
                  <a:pt x="12742" y="1210"/>
                </a:cubicBezTo>
                <a:cubicBezTo>
                  <a:pt x="12715" y="1171"/>
                  <a:pt x="12715" y="1163"/>
                  <a:pt x="12742" y="1131"/>
                </a:cubicBezTo>
                <a:cubicBezTo>
                  <a:pt x="12772" y="1094"/>
                  <a:pt x="12838" y="1081"/>
                  <a:pt x="12889" y="1103"/>
                </a:cubicBezTo>
                <a:cubicBezTo>
                  <a:pt x="12908" y="1110"/>
                  <a:pt x="12921" y="1091"/>
                  <a:pt x="12925" y="1051"/>
                </a:cubicBezTo>
                <a:cubicBezTo>
                  <a:pt x="12930" y="999"/>
                  <a:pt x="12922" y="986"/>
                  <a:pt x="12882" y="986"/>
                </a:cubicBezTo>
                <a:close/>
                <a:moveTo>
                  <a:pt x="21293" y="986"/>
                </a:moveTo>
                <a:cubicBezTo>
                  <a:pt x="21217" y="986"/>
                  <a:pt x="21144" y="1047"/>
                  <a:pt x="21113" y="1134"/>
                </a:cubicBezTo>
                <a:cubicBezTo>
                  <a:pt x="21078" y="1234"/>
                  <a:pt x="21077" y="1329"/>
                  <a:pt x="21112" y="1329"/>
                </a:cubicBezTo>
                <a:cubicBezTo>
                  <a:pt x="21160" y="1329"/>
                  <a:pt x="21187" y="1402"/>
                  <a:pt x="21154" y="1442"/>
                </a:cubicBezTo>
                <a:cubicBezTo>
                  <a:pt x="21138" y="1462"/>
                  <a:pt x="21124" y="1491"/>
                  <a:pt x="21124" y="1506"/>
                </a:cubicBezTo>
                <a:cubicBezTo>
                  <a:pt x="21124" y="1521"/>
                  <a:pt x="21154" y="1506"/>
                  <a:pt x="21191" y="1472"/>
                </a:cubicBezTo>
                <a:cubicBezTo>
                  <a:pt x="21229" y="1439"/>
                  <a:pt x="21297" y="1396"/>
                  <a:pt x="21343" y="1376"/>
                </a:cubicBezTo>
                <a:cubicBezTo>
                  <a:pt x="21389" y="1357"/>
                  <a:pt x="21429" y="1321"/>
                  <a:pt x="21432" y="1298"/>
                </a:cubicBezTo>
                <a:cubicBezTo>
                  <a:pt x="21437" y="1262"/>
                  <a:pt x="21414" y="1253"/>
                  <a:pt x="21310" y="1253"/>
                </a:cubicBezTo>
                <a:cubicBezTo>
                  <a:pt x="21221" y="1253"/>
                  <a:pt x="21173" y="1240"/>
                  <a:pt x="21152" y="1210"/>
                </a:cubicBezTo>
                <a:cubicBezTo>
                  <a:pt x="21126" y="1171"/>
                  <a:pt x="21126" y="1163"/>
                  <a:pt x="21152" y="1131"/>
                </a:cubicBezTo>
                <a:cubicBezTo>
                  <a:pt x="21183" y="1094"/>
                  <a:pt x="21248" y="1081"/>
                  <a:pt x="21299" y="1103"/>
                </a:cubicBezTo>
                <a:cubicBezTo>
                  <a:pt x="21318" y="1110"/>
                  <a:pt x="21331" y="1091"/>
                  <a:pt x="21336" y="1051"/>
                </a:cubicBezTo>
                <a:cubicBezTo>
                  <a:pt x="21341" y="999"/>
                  <a:pt x="21333" y="986"/>
                  <a:pt x="21293" y="986"/>
                </a:cubicBezTo>
                <a:close/>
                <a:moveTo>
                  <a:pt x="1526" y="1068"/>
                </a:moveTo>
                <a:cubicBezTo>
                  <a:pt x="1526" y="1030"/>
                  <a:pt x="1117" y="1442"/>
                  <a:pt x="1095" y="1502"/>
                </a:cubicBezTo>
                <a:cubicBezTo>
                  <a:pt x="1084" y="1533"/>
                  <a:pt x="1080" y="1557"/>
                  <a:pt x="1087" y="1557"/>
                </a:cubicBezTo>
                <a:cubicBezTo>
                  <a:pt x="1094" y="1557"/>
                  <a:pt x="1174" y="1486"/>
                  <a:pt x="1265" y="1399"/>
                </a:cubicBezTo>
                <a:cubicBezTo>
                  <a:pt x="1424" y="1248"/>
                  <a:pt x="1526" y="1119"/>
                  <a:pt x="1526" y="1068"/>
                </a:cubicBezTo>
                <a:close/>
                <a:moveTo>
                  <a:pt x="19458" y="1405"/>
                </a:moveTo>
                <a:cubicBezTo>
                  <a:pt x="19434" y="1423"/>
                  <a:pt x="19376" y="1478"/>
                  <a:pt x="19256" y="1595"/>
                </a:cubicBezTo>
                <a:cubicBezTo>
                  <a:pt x="19084" y="1762"/>
                  <a:pt x="19052" y="1803"/>
                  <a:pt x="19051" y="1853"/>
                </a:cubicBezTo>
                <a:cubicBezTo>
                  <a:pt x="19051" y="1866"/>
                  <a:pt x="19071" y="1860"/>
                  <a:pt x="19095" y="1838"/>
                </a:cubicBezTo>
                <a:cubicBezTo>
                  <a:pt x="19335" y="1620"/>
                  <a:pt x="19443" y="1504"/>
                  <a:pt x="19461" y="1449"/>
                </a:cubicBezTo>
                <a:cubicBezTo>
                  <a:pt x="19473" y="1410"/>
                  <a:pt x="19482" y="1388"/>
                  <a:pt x="19458" y="1405"/>
                </a:cubicBezTo>
                <a:close/>
                <a:moveTo>
                  <a:pt x="1436" y="1428"/>
                </a:moveTo>
                <a:lnTo>
                  <a:pt x="1421" y="1514"/>
                </a:lnTo>
                <a:cubicBezTo>
                  <a:pt x="1391" y="1686"/>
                  <a:pt x="1337" y="1755"/>
                  <a:pt x="1317" y="1646"/>
                </a:cubicBezTo>
                <a:cubicBezTo>
                  <a:pt x="1308" y="1591"/>
                  <a:pt x="1304" y="1593"/>
                  <a:pt x="1264" y="1678"/>
                </a:cubicBezTo>
                <a:cubicBezTo>
                  <a:pt x="1211" y="1793"/>
                  <a:pt x="1168" y="1797"/>
                  <a:pt x="1155" y="1687"/>
                </a:cubicBezTo>
                <a:lnTo>
                  <a:pt x="1144" y="1603"/>
                </a:lnTo>
                <a:lnTo>
                  <a:pt x="1120" y="1681"/>
                </a:lnTo>
                <a:cubicBezTo>
                  <a:pt x="1093" y="1768"/>
                  <a:pt x="1088" y="1878"/>
                  <a:pt x="1110" y="1910"/>
                </a:cubicBezTo>
                <a:cubicBezTo>
                  <a:pt x="1129" y="1938"/>
                  <a:pt x="1216" y="1904"/>
                  <a:pt x="1254" y="1854"/>
                </a:cubicBezTo>
                <a:cubicBezTo>
                  <a:pt x="1271" y="1832"/>
                  <a:pt x="1309" y="1814"/>
                  <a:pt x="1338" y="1814"/>
                </a:cubicBezTo>
                <a:cubicBezTo>
                  <a:pt x="1381" y="1814"/>
                  <a:pt x="1397" y="1793"/>
                  <a:pt x="1420" y="1710"/>
                </a:cubicBezTo>
                <a:cubicBezTo>
                  <a:pt x="1436" y="1654"/>
                  <a:pt x="1447" y="1568"/>
                  <a:pt x="1443" y="1519"/>
                </a:cubicBezTo>
                <a:lnTo>
                  <a:pt x="1436" y="1428"/>
                </a:lnTo>
                <a:close/>
                <a:moveTo>
                  <a:pt x="17981" y="1528"/>
                </a:moveTo>
                <a:cubicBezTo>
                  <a:pt x="17976" y="1528"/>
                  <a:pt x="17907" y="1592"/>
                  <a:pt x="17828" y="1670"/>
                </a:cubicBezTo>
                <a:cubicBezTo>
                  <a:pt x="17703" y="1792"/>
                  <a:pt x="17681" y="1806"/>
                  <a:pt x="17665" y="1765"/>
                </a:cubicBezTo>
                <a:cubicBezTo>
                  <a:pt x="17651" y="1728"/>
                  <a:pt x="17639" y="1745"/>
                  <a:pt x="17606" y="1855"/>
                </a:cubicBezTo>
                <a:cubicBezTo>
                  <a:pt x="17583" y="1930"/>
                  <a:pt x="17565" y="1995"/>
                  <a:pt x="17565" y="1997"/>
                </a:cubicBezTo>
                <a:cubicBezTo>
                  <a:pt x="17565" y="2000"/>
                  <a:pt x="17594" y="2004"/>
                  <a:pt x="17630" y="2008"/>
                </a:cubicBezTo>
                <a:cubicBezTo>
                  <a:pt x="17671" y="2012"/>
                  <a:pt x="17714" y="1993"/>
                  <a:pt x="17747" y="1955"/>
                </a:cubicBezTo>
                <a:cubicBezTo>
                  <a:pt x="17776" y="1922"/>
                  <a:pt x="17808" y="1904"/>
                  <a:pt x="17818" y="1913"/>
                </a:cubicBezTo>
                <a:cubicBezTo>
                  <a:pt x="17861" y="1951"/>
                  <a:pt x="17915" y="1865"/>
                  <a:pt x="17951" y="1700"/>
                </a:cubicBezTo>
                <a:cubicBezTo>
                  <a:pt x="17972" y="1605"/>
                  <a:pt x="17985" y="1528"/>
                  <a:pt x="17981" y="1528"/>
                </a:cubicBezTo>
                <a:close/>
                <a:moveTo>
                  <a:pt x="9044" y="1561"/>
                </a:moveTo>
                <a:cubicBezTo>
                  <a:pt x="9039" y="1549"/>
                  <a:pt x="8918" y="1743"/>
                  <a:pt x="8895" y="1800"/>
                </a:cubicBezTo>
                <a:cubicBezTo>
                  <a:pt x="8887" y="1820"/>
                  <a:pt x="8897" y="2085"/>
                  <a:pt x="8918" y="2389"/>
                </a:cubicBezTo>
                <a:cubicBezTo>
                  <a:pt x="8939" y="2692"/>
                  <a:pt x="8961" y="3042"/>
                  <a:pt x="8968" y="3168"/>
                </a:cubicBezTo>
                <a:cubicBezTo>
                  <a:pt x="8975" y="3293"/>
                  <a:pt x="8985" y="3419"/>
                  <a:pt x="8990" y="3446"/>
                </a:cubicBezTo>
                <a:cubicBezTo>
                  <a:pt x="8999" y="3492"/>
                  <a:pt x="9043" y="3496"/>
                  <a:pt x="9546" y="3496"/>
                </a:cubicBezTo>
                <a:cubicBezTo>
                  <a:pt x="9847" y="3496"/>
                  <a:pt x="10093" y="3486"/>
                  <a:pt x="10093" y="3474"/>
                </a:cubicBezTo>
                <a:cubicBezTo>
                  <a:pt x="10093" y="3462"/>
                  <a:pt x="10120" y="3403"/>
                  <a:pt x="10154" y="3344"/>
                </a:cubicBezTo>
                <a:lnTo>
                  <a:pt x="10215" y="3235"/>
                </a:lnTo>
                <a:lnTo>
                  <a:pt x="10306" y="3365"/>
                </a:lnTo>
                <a:lnTo>
                  <a:pt x="10397" y="3496"/>
                </a:lnTo>
                <a:lnTo>
                  <a:pt x="10748" y="3496"/>
                </a:lnTo>
                <a:cubicBezTo>
                  <a:pt x="11081" y="3496"/>
                  <a:pt x="11100" y="3493"/>
                  <a:pt x="11143" y="3434"/>
                </a:cubicBezTo>
                <a:lnTo>
                  <a:pt x="11188" y="3372"/>
                </a:lnTo>
                <a:lnTo>
                  <a:pt x="11228" y="3434"/>
                </a:lnTo>
                <a:cubicBezTo>
                  <a:pt x="11266" y="3494"/>
                  <a:pt x="11284" y="3496"/>
                  <a:pt x="11616" y="3496"/>
                </a:cubicBezTo>
                <a:cubicBezTo>
                  <a:pt x="11860" y="3496"/>
                  <a:pt x="11969" y="3486"/>
                  <a:pt x="11986" y="3462"/>
                </a:cubicBezTo>
                <a:cubicBezTo>
                  <a:pt x="12004" y="3436"/>
                  <a:pt x="12015" y="3436"/>
                  <a:pt x="12033" y="3462"/>
                </a:cubicBezTo>
                <a:cubicBezTo>
                  <a:pt x="12048" y="3484"/>
                  <a:pt x="12120" y="3496"/>
                  <a:pt x="12226" y="3496"/>
                </a:cubicBezTo>
                <a:lnTo>
                  <a:pt x="12396" y="3496"/>
                </a:lnTo>
                <a:lnTo>
                  <a:pt x="12438" y="3356"/>
                </a:lnTo>
                <a:cubicBezTo>
                  <a:pt x="12471" y="3241"/>
                  <a:pt x="12479" y="3158"/>
                  <a:pt x="12478" y="2920"/>
                </a:cubicBezTo>
                <a:lnTo>
                  <a:pt x="12478" y="2627"/>
                </a:lnTo>
                <a:lnTo>
                  <a:pt x="12400" y="2755"/>
                </a:lnTo>
                <a:cubicBezTo>
                  <a:pt x="12331" y="2869"/>
                  <a:pt x="12323" y="2898"/>
                  <a:pt x="12328" y="3012"/>
                </a:cubicBezTo>
                <a:lnTo>
                  <a:pt x="12333" y="3140"/>
                </a:lnTo>
                <a:lnTo>
                  <a:pt x="12234" y="3140"/>
                </a:lnTo>
                <a:lnTo>
                  <a:pt x="12137" y="3140"/>
                </a:lnTo>
                <a:lnTo>
                  <a:pt x="12138" y="3026"/>
                </a:lnTo>
                <a:cubicBezTo>
                  <a:pt x="12138" y="2963"/>
                  <a:pt x="12145" y="2867"/>
                  <a:pt x="12154" y="2812"/>
                </a:cubicBezTo>
                <a:lnTo>
                  <a:pt x="12170" y="2712"/>
                </a:lnTo>
                <a:lnTo>
                  <a:pt x="12095" y="2819"/>
                </a:lnTo>
                <a:cubicBezTo>
                  <a:pt x="12054" y="2877"/>
                  <a:pt x="12011" y="2973"/>
                  <a:pt x="12000" y="3032"/>
                </a:cubicBezTo>
                <a:lnTo>
                  <a:pt x="11979" y="3140"/>
                </a:lnTo>
                <a:lnTo>
                  <a:pt x="11698" y="3147"/>
                </a:lnTo>
                <a:cubicBezTo>
                  <a:pt x="11476" y="3154"/>
                  <a:pt x="11408" y="3147"/>
                  <a:pt x="11373" y="3113"/>
                </a:cubicBezTo>
                <a:lnTo>
                  <a:pt x="11329" y="3071"/>
                </a:lnTo>
                <a:lnTo>
                  <a:pt x="11376" y="2852"/>
                </a:lnTo>
                <a:cubicBezTo>
                  <a:pt x="11402" y="2732"/>
                  <a:pt x="11421" y="2628"/>
                  <a:pt x="11417" y="2622"/>
                </a:cubicBezTo>
                <a:cubicBezTo>
                  <a:pt x="11413" y="2617"/>
                  <a:pt x="11368" y="2675"/>
                  <a:pt x="11318" y="2753"/>
                </a:cubicBezTo>
                <a:cubicBezTo>
                  <a:pt x="11258" y="2847"/>
                  <a:pt x="11227" y="2920"/>
                  <a:pt x="11227" y="2970"/>
                </a:cubicBezTo>
                <a:cubicBezTo>
                  <a:pt x="11227" y="3011"/>
                  <a:pt x="11218" y="3069"/>
                  <a:pt x="11207" y="3099"/>
                </a:cubicBezTo>
                <a:cubicBezTo>
                  <a:pt x="11188" y="3150"/>
                  <a:pt x="11162" y="3154"/>
                  <a:pt x="10819" y="3154"/>
                </a:cubicBezTo>
                <a:lnTo>
                  <a:pt x="10453" y="3154"/>
                </a:lnTo>
                <a:lnTo>
                  <a:pt x="10164" y="2751"/>
                </a:lnTo>
                <a:cubicBezTo>
                  <a:pt x="9953" y="2456"/>
                  <a:pt x="9881" y="2338"/>
                  <a:pt x="9897" y="2315"/>
                </a:cubicBezTo>
                <a:cubicBezTo>
                  <a:pt x="9909" y="2298"/>
                  <a:pt x="10035" y="2238"/>
                  <a:pt x="10177" y="2182"/>
                </a:cubicBezTo>
                <a:lnTo>
                  <a:pt x="10435" y="2079"/>
                </a:lnTo>
                <a:lnTo>
                  <a:pt x="10459" y="1925"/>
                </a:lnTo>
                <a:cubicBezTo>
                  <a:pt x="10471" y="1841"/>
                  <a:pt x="10480" y="1771"/>
                  <a:pt x="10478" y="1769"/>
                </a:cubicBezTo>
                <a:cubicBezTo>
                  <a:pt x="10463" y="1753"/>
                  <a:pt x="9934" y="1962"/>
                  <a:pt x="9858" y="2013"/>
                </a:cubicBezTo>
                <a:cubicBezTo>
                  <a:pt x="9760" y="2080"/>
                  <a:pt x="9735" y="2133"/>
                  <a:pt x="9711" y="2327"/>
                </a:cubicBezTo>
                <a:cubicBezTo>
                  <a:pt x="9704" y="2382"/>
                  <a:pt x="9695" y="2448"/>
                  <a:pt x="9690" y="2474"/>
                </a:cubicBezTo>
                <a:cubicBezTo>
                  <a:pt x="9684" y="2505"/>
                  <a:pt x="9753" y="2615"/>
                  <a:pt x="9905" y="2814"/>
                </a:cubicBezTo>
                <a:cubicBezTo>
                  <a:pt x="10028" y="2976"/>
                  <a:pt x="10125" y="3119"/>
                  <a:pt x="10120" y="3131"/>
                </a:cubicBezTo>
                <a:cubicBezTo>
                  <a:pt x="10103" y="3170"/>
                  <a:pt x="9268" y="3158"/>
                  <a:pt x="9214" y="3117"/>
                </a:cubicBezTo>
                <a:cubicBezTo>
                  <a:pt x="9152" y="3072"/>
                  <a:pt x="9147" y="3036"/>
                  <a:pt x="9093" y="2227"/>
                </a:cubicBezTo>
                <a:cubicBezTo>
                  <a:pt x="9069" y="1866"/>
                  <a:pt x="9047" y="1566"/>
                  <a:pt x="9044" y="1561"/>
                </a:cubicBezTo>
                <a:close/>
                <a:moveTo>
                  <a:pt x="13742" y="1580"/>
                </a:moveTo>
                <a:cubicBezTo>
                  <a:pt x="13730" y="1567"/>
                  <a:pt x="13711" y="1602"/>
                  <a:pt x="13656" y="1721"/>
                </a:cubicBezTo>
                <a:cubicBezTo>
                  <a:pt x="13611" y="1817"/>
                  <a:pt x="13575" y="1908"/>
                  <a:pt x="13575" y="1922"/>
                </a:cubicBezTo>
                <a:cubicBezTo>
                  <a:pt x="13575" y="1936"/>
                  <a:pt x="13589" y="1990"/>
                  <a:pt x="13607" y="2043"/>
                </a:cubicBezTo>
                <a:cubicBezTo>
                  <a:pt x="13635" y="2124"/>
                  <a:pt x="13637" y="2165"/>
                  <a:pt x="13618" y="2323"/>
                </a:cubicBezTo>
                <a:cubicBezTo>
                  <a:pt x="13606" y="2424"/>
                  <a:pt x="13584" y="2524"/>
                  <a:pt x="13570" y="2546"/>
                </a:cubicBezTo>
                <a:cubicBezTo>
                  <a:pt x="13547" y="2579"/>
                  <a:pt x="13531" y="2562"/>
                  <a:pt x="13468" y="2428"/>
                </a:cubicBezTo>
                <a:cubicBezTo>
                  <a:pt x="13394" y="2271"/>
                  <a:pt x="13141" y="1901"/>
                  <a:pt x="13069" y="1845"/>
                </a:cubicBezTo>
                <a:cubicBezTo>
                  <a:pt x="13040" y="1822"/>
                  <a:pt x="13025" y="1825"/>
                  <a:pt x="13007" y="1857"/>
                </a:cubicBezTo>
                <a:cubicBezTo>
                  <a:pt x="12993" y="1882"/>
                  <a:pt x="12949" y="1899"/>
                  <a:pt x="12900" y="1899"/>
                </a:cubicBezTo>
                <a:cubicBezTo>
                  <a:pt x="12809" y="1899"/>
                  <a:pt x="12793" y="1931"/>
                  <a:pt x="12793" y="2118"/>
                </a:cubicBezTo>
                <a:cubicBezTo>
                  <a:pt x="12792" y="2230"/>
                  <a:pt x="12815" y="2265"/>
                  <a:pt x="12979" y="2398"/>
                </a:cubicBezTo>
                <a:cubicBezTo>
                  <a:pt x="13098" y="2496"/>
                  <a:pt x="13110" y="2500"/>
                  <a:pt x="13142" y="2458"/>
                </a:cubicBezTo>
                <a:cubicBezTo>
                  <a:pt x="13174" y="2415"/>
                  <a:pt x="13184" y="2419"/>
                  <a:pt x="13268" y="2528"/>
                </a:cubicBezTo>
                <a:cubicBezTo>
                  <a:pt x="13318" y="2592"/>
                  <a:pt x="13377" y="2683"/>
                  <a:pt x="13400" y="2730"/>
                </a:cubicBezTo>
                <a:lnTo>
                  <a:pt x="13442" y="2815"/>
                </a:lnTo>
                <a:lnTo>
                  <a:pt x="13396" y="2888"/>
                </a:lnTo>
                <a:cubicBezTo>
                  <a:pt x="13322" y="3003"/>
                  <a:pt x="13190" y="3126"/>
                  <a:pt x="13139" y="3126"/>
                </a:cubicBezTo>
                <a:cubicBezTo>
                  <a:pt x="13113" y="3126"/>
                  <a:pt x="13075" y="3099"/>
                  <a:pt x="13055" y="3067"/>
                </a:cubicBezTo>
                <a:cubicBezTo>
                  <a:pt x="13020" y="3011"/>
                  <a:pt x="13017" y="3010"/>
                  <a:pt x="13004" y="3059"/>
                </a:cubicBezTo>
                <a:cubicBezTo>
                  <a:pt x="12986" y="3124"/>
                  <a:pt x="12984" y="3391"/>
                  <a:pt x="13000" y="3451"/>
                </a:cubicBezTo>
                <a:cubicBezTo>
                  <a:pt x="13010" y="3490"/>
                  <a:pt x="13059" y="3496"/>
                  <a:pt x="13350" y="3496"/>
                </a:cubicBezTo>
                <a:lnTo>
                  <a:pt x="13689" y="3496"/>
                </a:lnTo>
                <a:lnTo>
                  <a:pt x="13703" y="3367"/>
                </a:lnTo>
                <a:cubicBezTo>
                  <a:pt x="13719" y="3211"/>
                  <a:pt x="13699" y="3009"/>
                  <a:pt x="13656" y="2877"/>
                </a:cubicBezTo>
                <a:cubicBezTo>
                  <a:pt x="13625" y="2782"/>
                  <a:pt x="13626" y="2774"/>
                  <a:pt x="13672" y="2659"/>
                </a:cubicBezTo>
                <a:cubicBezTo>
                  <a:pt x="13698" y="2594"/>
                  <a:pt x="13733" y="2463"/>
                  <a:pt x="13751" y="2369"/>
                </a:cubicBezTo>
                <a:cubicBezTo>
                  <a:pt x="13776" y="2242"/>
                  <a:pt x="13793" y="2200"/>
                  <a:pt x="13818" y="2203"/>
                </a:cubicBezTo>
                <a:cubicBezTo>
                  <a:pt x="13851" y="2207"/>
                  <a:pt x="13983" y="1972"/>
                  <a:pt x="13984" y="1907"/>
                </a:cubicBezTo>
                <a:cubicBezTo>
                  <a:pt x="13985" y="1888"/>
                  <a:pt x="13937" y="1826"/>
                  <a:pt x="13877" y="1771"/>
                </a:cubicBezTo>
                <a:cubicBezTo>
                  <a:pt x="13817" y="1715"/>
                  <a:pt x="13761" y="1642"/>
                  <a:pt x="13753" y="1608"/>
                </a:cubicBezTo>
                <a:cubicBezTo>
                  <a:pt x="13749" y="1594"/>
                  <a:pt x="13746" y="1584"/>
                  <a:pt x="13742" y="1580"/>
                </a:cubicBezTo>
                <a:close/>
                <a:moveTo>
                  <a:pt x="16601" y="1643"/>
                </a:moveTo>
                <a:cubicBezTo>
                  <a:pt x="16586" y="1643"/>
                  <a:pt x="16545" y="1686"/>
                  <a:pt x="16510" y="1739"/>
                </a:cubicBezTo>
                <a:lnTo>
                  <a:pt x="16447" y="1834"/>
                </a:lnTo>
                <a:lnTo>
                  <a:pt x="16521" y="1924"/>
                </a:lnTo>
                <a:cubicBezTo>
                  <a:pt x="16562" y="1973"/>
                  <a:pt x="16604" y="2013"/>
                  <a:pt x="16615" y="2012"/>
                </a:cubicBezTo>
                <a:cubicBezTo>
                  <a:pt x="16626" y="2012"/>
                  <a:pt x="16666" y="1972"/>
                  <a:pt x="16704" y="1925"/>
                </a:cubicBezTo>
                <a:lnTo>
                  <a:pt x="16772" y="1839"/>
                </a:lnTo>
                <a:lnTo>
                  <a:pt x="16699" y="1741"/>
                </a:lnTo>
                <a:cubicBezTo>
                  <a:pt x="16659" y="1687"/>
                  <a:pt x="16615" y="1643"/>
                  <a:pt x="16601" y="1643"/>
                </a:cubicBezTo>
                <a:close/>
                <a:moveTo>
                  <a:pt x="5624" y="1666"/>
                </a:moveTo>
                <a:cubicBezTo>
                  <a:pt x="5613" y="1658"/>
                  <a:pt x="5594" y="1701"/>
                  <a:pt x="5546" y="1825"/>
                </a:cubicBezTo>
                <a:lnTo>
                  <a:pt x="5472" y="2017"/>
                </a:lnTo>
                <a:lnTo>
                  <a:pt x="5521" y="2093"/>
                </a:lnTo>
                <a:cubicBezTo>
                  <a:pt x="5579" y="2184"/>
                  <a:pt x="5655" y="2657"/>
                  <a:pt x="5660" y="2955"/>
                </a:cubicBezTo>
                <a:lnTo>
                  <a:pt x="5663" y="3140"/>
                </a:lnTo>
                <a:lnTo>
                  <a:pt x="5431" y="3147"/>
                </a:lnTo>
                <a:cubicBezTo>
                  <a:pt x="5119" y="3158"/>
                  <a:pt x="5109" y="3149"/>
                  <a:pt x="5101" y="2834"/>
                </a:cubicBezTo>
                <a:lnTo>
                  <a:pt x="5095" y="2600"/>
                </a:lnTo>
                <a:lnTo>
                  <a:pt x="5027" y="2726"/>
                </a:lnTo>
                <a:cubicBezTo>
                  <a:pt x="4976" y="2820"/>
                  <a:pt x="4956" y="2887"/>
                  <a:pt x="4949" y="2995"/>
                </a:cubicBezTo>
                <a:lnTo>
                  <a:pt x="4939" y="3140"/>
                </a:lnTo>
                <a:lnTo>
                  <a:pt x="4670" y="3147"/>
                </a:lnTo>
                <a:cubicBezTo>
                  <a:pt x="4406" y="3155"/>
                  <a:pt x="4401" y="3154"/>
                  <a:pt x="4382" y="3090"/>
                </a:cubicBezTo>
                <a:cubicBezTo>
                  <a:pt x="4372" y="3055"/>
                  <a:pt x="4340" y="2737"/>
                  <a:pt x="4311" y="2384"/>
                </a:cubicBezTo>
                <a:cubicBezTo>
                  <a:pt x="4283" y="2031"/>
                  <a:pt x="4253" y="1726"/>
                  <a:pt x="4246" y="1706"/>
                </a:cubicBezTo>
                <a:cubicBezTo>
                  <a:pt x="4236" y="1680"/>
                  <a:pt x="4210" y="1700"/>
                  <a:pt x="4151" y="1773"/>
                </a:cubicBezTo>
                <a:lnTo>
                  <a:pt x="4068" y="1875"/>
                </a:lnTo>
                <a:lnTo>
                  <a:pt x="4068" y="2157"/>
                </a:lnTo>
                <a:cubicBezTo>
                  <a:pt x="4068" y="2394"/>
                  <a:pt x="4061" y="2464"/>
                  <a:pt x="4022" y="2590"/>
                </a:cubicBezTo>
                <a:cubicBezTo>
                  <a:pt x="3971" y="2753"/>
                  <a:pt x="3845" y="2968"/>
                  <a:pt x="3816" y="2942"/>
                </a:cubicBezTo>
                <a:cubicBezTo>
                  <a:pt x="3806" y="2933"/>
                  <a:pt x="3792" y="2875"/>
                  <a:pt x="3785" y="2813"/>
                </a:cubicBezTo>
                <a:cubicBezTo>
                  <a:pt x="3772" y="2697"/>
                  <a:pt x="3667" y="2420"/>
                  <a:pt x="3593" y="2302"/>
                </a:cubicBezTo>
                <a:cubicBezTo>
                  <a:pt x="3472" y="2112"/>
                  <a:pt x="3121" y="1785"/>
                  <a:pt x="3036" y="1785"/>
                </a:cubicBezTo>
                <a:cubicBezTo>
                  <a:pt x="2982" y="1785"/>
                  <a:pt x="2949" y="1941"/>
                  <a:pt x="2957" y="2163"/>
                </a:cubicBezTo>
                <a:lnTo>
                  <a:pt x="2964" y="2328"/>
                </a:lnTo>
                <a:lnTo>
                  <a:pt x="3149" y="2455"/>
                </a:lnTo>
                <a:cubicBezTo>
                  <a:pt x="3327" y="2577"/>
                  <a:pt x="3335" y="2581"/>
                  <a:pt x="3349" y="2525"/>
                </a:cubicBezTo>
                <a:cubicBezTo>
                  <a:pt x="3362" y="2472"/>
                  <a:pt x="3368" y="2471"/>
                  <a:pt x="3418" y="2509"/>
                </a:cubicBezTo>
                <a:cubicBezTo>
                  <a:pt x="3495" y="2567"/>
                  <a:pt x="3654" y="2821"/>
                  <a:pt x="3689" y="2943"/>
                </a:cubicBezTo>
                <a:cubicBezTo>
                  <a:pt x="3713" y="3026"/>
                  <a:pt x="3714" y="3053"/>
                  <a:pt x="3693" y="3090"/>
                </a:cubicBezTo>
                <a:cubicBezTo>
                  <a:pt x="3652" y="3164"/>
                  <a:pt x="3375" y="3337"/>
                  <a:pt x="3064" y="3486"/>
                </a:cubicBezTo>
                <a:cubicBezTo>
                  <a:pt x="2778" y="3622"/>
                  <a:pt x="2774" y="3624"/>
                  <a:pt x="2858" y="3641"/>
                </a:cubicBezTo>
                <a:cubicBezTo>
                  <a:pt x="3007" y="3671"/>
                  <a:pt x="3078" y="3668"/>
                  <a:pt x="3288" y="3624"/>
                </a:cubicBezTo>
                <a:cubicBezTo>
                  <a:pt x="3744" y="3527"/>
                  <a:pt x="3864" y="3422"/>
                  <a:pt x="4007" y="2997"/>
                </a:cubicBezTo>
                <a:cubicBezTo>
                  <a:pt x="4052" y="2862"/>
                  <a:pt x="4096" y="2759"/>
                  <a:pt x="4106" y="2768"/>
                </a:cubicBezTo>
                <a:cubicBezTo>
                  <a:pt x="4145" y="2803"/>
                  <a:pt x="4186" y="3061"/>
                  <a:pt x="4186" y="3274"/>
                </a:cubicBezTo>
                <a:lnTo>
                  <a:pt x="4186" y="3496"/>
                </a:lnTo>
                <a:lnTo>
                  <a:pt x="4533" y="3496"/>
                </a:lnTo>
                <a:lnTo>
                  <a:pt x="4880" y="3496"/>
                </a:lnTo>
                <a:lnTo>
                  <a:pt x="4915" y="3406"/>
                </a:lnTo>
                <a:lnTo>
                  <a:pt x="4950" y="3317"/>
                </a:lnTo>
                <a:lnTo>
                  <a:pt x="5014" y="3406"/>
                </a:lnTo>
                <a:lnTo>
                  <a:pt x="5078" y="3496"/>
                </a:lnTo>
                <a:lnTo>
                  <a:pt x="5422" y="3496"/>
                </a:lnTo>
                <a:lnTo>
                  <a:pt x="5766" y="3496"/>
                </a:lnTo>
                <a:lnTo>
                  <a:pt x="5795" y="3261"/>
                </a:lnTo>
                <a:cubicBezTo>
                  <a:pt x="5821" y="3057"/>
                  <a:pt x="5822" y="2987"/>
                  <a:pt x="5799" y="2740"/>
                </a:cubicBezTo>
                <a:cubicBezTo>
                  <a:pt x="5784" y="2583"/>
                  <a:pt x="5772" y="2440"/>
                  <a:pt x="5772" y="2422"/>
                </a:cubicBezTo>
                <a:cubicBezTo>
                  <a:pt x="5771" y="2404"/>
                  <a:pt x="5810" y="2318"/>
                  <a:pt x="5858" y="2231"/>
                </a:cubicBezTo>
                <a:cubicBezTo>
                  <a:pt x="5906" y="2145"/>
                  <a:pt x="5946" y="2063"/>
                  <a:pt x="5946" y="2049"/>
                </a:cubicBezTo>
                <a:cubicBezTo>
                  <a:pt x="5946" y="2035"/>
                  <a:pt x="5880" y="1962"/>
                  <a:pt x="5798" y="1886"/>
                </a:cubicBezTo>
                <a:cubicBezTo>
                  <a:pt x="5717" y="1811"/>
                  <a:pt x="5643" y="1722"/>
                  <a:pt x="5635" y="1690"/>
                </a:cubicBezTo>
                <a:cubicBezTo>
                  <a:pt x="5632" y="1677"/>
                  <a:pt x="5628" y="1669"/>
                  <a:pt x="5624" y="1666"/>
                </a:cubicBezTo>
                <a:close/>
                <a:moveTo>
                  <a:pt x="395" y="1671"/>
                </a:moveTo>
                <a:lnTo>
                  <a:pt x="333" y="1747"/>
                </a:lnTo>
                <a:cubicBezTo>
                  <a:pt x="285" y="1806"/>
                  <a:pt x="263" y="1817"/>
                  <a:pt x="238" y="1795"/>
                </a:cubicBezTo>
                <a:cubicBezTo>
                  <a:pt x="220" y="1779"/>
                  <a:pt x="186" y="1748"/>
                  <a:pt x="163" y="1727"/>
                </a:cubicBezTo>
                <a:cubicBezTo>
                  <a:pt x="123" y="1691"/>
                  <a:pt x="114" y="1695"/>
                  <a:pt x="60" y="1770"/>
                </a:cubicBezTo>
                <a:cubicBezTo>
                  <a:pt x="27" y="1815"/>
                  <a:pt x="0" y="1860"/>
                  <a:pt x="0" y="1870"/>
                </a:cubicBezTo>
                <a:cubicBezTo>
                  <a:pt x="0" y="1880"/>
                  <a:pt x="34" y="1916"/>
                  <a:pt x="74" y="1950"/>
                </a:cubicBezTo>
                <a:cubicBezTo>
                  <a:pt x="164" y="2026"/>
                  <a:pt x="155" y="2026"/>
                  <a:pt x="209" y="1951"/>
                </a:cubicBezTo>
                <a:lnTo>
                  <a:pt x="254" y="1889"/>
                </a:lnTo>
                <a:lnTo>
                  <a:pt x="353" y="1956"/>
                </a:lnTo>
                <a:lnTo>
                  <a:pt x="451" y="2023"/>
                </a:lnTo>
                <a:lnTo>
                  <a:pt x="509" y="1941"/>
                </a:lnTo>
                <a:cubicBezTo>
                  <a:pt x="542" y="1896"/>
                  <a:pt x="566" y="1848"/>
                  <a:pt x="563" y="1836"/>
                </a:cubicBezTo>
                <a:cubicBezTo>
                  <a:pt x="560" y="1823"/>
                  <a:pt x="521" y="1781"/>
                  <a:pt x="476" y="1742"/>
                </a:cubicBezTo>
                <a:lnTo>
                  <a:pt x="395" y="1671"/>
                </a:lnTo>
                <a:close/>
                <a:moveTo>
                  <a:pt x="14449" y="1694"/>
                </a:moveTo>
                <a:lnTo>
                  <a:pt x="14373" y="1867"/>
                </a:lnTo>
                <a:cubicBezTo>
                  <a:pt x="14282" y="2076"/>
                  <a:pt x="14282" y="2090"/>
                  <a:pt x="14347" y="2839"/>
                </a:cubicBezTo>
                <a:cubicBezTo>
                  <a:pt x="14374" y="3145"/>
                  <a:pt x="14397" y="3415"/>
                  <a:pt x="14397" y="3439"/>
                </a:cubicBezTo>
                <a:cubicBezTo>
                  <a:pt x="14400" y="3508"/>
                  <a:pt x="14471" y="3269"/>
                  <a:pt x="14497" y="3102"/>
                </a:cubicBezTo>
                <a:cubicBezTo>
                  <a:pt x="14519" y="2957"/>
                  <a:pt x="14507" y="2529"/>
                  <a:pt x="14460" y="1861"/>
                </a:cubicBezTo>
                <a:lnTo>
                  <a:pt x="14449" y="1694"/>
                </a:lnTo>
                <a:close/>
                <a:moveTo>
                  <a:pt x="4817" y="1703"/>
                </a:moveTo>
                <a:lnTo>
                  <a:pt x="4761" y="1789"/>
                </a:lnTo>
                <a:lnTo>
                  <a:pt x="4704" y="1875"/>
                </a:lnTo>
                <a:lnTo>
                  <a:pt x="4759" y="1944"/>
                </a:lnTo>
                <a:cubicBezTo>
                  <a:pt x="4828" y="2031"/>
                  <a:pt x="4832" y="2030"/>
                  <a:pt x="4897" y="1931"/>
                </a:cubicBezTo>
                <a:lnTo>
                  <a:pt x="4950" y="1851"/>
                </a:lnTo>
                <a:lnTo>
                  <a:pt x="4884" y="1776"/>
                </a:lnTo>
                <a:lnTo>
                  <a:pt x="4817" y="1703"/>
                </a:lnTo>
                <a:close/>
                <a:moveTo>
                  <a:pt x="2093" y="1710"/>
                </a:moveTo>
                <a:cubicBezTo>
                  <a:pt x="2066" y="1709"/>
                  <a:pt x="2042" y="1732"/>
                  <a:pt x="2010" y="1778"/>
                </a:cubicBezTo>
                <a:lnTo>
                  <a:pt x="1952" y="1864"/>
                </a:lnTo>
                <a:lnTo>
                  <a:pt x="2027" y="1939"/>
                </a:lnTo>
                <a:cubicBezTo>
                  <a:pt x="2069" y="1980"/>
                  <a:pt x="2107" y="2013"/>
                  <a:pt x="2114" y="2013"/>
                </a:cubicBezTo>
                <a:cubicBezTo>
                  <a:pt x="2120" y="2013"/>
                  <a:pt x="2150" y="1975"/>
                  <a:pt x="2181" y="1928"/>
                </a:cubicBezTo>
                <a:lnTo>
                  <a:pt x="2236" y="1844"/>
                </a:lnTo>
                <a:lnTo>
                  <a:pt x="2189" y="1787"/>
                </a:lnTo>
                <a:cubicBezTo>
                  <a:pt x="2148" y="1737"/>
                  <a:pt x="2119" y="1712"/>
                  <a:pt x="2093" y="1710"/>
                </a:cubicBezTo>
                <a:close/>
                <a:moveTo>
                  <a:pt x="8314" y="1718"/>
                </a:moveTo>
                <a:cubicBezTo>
                  <a:pt x="8304" y="1726"/>
                  <a:pt x="8292" y="1757"/>
                  <a:pt x="8267" y="1818"/>
                </a:cubicBezTo>
                <a:cubicBezTo>
                  <a:pt x="8190" y="2012"/>
                  <a:pt x="8185" y="2076"/>
                  <a:pt x="8242" y="2174"/>
                </a:cubicBezTo>
                <a:cubicBezTo>
                  <a:pt x="8292" y="2261"/>
                  <a:pt x="8296" y="2294"/>
                  <a:pt x="8379" y="3211"/>
                </a:cubicBezTo>
                <a:cubicBezTo>
                  <a:pt x="8405" y="3498"/>
                  <a:pt x="8404" y="3513"/>
                  <a:pt x="8368" y="3571"/>
                </a:cubicBezTo>
                <a:cubicBezTo>
                  <a:pt x="8319" y="3649"/>
                  <a:pt x="8122" y="3730"/>
                  <a:pt x="7971" y="3734"/>
                </a:cubicBezTo>
                <a:cubicBezTo>
                  <a:pt x="7829" y="3737"/>
                  <a:pt x="7718" y="3667"/>
                  <a:pt x="7666" y="3541"/>
                </a:cubicBezTo>
                <a:cubicBezTo>
                  <a:pt x="7615" y="3421"/>
                  <a:pt x="7619" y="3355"/>
                  <a:pt x="7687" y="3136"/>
                </a:cubicBezTo>
                <a:cubicBezTo>
                  <a:pt x="7756" y="2914"/>
                  <a:pt x="7758" y="2902"/>
                  <a:pt x="7709" y="2965"/>
                </a:cubicBezTo>
                <a:cubicBezTo>
                  <a:pt x="7639" y="3059"/>
                  <a:pt x="7545" y="3405"/>
                  <a:pt x="7536" y="3607"/>
                </a:cubicBezTo>
                <a:cubicBezTo>
                  <a:pt x="7525" y="3873"/>
                  <a:pt x="7588" y="4009"/>
                  <a:pt x="7748" y="4068"/>
                </a:cubicBezTo>
                <a:cubicBezTo>
                  <a:pt x="7866" y="4111"/>
                  <a:pt x="8058" y="4072"/>
                  <a:pt x="8190" y="3979"/>
                </a:cubicBezTo>
                <a:cubicBezTo>
                  <a:pt x="8335" y="3876"/>
                  <a:pt x="8434" y="3719"/>
                  <a:pt x="8491" y="3499"/>
                </a:cubicBezTo>
                <a:cubicBezTo>
                  <a:pt x="8529" y="3351"/>
                  <a:pt x="8531" y="3305"/>
                  <a:pt x="8519" y="2874"/>
                </a:cubicBezTo>
                <a:cubicBezTo>
                  <a:pt x="8507" y="2488"/>
                  <a:pt x="8510" y="2400"/>
                  <a:pt x="8534" y="2361"/>
                </a:cubicBezTo>
                <a:cubicBezTo>
                  <a:pt x="8587" y="2271"/>
                  <a:pt x="8669" y="2019"/>
                  <a:pt x="8656" y="1988"/>
                </a:cubicBezTo>
                <a:cubicBezTo>
                  <a:pt x="8649" y="1971"/>
                  <a:pt x="8631" y="1956"/>
                  <a:pt x="8616" y="1956"/>
                </a:cubicBezTo>
                <a:cubicBezTo>
                  <a:pt x="8562" y="1956"/>
                  <a:pt x="8376" y="1819"/>
                  <a:pt x="8346" y="1757"/>
                </a:cubicBezTo>
                <a:cubicBezTo>
                  <a:pt x="8331" y="1726"/>
                  <a:pt x="8324" y="1710"/>
                  <a:pt x="8314" y="1718"/>
                </a:cubicBezTo>
                <a:close/>
                <a:moveTo>
                  <a:pt x="21417" y="1728"/>
                </a:moveTo>
                <a:cubicBezTo>
                  <a:pt x="21417" y="1704"/>
                  <a:pt x="21377" y="1774"/>
                  <a:pt x="21329" y="1882"/>
                </a:cubicBezTo>
                <a:cubicBezTo>
                  <a:pt x="21255" y="2048"/>
                  <a:pt x="21244" y="2095"/>
                  <a:pt x="21252" y="2182"/>
                </a:cubicBezTo>
                <a:cubicBezTo>
                  <a:pt x="21263" y="2298"/>
                  <a:pt x="21358" y="3407"/>
                  <a:pt x="21361" y="3453"/>
                </a:cubicBezTo>
                <a:cubicBezTo>
                  <a:pt x="21364" y="3512"/>
                  <a:pt x="21437" y="3248"/>
                  <a:pt x="21458" y="3097"/>
                </a:cubicBezTo>
                <a:cubicBezTo>
                  <a:pt x="21476" y="2972"/>
                  <a:pt x="21474" y="2820"/>
                  <a:pt x="21449" y="2355"/>
                </a:cubicBezTo>
                <a:cubicBezTo>
                  <a:pt x="21431" y="2034"/>
                  <a:pt x="21417" y="1751"/>
                  <a:pt x="21417" y="1728"/>
                </a:cubicBezTo>
                <a:close/>
                <a:moveTo>
                  <a:pt x="6469" y="1741"/>
                </a:moveTo>
                <a:cubicBezTo>
                  <a:pt x="6455" y="1720"/>
                  <a:pt x="6318" y="2042"/>
                  <a:pt x="6317" y="2097"/>
                </a:cubicBezTo>
                <a:cubicBezTo>
                  <a:pt x="6317" y="2122"/>
                  <a:pt x="6341" y="2439"/>
                  <a:pt x="6370" y="2803"/>
                </a:cubicBezTo>
                <a:cubicBezTo>
                  <a:pt x="6400" y="3166"/>
                  <a:pt x="6431" y="3458"/>
                  <a:pt x="6439" y="3450"/>
                </a:cubicBezTo>
                <a:cubicBezTo>
                  <a:pt x="6478" y="3415"/>
                  <a:pt x="6533" y="3050"/>
                  <a:pt x="6532" y="2831"/>
                </a:cubicBezTo>
                <a:cubicBezTo>
                  <a:pt x="6531" y="2563"/>
                  <a:pt x="6485" y="1764"/>
                  <a:pt x="6469" y="1741"/>
                </a:cubicBezTo>
                <a:close/>
                <a:moveTo>
                  <a:pt x="20416" y="1781"/>
                </a:moveTo>
                <a:lnTo>
                  <a:pt x="20349" y="1873"/>
                </a:lnTo>
                <a:cubicBezTo>
                  <a:pt x="20313" y="1925"/>
                  <a:pt x="20283" y="1975"/>
                  <a:pt x="20283" y="1984"/>
                </a:cubicBezTo>
                <a:cubicBezTo>
                  <a:pt x="20283" y="1994"/>
                  <a:pt x="20321" y="2030"/>
                  <a:pt x="20366" y="2063"/>
                </a:cubicBezTo>
                <a:cubicBezTo>
                  <a:pt x="20470" y="2139"/>
                  <a:pt x="20459" y="2139"/>
                  <a:pt x="20528" y="2059"/>
                </a:cubicBezTo>
                <a:lnTo>
                  <a:pt x="20586" y="1991"/>
                </a:lnTo>
                <a:lnTo>
                  <a:pt x="20681" y="2061"/>
                </a:lnTo>
                <a:lnTo>
                  <a:pt x="20777" y="2132"/>
                </a:lnTo>
                <a:lnTo>
                  <a:pt x="20843" y="2038"/>
                </a:lnTo>
                <a:cubicBezTo>
                  <a:pt x="20879" y="1987"/>
                  <a:pt x="20909" y="1938"/>
                  <a:pt x="20909" y="1929"/>
                </a:cubicBezTo>
                <a:cubicBezTo>
                  <a:pt x="20909" y="1904"/>
                  <a:pt x="20758" y="1785"/>
                  <a:pt x="20726" y="1785"/>
                </a:cubicBezTo>
                <a:cubicBezTo>
                  <a:pt x="20710" y="1785"/>
                  <a:pt x="20670" y="1818"/>
                  <a:pt x="20636" y="1859"/>
                </a:cubicBezTo>
                <a:lnTo>
                  <a:pt x="20576" y="1934"/>
                </a:lnTo>
                <a:lnTo>
                  <a:pt x="20496" y="1857"/>
                </a:lnTo>
                <a:lnTo>
                  <a:pt x="20416" y="1781"/>
                </a:lnTo>
                <a:close/>
                <a:moveTo>
                  <a:pt x="11993" y="1838"/>
                </a:moveTo>
                <a:lnTo>
                  <a:pt x="11933" y="1902"/>
                </a:lnTo>
                <a:cubicBezTo>
                  <a:pt x="11856" y="1985"/>
                  <a:pt x="11857" y="2021"/>
                  <a:pt x="11936" y="2095"/>
                </a:cubicBezTo>
                <a:cubicBezTo>
                  <a:pt x="11971" y="2128"/>
                  <a:pt x="12005" y="2155"/>
                  <a:pt x="12010" y="2156"/>
                </a:cubicBezTo>
                <a:cubicBezTo>
                  <a:pt x="12016" y="2156"/>
                  <a:pt x="12051" y="2120"/>
                  <a:pt x="12088" y="2075"/>
                </a:cubicBezTo>
                <a:lnTo>
                  <a:pt x="12155" y="1993"/>
                </a:lnTo>
                <a:lnTo>
                  <a:pt x="12074" y="1915"/>
                </a:lnTo>
                <a:lnTo>
                  <a:pt x="11993" y="1838"/>
                </a:lnTo>
                <a:close/>
                <a:moveTo>
                  <a:pt x="2247" y="1978"/>
                </a:moveTo>
                <a:lnTo>
                  <a:pt x="2193" y="2052"/>
                </a:lnTo>
                <a:cubicBezTo>
                  <a:pt x="2129" y="2143"/>
                  <a:pt x="2118" y="2144"/>
                  <a:pt x="2004" y="2063"/>
                </a:cubicBezTo>
                <a:lnTo>
                  <a:pt x="1914" y="1999"/>
                </a:lnTo>
                <a:lnTo>
                  <a:pt x="1859" y="2099"/>
                </a:lnTo>
                <a:lnTo>
                  <a:pt x="1803" y="2198"/>
                </a:lnTo>
                <a:lnTo>
                  <a:pt x="1894" y="2276"/>
                </a:lnTo>
                <a:cubicBezTo>
                  <a:pt x="1944" y="2320"/>
                  <a:pt x="1990" y="2355"/>
                  <a:pt x="1995" y="2355"/>
                </a:cubicBezTo>
                <a:cubicBezTo>
                  <a:pt x="1999" y="2355"/>
                  <a:pt x="2031" y="2316"/>
                  <a:pt x="2066" y="2268"/>
                </a:cubicBezTo>
                <a:lnTo>
                  <a:pt x="2128" y="2179"/>
                </a:lnTo>
                <a:lnTo>
                  <a:pt x="2223" y="2268"/>
                </a:lnTo>
                <a:lnTo>
                  <a:pt x="2318" y="2355"/>
                </a:lnTo>
                <a:lnTo>
                  <a:pt x="2372" y="2264"/>
                </a:lnTo>
                <a:cubicBezTo>
                  <a:pt x="2402" y="2213"/>
                  <a:pt x="2423" y="2159"/>
                  <a:pt x="2420" y="2143"/>
                </a:cubicBezTo>
                <a:cubicBezTo>
                  <a:pt x="2416" y="2127"/>
                  <a:pt x="2376" y="2083"/>
                  <a:pt x="2330" y="2046"/>
                </a:cubicBezTo>
                <a:lnTo>
                  <a:pt x="2247" y="1978"/>
                </a:lnTo>
                <a:close/>
                <a:moveTo>
                  <a:pt x="4966" y="2039"/>
                </a:moveTo>
                <a:lnTo>
                  <a:pt x="4907" y="2113"/>
                </a:lnTo>
                <a:lnTo>
                  <a:pt x="4847" y="2186"/>
                </a:lnTo>
                <a:lnTo>
                  <a:pt x="4759" y="2114"/>
                </a:lnTo>
                <a:cubicBezTo>
                  <a:pt x="4710" y="2074"/>
                  <a:pt x="4668" y="2041"/>
                  <a:pt x="4665" y="2041"/>
                </a:cubicBezTo>
                <a:cubicBezTo>
                  <a:pt x="4662" y="2041"/>
                  <a:pt x="4637" y="2086"/>
                  <a:pt x="4609" y="2140"/>
                </a:cubicBezTo>
                <a:lnTo>
                  <a:pt x="4558" y="2237"/>
                </a:lnTo>
                <a:lnTo>
                  <a:pt x="4621" y="2294"/>
                </a:lnTo>
                <a:cubicBezTo>
                  <a:pt x="4705" y="2369"/>
                  <a:pt x="4713" y="2368"/>
                  <a:pt x="4774" y="2282"/>
                </a:cubicBezTo>
                <a:lnTo>
                  <a:pt x="4827" y="2209"/>
                </a:lnTo>
                <a:lnTo>
                  <a:pt x="4927" y="2289"/>
                </a:lnTo>
                <a:lnTo>
                  <a:pt x="5026" y="2369"/>
                </a:lnTo>
                <a:lnTo>
                  <a:pt x="5075" y="2284"/>
                </a:lnTo>
                <a:cubicBezTo>
                  <a:pt x="5102" y="2237"/>
                  <a:pt x="5124" y="2189"/>
                  <a:pt x="5124" y="2177"/>
                </a:cubicBezTo>
                <a:cubicBezTo>
                  <a:pt x="5124" y="2166"/>
                  <a:pt x="5089" y="2130"/>
                  <a:pt x="5046" y="2097"/>
                </a:cubicBezTo>
                <a:lnTo>
                  <a:pt x="4966" y="2039"/>
                </a:lnTo>
                <a:close/>
                <a:moveTo>
                  <a:pt x="624" y="2118"/>
                </a:moveTo>
                <a:cubicBezTo>
                  <a:pt x="593" y="2127"/>
                  <a:pt x="511" y="2345"/>
                  <a:pt x="522" y="2408"/>
                </a:cubicBezTo>
                <a:cubicBezTo>
                  <a:pt x="530" y="2455"/>
                  <a:pt x="514" y="2483"/>
                  <a:pt x="440" y="2547"/>
                </a:cubicBezTo>
                <a:cubicBezTo>
                  <a:pt x="189" y="2763"/>
                  <a:pt x="185" y="2769"/>
                  <a:pt x="129" y="2999"/>
                </a:cubicBezTo>
                <a:cubicBezTo>
                  <a:pt x="100" y="3117"/>
                  <a:pt x="72" y="3231"/>
                  <a:pt x="67" y="3251"/>
                </a:cubicBezTo>
                <a:cubicBezTo>
                  <a:pt x="60" y="3278"/>
                  <a:pt x="103" y="3301"/>
                  <a:pt x="220" y="3335"/>
                </a:cubicBezTo>
                <a:cubicBezTo>
                  <a:pt x="462" y="3405"/>
                  <a:pt x="471" y="3403"/>
                  <a:pt x="534" y="3252"/>
                </a:cubicBezTo>
                <a:cubicBezTo>
                  <a:pt x="563" y="3180"/>
                  <a:pt x="598" y="3126"/>
                  <a:pt x="611" y="3132"/>
                </a:cubicBezTo>
                <a:cubicBezTo>
                  <a:pt x="623" y="3138"/>
                  <a:pt x="644" y="3211"/>
                  <a:pt x="657" y="3294"/>
                </a:cubicBezTo>
                <a:cubicBezTo>
                  <a:pt x="670" y="3377"/>
                  <a:pt x="692" y="3457"/>
                  <a:pt x="707" y="3471"/>
                </a:cubicBezTo>
                <a:cubicBezTo>
                  <a:pt x="721" y="3484"/>
                  <a:pt x="858" y="3495"/>
                  <a:pt x="1011" y="3496"/>
                </a:cubicBezTo>
                <a:lnTo>
                  <a:pt x="1288" y="3496"/>
                </a:lnTo>
                <a:lnTo>
                  <a:pt x="1330" y="3396"/>
                </a:lnTo>
                <a:lnTo>
                  <a:pt x="1372" y="3297"/>
                </a:lnTo>
                <a:lnTo>
                  <a:pt x="1437" y="3398"/>
                </a:lnTo>
                <a:lnTo>
                  <a:pt x="1502" y="3497"/>
                </a:lnTo>
                <a:lnTo>
                  <a:pt x="1997" y="3489"/>
                </a:lnTo>
                <a:lnTo>
                  <a:pt x="2491" y="3482"/>
                </a:lnTo>
                <a:lnTo>
                  <a:pt x="2517" y="3325"/>
                </a:lnTo>
                <a:cubicBezTo>
                  <a:pt x="2550" y="3117"/>
                  <a:pt x="2549" y="2902"/>
                  <a:pt x="2515" y="2762"/>
                </a:cubicBezTo>
                <a:cubicBezTo>
                  <a:pt x="2486" y="2642"/>
                  <a:pt x="2405" y="2442"/>
                  <a:pt x="2385" y="2441"/>
                </a:cubicBezTo>
                <a:cubicBezTo>
                  <a:pt x="2379" y="2441"/>
                  <a:pt x="2349" y="2506"/>
                  <a:pt x="2319" y="2586"/>
                </a:cubicBezTo>
                <a:lnTo>
                  <a:pt x="2264" y="2731"/>
                </a:lnTo>
                <a:lnTo>
                  <a:pt x="2303" y="2808"/>
                </a:lnTo>
                <a:cubicBezTo>
                  <a:pt x="2366" y="2933"/>
                  <a:pt x="2409" y="3071"/>
                  <a:pt x="2398" y="3114"/>
                </a:cubicBezTo>
                <a:cubicBezTo>
                  <a:pt x="2390" y="3147"/>
                  <a:pt x="2316" y="3154"/>
                  <a:pt x="2004" y="3154"/>
                </a:cubicBezTo>
                <a:lnTo>
                  <a:pt x="1621" y="3154"/>
                </a:lnTo>
                <a:lnTo>
                  <a:pt x="1561" y="3068"/>
                </a:lnTo>
                <a:cubicBezTo>
                  <a:pt x="1519" y="3006"/>
                  <a:pt x="1506" y="2963"/>
                  <a:pt x="1513" y="2918"/>
                </a:cubicBezTo>
                <a:cubicBezTo>
                  <a:pt x="1519" y="2883"/>
                  <a:pt x="1529" y="2784"/>
                  <a:pt x="1536" y="2698"/>
                </a:cubicBezTo>
                <a:lnTo>
                  <a:pt x="1549" y="2541"/>
                </a:lnTo>
                <a:lnTo>
                  <a:pt x="1469" y="2661"/>
                </a:lnTo>
                <a:cubicBezTo>
                  <a:pt x="1403" y="2761"/>
                  <a:pt x="1389" y="2800"/>
                  <a:pt x="1389" y="2894"/>
                </a:cubicBezTo>
                <a:cubicBezTo>
                  <a:pt x="1389" y="2956"/>
                  <a:pt x="1380" y="3040"/>
                  <a:pt x="1370" y="3081"/>
                </a:cubicBezTo>
                <a:lnTo>
                  <a:pt x="1351" y="3154"/>
                </a:lnTo>
                <a:lnTo>
                  <a:pt x="1069" y="3154"/>
                </a:lnTo>
                <a:cubicBezTo>
                  <a:pt x="867" y="3154"/>
                  <a:pt x="782" y="3144"/>
                  <a:pt x="768" y="3118"/>
                </a:cubicBezTo>
                <a:cubicBezTo>
                  <a:pt x="757" y="3099"/>
                  <a:pt x="725" y="2878"/>
                  <a:pt x="696" y="2627"/>
                </a:cubicBezTo>
                <a:cubicBezTo>
                  <a:pt x="667" y="2376"/>
                  <a:pt x="639" y="2151"/>
                  <a:pt x="634" y="2128"/>
                </a:cubicBezTo>
                <a:cubicBezTo>
                  <a:pt x="632" y="2119"/>
                  <a:pt x="628" y="2117"/>
                  <a:pt x="624" y="2118"/>
                </a:cubicBezTo>
                <a:close/>
                <a:moveTo>
                  <a:pt x="12155" y="2133"/>
                </a:moveTo>
                <a:lnTo>
                  <a:pt x="12087" y="2213"/>
                </a:lnTo>
                <a:lnTo>
                  <a:pt x="12020" y="2294"/>
                </a:lnTo>
                <a:lnTo>
                  <a:pt x="11927" y="2218"/>
                </a:lnTo>
                <a:lnTo>
                  <a:pt x="11834" y="2142"/>
                </a:lnTo>
                <a:lnTo>
                  <a:pt x="11773" y="2231"/>
                </a:lnTo>
                <a:cubicBezTo>
                  <a:pt x="11704" y="2332"/>
                  <a:pt x="11709" y="2362"/>
                  <a:pt x="11811" y="2440"/>
                </a:cubicBezTo>
                <a:cubicBezTo>
                  <a:pt x="11906" y="2513"/>
                  <a:pt x="11910" y="2512"/>
                  <a:pt x="11981" y="2411"/>
                </a:cubicBezTo>
                <a:cubicBezTo>
                  <a:pt x="12042" y="2325"/>
                  <a:pt x="12042" y="2325"/>
                  <a:pt x="12089" y="2379"/>
                </a:cubicBezTo>
                <a:cubicBezTo>
                  <a:pt x="12217" y="2523"/>
                  <a:pt x="12255" y="2518"/>
                  <a:pt x="12314" y="2351"/>
                </a:cubicBezTo>
                <a:cubicBezTo>
                  <a:pt x="12342" y="2271"/>
                  <a:pt x="12342" y="2271"/>
                  <a:pt x="12249" y="2202"/>
                </a:cubicBezTo>
                <a:lnTo>
                  <a:pt x="12155" y="2133"/>
                </a:lnTo>
                <a:close/>
                <a:moveTo>
                  <a:pt x="16884" y="2154"/>
                </a:moveTo>
                <a:cubicBezTo>
                  <a:pt x="16775" y="2143"/>
                  <a:pt x="16632" y="2283"/>
                  <a:pt x="16525" y="2525"/>
                </a:cubicBezTo>
                <a:cubicBezTo>
                  <a:pt x="16420" y="2763"/>
                  <a:pt x="16469" y="2930"/>
                  <a:pt x="16656" y="2971"/>
                </a:cubicBezTo>
                <a:cubicBezTo>
                  <a:pt x="16766" y="2995"/>
                  <a:pt x="16822" y="2973"/>
                  <a:pt x="16899" y="2879"/>
                </a:cubicBezTo>
                <a:cubicBezTo>
                  <a:pt x="16955" y="2810"/>
                  <a:pt x="16963" y="2807"/>
                  <a:pt x="16992" y="2849"/>
                </a:cubicBezTo>
                <a:cubicBezTo>
                  <a:pt x="17010" y="2875"/>
                  <a:pt x="17024" y="2946"/>
                  <a:pt x="17025" y="3017"/>
                </a:cubicBezTo>
                <a:lnTo>
                  <a:pt x="17026" y="3140"/>
                </a:lnTo>
                <a:lnTo>
                  <a:pt x="16402" y="3147"/>
                </a:lnTo>
                <a:lnTo>
                  <a:pt x="15778" y="3155"/>
                </a:lnTo>
                <a:lnTo>
                  <a:pt x="15705" y="3084"/>
                </a:lnTo>
                <a:cubicBezTo>
                  <a:pt x="15614" y="2997"/>
                  <a:pt x="15575" y="2852"/>
                  <a:pt x="15607" y="2721"/>
                </a:cubicBezTo>
                <a:cubicBezTo>
                  <a:pt x="15619" y="2672"/>
                  <a:pt x="15628" y="2613"/>
                  <a:pt x="15628" y="2588"/>
                </a:cubicBezTo>
                <a:cubicBezTo>
                  <a:pt x="15628" y="2549"/>
                  <a:pt x="15625" y="2548"/>
                  <a:pt x="15600" y="2585"/>
                </a:cubicBezTo>
                <a:cubicBezTo>
                  <a:pt x="15563" y="2638"/>
                  <a:pt x="15510" y="2933"/>
                  <a:pt x="15511" y="3082"/>
                </a:cubicBezTo>
                <a:cubicBezTo>
                  <a:pt x="15511" y="3245"/>
                  <a:pt x="15583" y="3416"/>
                  <a:pt x="15668" y="3459"/>
                </a:cubicBezTo>
                <a:cubicBezTo>
                  <a:pt x="15715" y="3483"/>
                  <a:pt x="15944" y="3493"/>
                  <a:pt x="16424" y="3495"/>
                </a:cubicBezTo>
                <a:cubicBezTo>
                  <a:pt x="17063" y="3496"/>
                  <a:pt x="17112" y="3492"/>
                  <a:pt x="17122" y="3446"/>
                </a:cubicBezTo>
                <a:cubicBezTo>
                  <a:pt x="17153" y="3290"/>
                  <a:pt x="17170" y="2947"/>
                  <a:pt x="17154" y="2797"/>
                </a:cubicBezTo>
                <a:cubicBezTo>
                  <a:pt x="17133" y="2611"/>
                  <a:pt x="17042" y="2306"/>
                  <a:pt x="16980" y="2216"/>
                </a:cubicBezTo>
                <a:cubicBezTo>
                  <a:pt x="16953" y="2178"/>
                  <a:pt x="16920" y="2157"/>
                  <a:pt x="16884" y="2154"/>
                </a:cubicBezTo>
                <a:close/>
                <a:moveTo>
                  <a:pt x="20718" y="2344"/>
                </a:moveTo>
                <a:lnTo>
                  <a:pt x="20658" y="2500"/>
                </a:lnTo>
                <a:cubicBezTo>
                  <a:pt x="20592" y="2667"/>
                  <a:pt x="20584" y="2712"/>
                  <a:pt x="20618" y="2742"/>
                </a:cubicBezTo>
                <a:cubicBezTo>
                  <a:pt x="20648" y="2769"/>
                  <a:pt x="20753" y="3101"/>
                  <a:pt x="20741" y="3130"/>
                </a:cubicBezTo>
                <a:cubicBezTo>
                  <a:pt x="20726" y="3164"/>
                  <a:pt x="19623" y="3160"/>
                  <a:pt x="19609" y="3127"/>
                </a:cubicBezTo>
                <a:cubicBezTo>
                  <a:pt x="19602" y="3112"/>
                  <a:pt x="19615" y="3058"/>
                  <a:pt x="19637" y="3006"/>
                </a:cubicBezTo>
                <a:cubicBezTo>
                  <a:pt x="19687" y="2887"/>
                  <a:pt x="19687" y="2782"/>
                  <a:pt x="19638" y="2690"/>
                </a:cubicBezTo>
                <a:cubicBezTo>
                  <a:pt x="19556" y="2539"/>
                  <a:pt x="19400" y="2491"/>
                  <a:pt x="19215" y="2559"/>
                </a:cubicBezTo>
                <a:cubicBezTo>
                  <a:pt x="19135" y="2588"/>
                  <a:pt x="19122" y="2606"/>
                  <a:pt x="19070" y="2755"/>
                </a:cubicBezTo>
                <a:lnTo>
                  <a:pt x="19014" y="2919"/>
                </a:lnTo>
                <a:lnTo>
                  <a:pt x="19093" y="2934"/>
                </a:lnTo>
                <a:cubicBezTo>
                  <a:pt x="19173" y="2950"/>
                  <a:pt x="19294" y="3082"/>
                  <a:pt x="19274" y="3130"/>
                </a:cubicBezTo>
                <a:cubicBezTo>
                  <a:pt x="19268" y="3144"/>
                  <a:pt x="19038" y="3154"/>
                  <a:pt x="18763" y="3154"/>
                </a:cubicBezTo>
                <a:lnTo>
                  <a:pt x="18262" y="3154"/>
                </a:lnTo>
                <a:lnTo>
                  <a:pt x="18168" y="3066"/>
                </a:lnTo>
                <a:cubicBezTo>
                  <a:pt x="18116" y="3017"/>
                  <a:pt x="18034" y="2914"/>
                  <a:pt x="17987" y="2838"/>
                </a:cubicBezTo>
                <a:lnTo>
                  <a:pt x="17902" y="2700"/>
                </a:lnTo>
                <a:lnTo>
                  <a:pt x="17841" y="2843"/>
                </a:lnTo>
                <a:cubicBezTo>
                  <a:pt x="17807" y="2922"/>
                  <a:pt x="17780" y="2993"/>
                  <a:pt x="17780" y="3000"/>
                </a:cubicBezTo>
                <a:cubicBezTo>
                  <a:pt x="17780" y="3007"/>
                  <a:pt x="17815" y="3078"/>
                  <a:pt x="17858" y="3157"/>
                </a:cubicBezTo>
                <a:cubicBezTo>
                  <a:pt x="17901" y="3237"/>
                  <a:pt x="17936" y="3328"/>
                  <a:pt x="17936" y="3359"/>
                </a:cubicBezTo>
                <a:cubicBezTo>
                  <a:pt x="17936" y="3435"/>
                  <a:pt x="17741" y="3729"/>
                  <a:pt x="17599" y="3868"/>
                </a:cubicBezTo>
                <a:cubicBezTo>
                  <a:pt x="17448" y="4014"/>
                  <a:pt x="17381" y="4031"/>
                  <a:pt x="17231" y="3957"/>
                </a:cubicBezTo>
                <a:cubicBezTo>
                  <a:pt x="17152" y="3918"/>
                  <a:pt x="17114" y="3909"/>
                  <a:pt x="17120" y="3932"/>
                </a:cubicBezTo>
                <a:cubicBezTo>
                  <a:pt x="17130" y="3978"/>
                  <a:pt x="17310" y="4110"/>
                  <a:pt x="17457" y="4179"/>
                </a:cubicBezTo>
                <a:cubicBezTo>
                  <a:pt x="17606" y="4249"/>
                  <a:pt x="17613" y="4249"/>
                  <a:pt x="17714" y="4178"/>
                </a:cubicBezTo>
                <a:cubicBezTo>
                  <a:pt x="17806" y="4113"/>
                  <a:pt x="17910" y="3928"/>
                  <a:pt x="18004" y="3658"/>
                </a:cubicBezTo>
                <a:lnTo>
                  <a:pt x="18063" y="3491"/>
                </a:lnTo>
                <a:lnTo>
                  <a:pt x="18679" y="3495"/>
                </a:lnTo>
                <a:lnTo>
                  <a:pt x="19295" y="3498"/>
                </a:lnTo>
                <a:lnTo>
                  <a:pt x="19329" y="3412"/>
                </a:lnTo>
                <a:cubicBezTo>
                  <a:pt x="19370" y="3303"/>
                  <a:pt x="19392" y="3303"/>
                  <a:pt x="19436" y="3410"/>
                </a:cubicBezTo>
                <a:lnTo>
                  <a:pt x="19470" y="3496"/>
                </a:lnTo>
                <a:lnTo>
                  <a:pt x="20147" y="3496"/>
                </a:lnTo>
                <a:lnTo>
                  <a:pt x="20823" y="3496"/>
                </a:lnTo>
                <a:lnTo>
                  <a:pt x="20857" y="3290"/>
                </a:lnTo>
                <a:cubicBezTo>
                  <a:pt x="20875" y="3176"/>
                  <a:pt x="20890" y="3022"/>
                  <a:pt x="20890" y="2948"/>
                </a:cubicBezTo>
                <a:cubicBezTo>
                  <a:pt x="20890" y="2791"/>
                  <a:pt x="20831" y="2548"/>
                  <a:pt x="20765" y="2428"/>
                </a:cubicBezTo>
                <a:lnTo>
                  <a:pt x="20718" y="2344"/>
                </a:lnTo>
                <a:close/>
                <a:moveTo>
                  <a:pt x="1119" y="3866"/>
                </a:moveTo>
                <a:cubicBezTo>
                  <a:pt x="1100" y="3866"/>
                  <a:pt x="989" y="4065"/>
                  <a:pt x="1001" y="4078"/>
                </a:cubicBezTo>
                <a:cubicBezTo>
                  <a:pt x="1005" y="4082"/>
                  <a:pt x="1039" y="4113"/>
                  <a:pt x="1076" y="4147"/>
                </a:cubicBezTo>
                <a:cubicBezTo>
                  <a:pt x="1162" y="4224"/>
                  <a:pt x="1170" y="4223"/>
                  <a:pt x="1227" y="4146"/>
                </a:cubicBezTo>
                <a:lnTo>
                  <a:pt x="1274" y="4082"/>
                </a:lnTo>
                <a:lnTo>
                  <a:pt x="1356" y="4146"/>
                </a:lnTo>
                <a:cubicBezTo>
                  <a:pt x="1401" y="4181"/>
                  <a:pt x="1448" y="4209"/>
                  <a:pt x="1460" y="4209"/>
                </a:cubicBezTo>
                <a:cubicBezTo>
                  <a:pt x="1481" y="4209"/>
                  <a:pt x="1584" y="4033"/>
                  <a:pt x="1584" y="3998"/>
                </a:cubicBezTo>
                <a:cubicBezTo>
                  <a:pt x="1584" y="3976"/>
                  <a:pt x="1435" y="3866"/>
                  <a:pt x="1405" y="3866"/>
                </a:cubicBezTo>
                <a:cubicBezTo>
                  <a:pt x="1392" y="3866"/>
                  <a:pt x="1359" y="3899"/>
                  <a:pt x="1331" y="3938"/>
                </a:cubicBezTo>
                <a:lnTo>
                  <a:pt x="1280" y="4009"/>
                </a:lnTo>
                <a:lnTo>
                  <a:pt x="1209" y="3938"/>
                </a:lnTo>
                <a:cubicBezTo>
                  <a:pt x="1169" y="3899"/>
                  <a:pt x="1129" y="3866"/>
                  <a:pt x="1119" y="3866"/>
                </a:cubicBezTo>
                <a:close/>
                <a:moveTo>
                  <a:pt x="2386" y="4430"/>
                </a:moveTo>
                <a:cubicBezTo>
                  <a:pt x="2386" y="4418"/>
                  <a:pt x="2305" y="4486"/>
                  <a:pt x="2205" y="4582"/>
                </a:cubicBezTo>
                <a:cubicBezTo>
                  <a:pt x="2034" y="4748"/>
                  <a:pt x="1958" y="4848"/>
                  <a:pt x="1957" y="4904"/>
                </a:cubicBezTo>
                <a:cubicBezTo>
                  <a:pt x="1957" y="4917"/>
                  <a:pt x="1976" y="4909"/>
                  <a:pt x="2000" y="4886"/>
                </a:cubicBezTo>
                <a:cubicBezTo>
                  <a:pt x="2025" y="4863"/>
                  <a:pt x="2108" y="4785"/>
                  <a:pt x="2185" y="4712"/>
                </a:cubicBezTo>
                <a:cubicBezTo>
                  <a:pt x="2314" y="4590"/>
                  <a:pt x="2386" y="4489"/>
                  <a:pt x="2386" y="4430"/>
                </a:cubicBezTo>
                <a:close/>
                <a:moveTo>
                  <a:pt x="20120" y="5445"/>
                </a:moveTo>
                <a:cubicBezTo>
                  <a:pt x="20112" y="5432"/>
                  <a:pt x="19716" y="5798"/>
                  <a:pt x="19716" y="5819"/>
                </a:cubicBezTo>
                <a:cubicBezTo>
                  <a:pt x="19716" y="5825"/>
                  <a:pt x="19710" y="5851"/>
                  <a:pt x="19703" y="5877"/>
                </a:cubicBezTo>
                <a:cubicBezTo>
                  <a:pt x="19696" y="5905"/>
                  <a:pt x="19763" y="5857"/>
                  <a:pt x="19865" y="5762"/>
                </a:cubicBezTo>
                <a:cubicBezTo>
                  <a:pt x="20029" y="5608"/>
                  <a:pt x="20139" y="5472"/>
                  <a:pt x="20120" y="5445"/>
                </a:cubicBezTo>
                <a:close/>
                <a:moveTo>
                  <a:pt x="7218" y="6077"/>
                </a:moveTo>
                <a:cubicBezTo>
                  <a:pt x="7207" y="6087"/>
                  <a:pt x="7198" y="6124"/>
                  <a:pt x="7198" y="6160"/>
                </a:cubicBezTo>
                <a:cubicBezTo>
                  <a:pt x="7198" y="6235"/>
                  <a:pt x="7152" y="6306"/>
                  <a:pt x="7121" y="6278"/>
                </a:cubicBezTo>
                <a:cubicBezTo>
                  <a:pt x="7110" y="6268"/>
                  <a:pt x="7100" y="6238"/>
                  <a:pt x="7100" y="6213"/>
                </a:cubicBezTo>
                <a:cubicBezTo>
                  <a:pt x="7100" y="6187"/>
                  <a:pt x="7082" y="6209"/>
                  <a:pt x="7056" y="6265"/>
                </a:cubicBezTo>
                <a:cubicBezTo>
                  <a:pt x="7003" y="6380"/>
                  <a:pt x="6960" y="6390"/>
                  <a:pt x="6943" y="6291"/>
                </a:cubicBezTo>
                <a:lnTo>
                  <a:pt x="6930" y="6220"/>
                </a:lnTo>
                <a:lnTo>
                  <a:pt x="6907" y="6300"/>
                </a:lnTo>
                <a:cubicBezTo>
                  <a:pt x="6882" y="6390"/>
                  <a:pt x="6879" y="6472"/>
                  <a:pt x="6898" y="6500"/>
                </a:cubicBezTo>
                <a:cubicBezTo>
                  <a:pt x="6919" y="6530"/>
                  <a:pt x="6943" y="6523"/>
                  <a:pt x="7019" y="6464"/>
                </a:cubicBezTo>
                <a:cubicBezTo>
                  <a:pt x="7059" y="6434"/>
                  <a:pt x="7113" y="6402"/>
                  <a:pt x="7141" y="6393"/>
                </a:cubicBezTo>
                <a:cubicBezTo>
                  <a:pt x="7169" y="6384"/>
                  <a:pt x="7202" y="6347"/>
                  <a:pt x="7215" y="6305"/>
                </a:cubicBezTo>
                <a:cubicBezTo>
                  <a:pt x="7243" y="6215"/>
                  <a:pt x="7245" y="6053"/>
                  <a:pt x="7218" y="6077"/>
                </a:cubicBezTo>
                <a:close/>
                <a:moveTo>
                  <a:pt x="19865" y="6421"/>
                </a:moveTo>
                <a:cubicBezTo>
                  <a:pt x="19816" y="6400"/>
                  <a:pt x="19710" y="6460"/>
                  <a:pt x="19669" y="6555"/>
                </a:cubicBezTo>
                <a:cubicBezTo>
                  <a:pt x="19611" y="6690"/>
                  <a:pt x="19612" y="6738"/>
                  <a:pt x="19676" y="6771"/>
                </a:cubicBezTo>
                <a:cubicBezTo>
                  <a:pt x="19739" y="6803"/>
                  <a:pt x="19754" y="6853"/>
                  <a:pt x="19708" y="6878"/>
                </a:cubicBezTo>
                <a:cubicBezTo>
                  <a:pt x="19692" y="6887"/>
                  <a:pt x="19676" y="6911"/>
                  <a:pt x="19670" y="6932"/>
                </a:cubicBezTo>
                <a:cubicBezTo>
                  <a:pt x="19664" y="6955"/>
                  <a:pt x="19705" y="6936"/>
                  <a:pt x="19768" y="6887"/>
                </a:cubicBezTo>
                <a:cubicBezTo>
                  <a:pt x="19828" y="6841"/>
                  <a:pt x="19897" y="6804"/>
                  <a:pt x="19923" y="6804"/>
                </a:cubicBezTo>
                <a:cubicBezTo>
                  <a:pt x="19949" y="6804"/>
                  <a:pt x="19970" y="6799"/>
                  <a:pt x="19970" y="6792"/>
                </a:cubicBezTo>
                <a:cubicBezTo>
                  <a:pt x="19970" y="6786"/>
                  <a:pt x="19975" y="6760"/>
                  <a:pt x="19982" y="6735"/>
                </a:cubicBezTo>
                <a:cubicBezTo>
                  <a:pt x="19992" y="6697"/>
                  <a:pt x="19974" y="6690"/>
                  <a:pt x="19857" y="6690"/>
                </a:cubicBezTo>
                <a:cubicBezTo>
                  <a:pt x="19755" y="6690"/>
                  <a:pt x="19714" y="6679"/>
                  <a:pt x="19694" y="6644"/>
                </a:cubicBezTo>
                <a:cubicBezTo>
                  <a:pt x="19672" y="6606"/>
                  <a:pt x="19674" y="6592"/>
                  <a:pt x="19706" y="6558"/>
                </a:cubicBezTo>
                <a:cubicBezTo>
                  <a:pt x="19750" y="6511"/>
                  <a:pt x="19826" y="6507"/>
                  <a:pt x="19845" y="6551"/>
                </a:cubicBezTo>
                <a:cubicBezTo>
                  <a:pt x="19859" y="6585"/>
                  <a:pt x="19891" y="6531"/>
                  <a:pt x="19892" y="6471"/>
                </a:cubicBezTo>
                <a:cubicBezTo>
                  <a:pt x="19892" y="6444"/>
                  <a:pt x="19882" y="6428"/>
                  <a:pt x="19865" y="6421"/>
                </a:cubicBezTo>
                <a:close/>
                <a:moveTo>
                  <a:pt x="19195" y="6754"/>
                </a:moveTo>
                <a:cubicBezTo>
                  <a:pt x="19177" y="6758"/>
                  <a:pt x="19157" y="6769"/>
                  <a:pt x="19137" y="6789"/>
                </a:cubicBezTo>
                <a:cubicBezTo>
                  <a:pt x="19050" y="6872"/>
                  <a:pt x="18999" y="7145"/>
                  <a:pt x="19055" y="7227"/>
                </a:cubicBezTo>
                <a:cubicBezTo>
                  <a:pt x="19091" y="7279"/>
                  <a:pt x="19176" y="7267"/>
                  <a:pt x="19232" y="7203"/>
                </a:cubicBezTo>
                <a:cubicBezTo>
                  <a:pt x="19371" y="7044"/>
                  <a:pt x="19319" y="6727"/>
                  <a:pt x="19195" y="6754"/>
                </a:cubicBezTo>
                <a:close/>
                <a:moveTo>
                  <a:pt x="6598" y="6947"/>
                </a:moveTo>
                <a:lnTo>
                  <a:pt x="6539" y="7068"/>
                </a:lnTo>
                <a:cubicBezTo>
                  <a:pt x="6459" y="7233"/>
                  <a:pt x="6454" y="7261"/>
                  <a:pt x="6494" y="7360"/>
                </a:cubicBezTo>
                <a:cubicBezTo>
                  <a:pt x="6538" y="7470"/>
                  <a:pt x="6564" y="7646"/>
                  <a:pt x="6603" y="8086"/>
                </a:cubicBezTo>
                <a:cubicBezTo>
                  <a:pt x="6632" y="8428"/>
                  <a:pt x="6632" y="8443"/>
                  <a:pt x="6596" y="8514"/>
                </a:cubicBezTo>
                <a:lnTo>
                  <a:pt x="6558" y="8587"/>
                </a:lnTo>
                <a:lnTo>
                  <a:pt x="6160" y="8595"/>
                </a:lnTo>
                <a:cubicBezTo>
                  <a:pt x="5923" y="8599"/>
                  <a:pt x="5755" y="8591"/>
                  <a:pt x="5744" y="8574"/>
                </a:cubicBezTo>
                <a:cubicBezTo>
                  <a:pt x="5732" y="8556"/>
                  <a:pt x="5734" y="8517"/>
                  <a:pt x="5750" y="8461"/>
                </a:cubicBezTo>
                <a:cubicBezTo>
                  <a:pt x="5764" y="8413"/>
                  <a:pt x="5769" y="8341"/>
                  <a:pt x="5762" y="8301"/>
                </a:cubicBezTo>
                <a:cubicBezTo>
                  <a:pt x="5743" y="8190"/>
                  <a:pt x="5627" y="8021"/>
                  <a:pt x="5519" y="7947"/>
                </a:cubicBezTo>
                <a:cubicBezTo>
                  <a:pt x="5422" y="7881"/>
                  <a:pt x="5419" y="7880"/>
                  <a:pt x="5318" y="7928"/>
                </a:cubicBezTo>
                <a:cubicBezTo>
                  <a:pt x="5193" y="7988"/>
                  <a:pt x="4851" y="8236"/>
                  <a:pt x="4740" y="8348"/>
                </a:cubicBezTo>
                <a:cubicBezTo>
                  <a:pt x="4694" y="8393"/>
                  <a:pt x="4653" y="8420"/>
                  <a:pt x="4648" y="8407"/>
                </a:cubicBezTo>
                <a:cubicBezTo>
                  <a:pt x="4642" y="8394"/>
                  <a:pt x="4647" y="8327"/>
                  <a:pt x="4658" y="8257"/>
                </a:cubicBezTo>
                <a:cubicBezTo>
                  <a:pt x="4669" y="8187"/>
                  <a:pt x="4675" y="8024"/>
                  <a:pt x="4669" y="7894"/>
                </a:cubicBezTo>
                <a:cubicBezTo>
                  <a:pt x="4661" y="7680"/>
                  <a:pt x="4663" y="7653"/>
                  <a:pt x="4698" y="7622"/>
                </a:cubicBezTo>
                <a:cubicBezTo>
                  <a:pt x="4719" y="7604"/>
                  <a:pt x="4758" y="7527"/>
                  <a:pt x="4785" y="7452"/>
                </a:cubicBezTo>
                <a:lnTo>
                  <a:pt x="4833" y="7316"/>
                </a:lnTo>
                <a:lnTo>
                  <a:pt x="4768" y="7266"/>
                </a:lnTo>
                <a:cubicBezTo>
                  <a:pt x="4733" y="7239"/>
                  <a:pt x="4663" y="7158"/>
                  <a:pt x="4612" y="7084"/>
                </a:cubicBezTo>
                <a:lnTo>
                  <a:pt x="4521" y="6951"/>
                </a:lnTo>
                <a:lnTo>
                  <a:pt x="4461" y="7082"/>
                </a:lnTo>
                <a:cubicBezTo>
                  <a:pt x="4390" y="7237"/>
                  <a:pt x="4389" y="7262"/>
                  <a:pt x="4439" y="7415"/>
                </a:cubicBezTo>
                <a:cubicBezTo>
                  <a:pt x="4463" y="7485"/>
                  <a:pt x="4495" y="7709"/>
                  <a:pt x="4521" y="7981"/>
                </a:cubicBezTo>
                <a:lnTo>
                  <a:pt x="4565" y="8431"/>
                </a:lnTo>
                <a:lnTo>
                  <a:pt x="4525" y="8508"/>
                </a:lnTo>
                <a:lnTo>
                  <a:pt x="4485" y="8587"/>
                </a:lnTo>
                <a:lnTo>
                  <a:pt x="4135" y="8595"/>
                </a:lnTo>
                <a:cubicBezTo>
                  <a:pt x="3767" y="8603"/>
                  <a:pt x="3685" y="8594"/>
                  <a:pt x="3632" y="8536"/>
                </a:cubicBezTo>
                <a:cubicBezTo>
                  <a:pt x="3600" y="8502"/>
                  <a:pt x="3551" y="7989"/>
                  <a:pt x="3510" y="7268"/>
                </a:cubicBezTo>
                <a:cubicBezTo>
                  <a:pt x="3503" y="7138"/>
                  <a:pt x="3489" y="7025"/>
                  <a:pt x="3481" y="7017"/>
                </a:cubicBezTo>
                <a:cubicBezTo>
                  <a:pt x="3472" y="7010"/>
                  <a:pt x="3433" y="7061"/>
                  <a:pt x="3394" y="7131"/>
                </a:cubicBezTo>
                <a:lnTo>
                  <a:pt x="3322" y="7257"/>
                </a:lnTo>
                <a:lnTo>
                  <a:pt x="3342" y="7523"/>
                </a:lnTo>
                <a:cubicBezTo>
                  <a:pt x="3353" y="7669"/>
                  <a:pt x="3377" y="8019"/>
                  <a:pt x="3394" y="8301"/>
                </a:cubicBezTo>
                <a:cubicBezTo>
                  <a:pt x="3411" y="8584"/>
                  <a:pt x="3430" y="8844"/>
                  <a:pt x="3435" y="8879"/>
                </a:cubicBezTo>
                <a:lnTo>
                  <a:pt x="3444" y="8943"/>
                </a:lnTo>
                <a:lnTo>
                  <a:pt x="6124" y="8943"/>
                </a:lnTo>
                <a:lnTo>
                  <a:pt x="8806" y="8943"/>
                </a:lnTo>
                <a:lnTo>
                  <a:pt x="8993" y="8800"/>
                </a:lnTo>
                <a:cubicBezTo>
                  <a:pt x="9177" y="8661"/>
                  <a:pt x="9186" y="8658"/>
                  <a:pt x="9351" y="8658"/>
                </a:cubicBezTo>
                <a:cubicBezTo>
                  <a:pt x="9539" y="8658"/>
                  <a:pt x="9558" y="8673"/>
                  <a:pt x="9568" y="8830"/>
                </a:cubicBezTo>
                <a:lnTo>
                  <a:pt x="9574" y="8929"/>
                </a:lnTo>
                <a:lnTo>
                  <a:pt x="10089" y="8936"/>
                </a:lnTo>
                <a:lnTo>
                  <a:pt x="10603" y="8944"/>
                </a:lnTo>
                <a:lnTo>
                  <a:pt x="10636" y="8854"/>
                </a:lnTo>
                <a:cubicBezTo>
                  <a:pt x="10654" y="8805"/>
                  <a:pt x="10684" y="8738"/>
                  <a:pt x="10703" y="8705"/>
                </a:cubicBezTo>
                <a:lnTo>
                  <a:pt x="10736" y="8644"/>
                </a:lnTo>
                <a:lnTo>
                  <a:pt x="10977" y="8765"/>
                </a:lnTo>
                <a:cubicBezTo>
                  <a:pt x="11109" y="8832"/>
                  <a:pt x="11223" y="8887"/>
                  <a:pt x="11230" y="8887"/>
                </a:cubicBezTo>
                <a:cubicBezTo>
                  <a:pt x="11256" y="8886"/>
                  <a:pt x="11384" y="8551"/>
                  <a:pt x="11384" y="8484"/>
                </a:cubicBezTo>
                <a:cubicBezTo>
                  <a:pt x="11384" y="8446"/>
                  <a:pt x="11356" y="8283"/>
                  <a:pt x="11321" y="8120"/>
                </a:cubicBezTo>
                <a:lnTo>
                  <a:pt x="11259" y="7825"/>
                </a:lnTo>
                <a:lnTo>
                  <a:pt x="11182" y="7840"/>
                </a:lnTo>
                <a:cubicBezTo>
                  <a:pt x="11065" y="7863"/>
                  <a:pt x="10868" y="8017"/>
                  <a:pt x="10808" y="8132"/>
                </a:cubicBezTo>
                <a:cubicBezTo>
                  <a:pt x="10779" y="8188"/>
                  <a:pt x="10729" y="8315"/>
                  <a:pt x="10697" y="8417"/>
                </a:cubicBezTo>
                <a:lnTo>
                  <a:pt x="10640" y="8601"/>
                </a:lnTo>
                <a:lnTo>
                  <a:pt x="10192" y="8601"/>
                </a:lnTo>
                <a:cubicBezTo>
                  <a:pt x="9945" y="8601"/>
                  <a:pt x="9738" y="8589"/>
                  <a:pt x="9732" y="8575"/>
                </a:cubicBezTo>
                <a:cubicBezTo>
                  <a:pt x="9726" y="8561"/>
                  <a:pt x="9734" y="8498"/>
                  <a:pt x="9750" y="8434"/>
                </a:cubicBezTo>
                <a:cubicBezTo>
                  <a:pt x="9765" y="8370"/>
                  <a:pt x="9772" y="8312"/>
                  <a:pt x="9764" y="8306"/>
                </a:cubicBezTo>
                <a:cubicBezTo>
                  <a:pt x="9757" y="8299"/>
                  <a:pt x="9697" y="8285"/>
                  <a:pt x="9633" y="8273"/>
                </a:cubicBezTo>
                <a:cubicBezTo>
                  <a:pt x="9492" y="8249"/>
                  <a:pt x="9239" y="8135"/>
                  <a:pt x="9109" y="8039"/>
                </a:cubicBezTo>
                <a:cubicBezTo>
                  <a:pt x="9007" y="7965"/>
                  <a:pt x="8855" y="7926"/>
                  <a:pt x="8776" y="7955"/>
                </a:cubicBezTo>
                <a:cubicBezTo>
                  <a:pt x="8704" y="7982"/>
                  <a:pt x="8610" y="8107"/>
                  <a:pt x="8565" y="8238"/>
                </a:cubicBezTo>
                <a:cubicBezTo>
                  <a:pt x="8527" y="8345"/>
                  <a:pt x="8526" y="8351"/>
                  <a:pt x="8560" y="8330"/>
                </a:cubicBezTo>
                <a:cubicBezTo>
                  <a:pt x="8689" y="8253"/>
                  <a:pt x="8734" y="8253"/>
                  <a:pt x="8901" y="8335"/>
                </a:cubicBezTo>
                <a:cubicBezTo>
                  <a:pt x="8992" y="8379"/>
                  <a:pt x="9065" y="8428"/>
                  <a:pt x="9064" y="8444"/>
                </a:cubicBezTo>
                <a:cubicBezTo>
                  <a:pt x="9063" y="8459"/>
                  <a:pt x="9028" y="8499"/>
                  <a:pt x="8986" y="8530"/>
                </a:cubicBezTo>
                <a:cubicBezTo>
                  <a:pt x="8916" y="8582"/>
                  <a:pt x="8864" y="8588"/>
                  <a:pt x="8374" y="8596"/>
                </a:cubicBezTo>
                <a:cubicBezTo>
                  <a:pt x="8079" y="8601"/>
                  <a:pt x="7827" y="8598"/>
                  <a:pt x="7813" y="8590"/>
                </a:cubicBezTo>
                <a:cubicBezTo>
                  <a:pt x="7794" y="8579"/>
                  <a:pt x="7795" y="8550"/>
                  <a:pt x="7820" y="8449"/>
                </a:cubicBezTo>
                <a:cubicBezTo>
                  <a:pt x="7851" y="8323"/>
                  <a:pt x="7851" y="8321"/>
                  <a:pt x="7798" y="8203"/>
                </a:cubicBezTo>
                <a:cubicBezTo>
                  <a:pt x="7744" y="8085"/>
                  <a:pt x="7600" y="7928"/>
                  <a:pt x="7515" y="7897"/>
                </a:cubicBezTo>
                <a:cubicBezTo>
                  <a:pt x="7490" y="7888"/>
                  <a:pt x="7429" y="7904"/>
                  <a:pt x="7378" y="7932"/>
                </a:cubicBezTo>
                <a:cubicBezTo>
                  <a:pt x="7236" y="8009"/>
                  <a:pt x="6920" y="8241"/>
                  <a:pt x="6821" y="8340"/>
                </a:cubicBezTo>
                <a:cubicBezTo>
                  <a:pt x="6772" y="8389"/>
                  <a:pt x="6727" y="8420"/>
                  <a:pt x="6722" y="8407"/>
                </a:cubicBezTo>
                <a:cubicBezTo>
                  <a:pt x="6716" y="8394"/>
                  <a:pt x="6721" y="8298"/>
                  <a:pt x="6733" y="8194"/>
                </a:cubicBezTo>
                <a:cubicBezTo>
                  <a:pt x="6749" y="8060"/>
                  <a:pt x="6750" y="7953"/>
                  <a:pt x="6736" y="7830"/>
                </a:cubicBezTo>
                <a:cubicBezTo>
                  <a:pt x="6717" y="7658"/>
                  <a:pt x="6717" y="7656"/>
                  <a:pt x="6772" y="7599"/>
                </a:cubicBezTo>
                <a:cubicBezTo>
                  <a:pt x="6802" y="7567"/>
                  <a:pt x="6844" y="7491"/>
                  <a:pt x="6866" y="7430"/>
                </a:cubicBezTo>
                <a:lnTo>
                  <a:pt x="6905" y="7320"/>
                </a:lnTo>
                <a:lnTo>
                  <a:pt x="6816" y="7245"/>
                </a:lnTo>
                <a:cubicBezTo>
                  <a:pt x="6768" y="7204"/>
                  <a:pt x="6699" y="7119"/>
                  <a:pt x="6663" y="7058"/>
                </a:cubicBezTo>
                <a:lnTo>
                  <a:pt x="6598" y="6947"/>
                </a:lnTo>
                <a:close/>
                <a:moveTo>
                  <a:pt x="228" y="7012"/>
                </a:moveTo>
                <a:cubicBezTo>
                  <a:pt x="224" y="7007"/>
                  <a:pt x="189" y="7055"/>
                  <a:pt x="150" y="7118"/>
                </a:cubicBezTo>
                <a:cubicBezTo>
                  <a:pt x="64" y="7257"/>
                  <a:pt x="65" y="7212"/>
                  <a:pt x="127" y="8116"/>
                </a:cubicBezTo>
                <a:cubicBezTo>
                  <a:pt x="154" y="8500"/>
                  <a:pt x="176" y="8843"/>
                  <a:pt x="176" y="8878"/>
                </a:cubicBezTo>
                <a:lnTo>
                  <a:pt x="177" y="8942"/>
                </a:lnTo>
                <a:lnTo>
                  <a:pt x="658" y="8949"/>
                </a:lnTo>
                <a:lnTo>
                  <a:pt x="1140" y="8958"/>
                </a:lnTo>
                <a:lnTo>
                  <a:pt x="1167" y="9114"/>
                </a:lnTo>
                <a:cubicBezTo>
                  <a:pt x="1199" y="9296"/>
                  <a:pt x="1240" y="9388"/>
                  <a:pt x="1330" y="9477"/>
                </a:cubicBezTo>
                <a:cubicBezTo>
                  <a:pt x="1409" y="9556"/>
                  <a:pt x="1562" y="9565"/>
                  <a:pt x="1643" y="9495"/>
                </a:cubicBezTo>
                <a:cubicBezTo>
                  <a:pt x="1674" y="9469"/>
                  <a:pt x="1738" y="9348"/>
                  <a:pt x="1788" y="9227"/>
                </a:cubicBezTo>
                <a:cubicBezTo>
                  <a:pt x="1837" y="9106"/>
                  <a:pt x="1889" y="8994"/>
                  <a:pt x="1904" y="8976"/>
                </a:cubicBezTo>
                <a:cubicBezTo>
                  <a:pt x="1921" y="8955"/>
                  <a:pt x="2106" y="8941"/>
                  <a:pt x="2457" y="8936"/>
                </a:cubicBezTo>
                <a:lnTo>
                  <a:pt x="2983" y="8929"/>
                </a:lnTo>
                <a:lnTo>
                  <a:pt x="3016" y="8757"/>
                </a:lnTo>
                <a:cubicBezTo>
                  <a:pt x="3068" y="8483"/>
                  <a:pt x="3062" y="8247"/>
                  <a:pt x="2996" y="8045"/>
                </a:cubicBezTo>
                <a:cubicBezTo>
                  <a:pt x="2911" y="7783"/>
                  <a:pt x="2892" y="7772"/>
                  <a:pt x="2819" y="7945"/>
                </a:cubicBezTo>
                <a:cubicBezTo>
                  <a:pt x="2785" y="8024"/>
                  <a:pt x="2758" y="8102"/>
                  <a:pt x="2758" y="8118"/>
                </a:cubicBezTo>
                <a:cubicBezTo>
                  <a:pt x="2758" y="8135"/>
                  <a:pt x="2780" y="8190"/>
                  <a:pt x="2806" y="8241"/>
                </a:cubicBezTo>
                <a:cubicBezTo>
                  <a:pt x="2860" y="8343"/>
                  <a:pt x="2918" y="8557"/>
                  <a:pt x="2900" y="8584"/>
                </a:cubicBezTo>
                <a:cubicBezTo>
                  <a:pt x="2885" y="8606"/>
                  <a:pt x="1692" y="8605"/>
                  <a:pt x="1677" y="8583"/>
                </a:cubicBezTo>
                <a:cubicBezTo>
                  <a:pt x="1670" y="8573"/>
                  <a:pt x="1686" y="8507"/>
                  <a:pt x="1711" y="8434"/>
                </a:cubicBezTo>
                <a:cubicBezTo>
                  <a:pt x="1813" y="8138"/>
                  <a:pt x="1873" y="7717"/>
                  <a:pt x="1813" y="7717"/>
                </a:cubicBezTo>
                <a:cubicBezTo>
                  <a:pt x="1766" y="7717"/>
                  <a:pt x="1554" y="7935"/>
                  <a:pt x="1434" y="8106"/>
                </a:cubicBezTo>
                <a:cubicBezTo>
                  <a:pt x="1367" y="8202"/>
                  <a:pt x="1295" y="8343"/>
                  <a:pt x="1263" y="8437"/>
                </a:cubicBezTo>
                <a:lnTo>
                  <a:pt x="1209" y="8601"/>
                </a:lnTo>
                <a:lnTo>
                  <a:pt x="841" y="8601"/>
                </a:lnTo>
                <a:cubicBezTo>
                  <a:pt x="463" y="8601"/>
                  <a:pt x="388" y="8585"/>
                  <a:pt x="356" y="8495"/>
                </a:cubicBezTo>
                <a:cubicBezTo>
                  <a:pt x="339" y="8449"/>
                  <a:pt x="323" y="8253"/>
                  <a:pt x="254" y="7305"/>
                </a:cubicBezTo>
                <a:cubicBezTo>
                  <a:pt x="243" y="7149"/>
                  <a:pt x="231" y="7017"/>
                  <a:pt x="228" y="7012"/>
                </a:cubicBezTo>
                <a:close/>
                <a:moveTo>
                  <a:pt x="14663" y="7013"/>
                </a:moveTo>
                <a:cubicBezTo>
                  <a:pt x="14659" y="7007"/>
                  <a:pt x="14624" y="7055"/>
                  <a:pt x="14585" y="7118"/>
                </a:cubicBezTo>
                <a:cubicBezTo>
                  <a:pt x="14505" y="7246"/>
                  <a:pt x="14501" y="7288"/>
                  <a:pt x="14531" y="7675"/>
                </a:cubicBezTo>
                <a:cubicBezTo>
                  <a:pt x="14541" y="7800"/>
                  <a:pt x="14564" y="8136"/>
                  <a:pt x="14583" y="8422"/>
                </a:cubicBezTo>
                <a:lnTo>
                  <a:pt x="14618" y="8943"/>
                </a:lnTo>
                <a:lnTo>
                  <a:pt x="15757" y="8943"/>
                </a:lnTo>
                <a:lnTo>
                  <a:pt x="16896" y="8943"/>
                </a:lnTo>
                <a:lnTo>
                  <a:pt x="16938" y="8844"/>
                </a:lnTo>
                <a:cubicBezTo>
                  <a:pt x="16985" y="8733"/>
                  <a:pt x="17002" y="8736"/>
                  <a:pt x="17046" y="8860"/>
                </a:cubicBezTo>
                <a:lnTo>
                  <a:pt x="17077" y="8943"/>
                </a:lnTo>
                <a:lnTo>
                  <a:pt x="18266" y="8943"/>
                </a:lnTo>
                <a:lnTo>
                  <a:pt x="19455" y="8943"/>
                </a:lnTo>
                <a:lnTo>
                  <a:pt x="19480" y="8664"/>
                </a:lnTo>
                <a:cubicBezTo>
                  <a:pt x="19499" y="8447"/>
                  <a:pt x="19499" y="8355"/>
                  <a:pt x="19482" y="8257"/>
                </a:cubicBezTo>
                <a:cubicBezTo>
                  <a:pt x="19456" y="8117"/>
                  <a:pt x="19363" y="7884"/>
                  <a:pt x="19338" y="7896"/>
                </a:cubicBezTo>
                <a:cubicBezTo>
                  <a:pt x="19329" y="7900"/>
                  <a:pt x="19300" y="7961"/>
                  <a:pt x="19272" y="8031"/>
                </a:cubicBezTo>
                <a:lnTo>
                  <a:pt x="19223" y="8159"/>
                </a:lnTo>
                <a:lnTo>
                  <a:pt x="19295" y="8337"/>
                </a:lnTo>
                <a:cubicBezTo>
                  <a:pt x="19335" y="8435"/>
                  <a:pt x="19363" y="8534"/>
                  <a:pt x="19357" y="8558"/>
                </a:cubicBezTo>
                <a:cubicBezTo>
                  <a:pt x="19347" y="8596"/>
                  <a:pt x="19213" y="8601"/>
                  <a:pt x="18282" y="8601"/>
                </a:cubicBezTo>
                <a:cubicBezTo>
                  <a:pt x="17698" y="8601"/>
                  <a:pt x="17213" y="8593"/>
                  <a:pt x="17207" y="8584"/>
                </a:cubicBezTo>
                <a:cubicBezTo>
                  <a:pt x="17200" y="8574"/>
                  <a:pt x="17218" y="8506"/>
                  <a:pt x="17247" y="8432"/>
                </a:cubicBezTo>
                <a:cubicBezTo>
                  <a:pt x="17294" y="8308"/>
                  <a:pt x="17296" y="8290"/>
                  <a:pt x="17272" y="8204"/>
                </a:cubicBezTo>
                <a:cubicBezTo>
                  <a:pt x="17213" y="7997"/>
                  <a:pt x="17025" y="7911"/>
                  <a:pt x="16819" y="7997"/>
                </a:cubicBezTo>
                <a:cubicBezTo>
                  <a:pt x="16739" y="8031"/>
                  <a:pt x="16724" y="8051"/>
                  <a:pt x="16677" y="8190"/>
                </a:cubicBezTo>
                <a:cubicBezTo>
                  <a:pt x="16649" y="8276"/>
                  <a:pt x="16626" y="8352"/>
                  <a:pt x="16626" y="8360"/>
                </a:cubicBezTo>
                <a:cubicBezTo>
                  <a:pt x="16626" y="8367"/>
                  <a:pt x="16656" y="8373"/>
                  <a:pt x="16693" y="8373"/>
                </a:cubicBezTo>
                <a:cubicBezTo>
                  <a:pt x="16768" y="8373"/>
                  <a:pt x="16916" y="8531"/>
                  <a:pt x="16884" y="8577"/>
                </a:cubicBezTo>
                <a:cubicBezTo>
                  <a:pt x="16875" y="8591"/>
                  <a:pt x="16419" y="8599"/>
                  <a:pt x="15857" y="8595"/>
                </a:cubicBezTo>
                <a:cubicBezTo>
                  <a:pt x="14876" y="8587"/>
                  <a:pt x="14846" y="8585"/>
                  <a:pt x="14810" y="8530"/>
                </a:cubicBezTo>
                <a:cubicBezTo>
                  <a:pt x="14772" y="8471"/>
                  <a:pt x="14769" y="8452"/>
                  <a:pt x="14698" y="7421"/>
                </a:cubicBezTo>
                <a:cubicBezTo>
                  <a:pt x="14682" y="7203"/>
                  <a:pt x="14667" y="7019"/>
                  <a:pt x="14663" y="7013"/>
                </a:cubicBezTo>
                <a:close/>
                <a:moveTo>
                  <a:pt x="20698" y="7029"/>
                </a:moveTo>
                <a:cubicBezTo>
                  <a:pt x="20683" y="7018"/>
                  <a:pt x="20664" y="7056"/>
                  <a:pt x="20607" y="7179"/>
                </a:cubicBezTo>
                <a:cubicBezTo>
                  <a:pt x="20528" y="7350"/>
                  <a:pt x="20524" y="7364"/>
                  <a:pt x="20550" y="7437"/>
                </a:cubicBezTo>
                <a:cubicBezTo>
                  <a:pt x="20565" y="7479"/>
                  <a:pt x="20576" y="7586"/>
                  <a:pt x="20576" y="7674"/>
                </a:cubicBezTo>
                <a:cubicBezTo>
                  <a:pt x="20576" y="7840"/>
                  <a:pt x="20528" y="8060"/>
                  <a:pt x="20502" y="8015"/>
                </a:cubicBezTo>
                <a:cubicBezTo>
                  <a:pt x="20493" y="8000"/>
                  <a:pt x="20449" y="7916"/>
                  <a:pt x="20404" y="7828"/>
                </a:cubicBezTo>
                <a:cubicBezTo>
                  <a:pt x="20317" y="7658"/>
                  <a:pt x="20138" y="7400"/>
                  <a:pt x="20036" y="7296"/>
                </a:cubicBezTo>
                <a:cubicBezTo>
                  <a:pt x="19984" y="7243"/>
                  <a:pt x="19972" y="7239"/>
                  <a:pt x="19963" y="7275"/>
                </a:cubicBezTo>
                <a:cubicBezTo>
                  <a:pt x="19955" y="7304"/>
                  <a:pt x="19924" y="7317"/>
                  <a:pt x="19865" y="7317"/>
                </a:cubicBezTo>
                <a:cubicBezTo>
                  <a:pt x="19766" y="7317"/>
                  <a:pt x="19755" y="7340"/>
                  <a:pt x="19755" y="7546"/>
                </a:cubicBezTo>
                <a:lnTo>
                  <a:pt x="19755" y="7684"/>
                </a:lnTo>
                <a:lnTo>
                  <a:pt x="19913" y="7816"/>
                </a:lnTo>
                <a:cubicBezTo>
                  <a:pt x="20060" y="7939"/>
                  <a:pt x="20073" y="7945"/>
                  <a:pt x="20096" y="7899"/>
                </a:cubicBezTo>
                <a:cubicBezTo>
                  <a:pt x="20119" y="7852"/>
                  <a:pt x="20124" y="7853"/>
                  <a:pt x="20181" y="7912"/>
                </a:cubicBezTo>
                <a:cubicBezTo>
                  <a:pt x="20262" y="7996"/>
                  <a:pt x="20403" y="8233"/>
                  <a:pt x="20395" y="8270"/>
                </a:cubicBezTo>
                <a:cubicBezTo>
                  <a:pt x="20381" y="8329"/>
                  <a:pt x="20143" y="8572"/>
                  <a:pt x="20099" y="8572"/>
                </a:cubicBezTo>
                <a:cubicBezTo>
                  <a:pt x="20074" y="8572"/>
                  <a:pt x="20039" y="8547"/>
                  <a:pt x="20019" y="8515"/>
                </a:cubicBezTo>
                <a:cubicBezTo>
                  <a:pt x="19992" y="8471"/>
                  <a:pt x="19979" y="8466"/>
                  <a:pt x="19967" y="8493"/>
                </a:cubicBezTo>
                <a:cubicBezTo>
                  <a:pt x="19949" y="8536"/>
                  <a:pt x="19946" y="8832"/>
                  <a:pt x="19963" y="8898"/>
                </a:cubicBezTo>
                <a:cubicBezTo>
                  <a:pt x="19973" y="8936"/>
                  <a:pt x="20022" y="8943"/>
                  <a:pt x="20312" y="8943"/>
                </a:cubicBezTo>
                <a:lnTo>
                  <a:pt x="20650" y="8943"/>
                </a:lnTo>
                <a:lnTo>
                  <a:pt x="20662" y="8786"/>
                </a:lnTo>
                <a:cubicBezTo>
                  <a:pt x="20675" y="8623"/>
                  <a:pt x="20652" y="8417"/>
                  <a:pt x="20607" y="8293"/>
                </a:cubicBezTo>
                <a:cubicBezTo>
                  <a:pt x="20584" y="8227"/>
                  <a:pt x="20587" y="8204"/>
                  <a:pt x="20637" y="8061"/>
                </a:cubicBezTo>
                <a:cubicBezTo>
                  <a:pt x="20668" y="7974"/>
                  <a:pt x="20704" y="7845"/>
                  <a:pt x="20718" y="7774"/>
                </a:cubicBezTo>
                <a:cubicBezTo>
                  <a:pt x="20735" y="7682"/>
                  <a:pt x="20754" y="7643"/>
                  <a:pt x="20782" y="7637"/>
                </a:cubicBezTo>
                <a:cubicBezTo>
                  <a:pt x="20816" y="7630"/>
                  <a:pt x="20948" y="7394"/>
                  <a:pt x="20948" y="7340"/>
                </a:cubicBezTo>
                <a:cubicBezTo>
                  <a:pt x="20948" y="7329"/>
                  <a:pt x="20900" y="7273"/>
                  <a:pt x="20840" y="7216"/>
                </a:cubicBezTo>
                <a:cubicBezTo>
                  <a:pt x="20781" y="7158"/>
                  <a:pt x="20722" y="7086"/>
                  <a:pt x="20711" y="7055"/>
                </a:cubicBezTo>
                <a:cubicBezTo>
                  <a:pt x="20706" y="7042"/>
                  <a:pt x="20702" y="7033"/>
                  <a:pt x="20698" y="7029"/>
                </a:cubicBezTo>
                <a:close/>
                <a:moveTo>
                  <a:pt x="21383" y="7194"/>
                </a:moveTo>
                <a:cubicBezTo>
                  <a:pt x="21364" y="7207"/>
                  <a:pt x="21337" y="7285"/>
                  <a:pt x="21291" y="7407"/>
                </a:cubicBezTo>
                <a:lnTo>
                  <a:pt x="21242" y="7539"/>
                </a:lnTo>
                <a:lnTo>
                  <a:pt x="21291" y="8119"/>
                </a:lnTo>
                <a:cubicBezTo>
                  <a:pt x="21317" y="8439"/>
                  <a:pt x="21345" y="8746"/>
                  <a:pt x="21352" y="8800"/>
                </a:cubicBezTo>
                <a:lnTo>
                  <a:pt x="21364" y="8901"/>
                </a:lnTo>
                <a:lnTo>
                  <a:pt x="21401" y="8780"/>
                </a:lnTo>
                <a:cubicBezTo>
                  <a:pt x="21472" y="8549"/>
                  <a:pt x="21477" y="8423"/>
                  <a:pt x="21443" y="7765"/>
                </a:cubicBezTo>
                <a:cubicBezTo>
                  <a:pt x="21420" y="7330"/>
                  <a:pt x="21414" y="7172"/>
                  <a:pt x="21383" y="7194"/>
                </a:cubicBezTo>
                <a:close/>
                <a:moveTo>
                  <a:pt x="2879" y="7205"/>
                </a:moveTo>
                <a:lnTo>
                  <a:pt x="2807" y="7289"/>
                </a:lnTo>
                <a:lnTo>
                  <a:pt x="2735" y="7373"/>
                </a:lnTo>
                <a:lnTo>
                  <a:pt x="2664" y="7302"/>
                </a:lnTo>
                <a:cubicBezTo>
                  <a:pt x="2625" y="7263"/>
                  <a:pt x="2584" y="7232"/>
                  <a:pt x="2573" y="7232"/>
                </a:cubicBezTo>
                <a:cubicBezTo>
                  <a:pt x="2562" y="7232"/>
                  <a:pt x="2529" y="7277"/>
                  <a:pt x="2499" y="7331"/>
                </a:cubicBezTo>
                <a:lnTo>
                  <a:pt x="2445" y="7430"/>
                </a:lnTo>
                <a:lnTo>
                  <a:pt x="2537" y="7499"/>
                </a:lnTo>
                <a:lnTo>
                  <a:pt x="2630" y="7568"/>
                </a:lnTo>
                <a:lnTo>
                  <a:pt x="2686" y="7500"/>
                </a:lnTo>
                <a:lnTo>
                  <a:pt x="2741" y="7433"/>
                </a:lnTo>
                <a:lnTo>
                  <a:pt x="2840" y="7506"/>
                </a:lnTo>
                <a:lnTo>
                  <a:pt x="2939" y="7579"/>
                </a:lnTo>
                <a:lnTo>
                  <a:pt x="3005" y="7485"/>
                </a:lnTo>
                <a:cubicBezTo>
                  <a:pt x="3042" y="7434"/>
                  <a:pt x="3071" y="7382"/>
                  <a:pt x="3071" y="7370"/>
                </a:cubicBezTo>
                <a:cubicBezTo>
                  <a:pt x="3071" y="7358"/>
                  <a:pt x="3028" y="7315"/>
                  <a:pt x="2975" y="7276"/>
                </a:cubicBezTo>
                <a:lnTo>
                  <a:pt x="2879" y="7205"/>
                </a:lnTo>
                <a:close/>
                <a:moveTo>
                  <a:pt x="8860" y="7309"/>
                </a:moveTo>
                <a:lnTo>
                  <a:pt x="8792" y="7404"/>
                </a:lnTo>
                <a:cubicBezTo>
                  <a:pt x="8754" y="7457"/>
                  <a:pt x="8724" y="7509"/>
                  <a:pt x="8724" y="7521"/>
                </a:cubicBezTo>
                <a:cubicBezTo>
                  <a:pt x="8724" y="7533"/>
                  <a:pt x="8761" y="7575"/>
                  <a:pt x="8807" y="7615"/>
                </a:cubicBezTo>
                <a:cubicBezTo>
                  <a:pt x="8853" y="7655"/>
                  <a:pt x="8900" y="7688"/>
                  <a:pt x="8913" y="7688"/>
                </a:cubicBezTo>
                <a:cubicBezTo>
                  <a:pt x="8925" y="7688"/>
                  <a:pt x="8963" y="7641"/>
                  <a:pt x="8996" y="7583"/>
                </a:cubicBezTo>
                <a:cubicBezTo>
                  <a:pt x="9064" y="7463"/>
                  <a:pt x="9057" y="7438"/>
                  <a:pt x="8939" y="7360"/>
                </a:cubicBezTo>
                <a:lnTo>
                  <a:pt x="8860" y="7309"/>
                </a:lnTo>
                <a:close/>
                <a:moveTo>
                  <a:pt x="13915" y="7745"/>
                </a:moveTo>
                <a:cubicBezTo>
                  <a:pt x="13881" y="7745"/>
                  <a:pt x="13834" y="8095"/>
                  <a:pt x="13865" y="8111"/>
                </a:cubicBezTo>
                <a:cubicBezTo>
                  <a:pt x="13923" y="8139"/>
                  <a:pt x="14057" y="8312"/>
                  <a:pt x="14091" y="8405"/>
                </a:cubicBezTo>
                <a:cubicBezTo>
                  <a:pt x="14158" y="8584"/>
                  <a:pt x="14137" y="8601"/>
                  <a:pt x="13861" y="8601"/>
                </a:cubicBezTo>
                <a:lnTo>
                  <a:pt x="13618" y="8601"/>
                </a:lnTo>
                <a:lnTo>
                  <a:pt x="13606" y="8708"/>
                </a:lnTo>
                <a:cubicBezTo>
                  <a:pt x="13600" y="8767"/>
                  <a:pt x="13594" y="8844"/>
                  <a:pt x="13594" y="8879"/>
                </a:cubicBezTo>
                <a:cubicBezTo>
                  <a:pt x="13594" y="8943"/>
                  <a:pt x="13596" y="8943"/>
                  <a:pt x="13896" y="8943"/>
                </a:cubicBezTo>
                <a:cubicBezTo>
                  <a:pt x="14257" y="8943"/>
                  <a:pt x="14247" y="8953"/>
                  <a:pt x="14248" y="8572"/>
                </a:cubicBezTo>
                <a:cubicBezTo>
                  <a:pt x="14249" y="8310"/>
                  <a:pt x="14229" y="8207"/>
                  <a:pt x="14137" y="8009"/>
                </a:cubicBezTo>
                <a:cubicBezTo>
                  <a:pt x="14083" y="7892"/>
                  <a:pt x="13959" y="7745"/>
                  <a:pt x="13915" y="7745"/>
                </a:cubicBezTo>
                <a:close/>
                <a:moveTo>
                  <a:pt x="12167" y="7946"/>
                </a:moveTo>
                <a:cubicBezTo>
                  <a:pt x="12129" y="7950"/>
                  <a:pt x="12087" y="7995"/>
                  <a:pt x="12030" y="8081"/>
                </a:cubicBezTo>
                <a:cubicBezTo>
                  <a:pt x="11913" y="8261"/>
                  <a:pt x="11853" y="8441"/>
                  <a:pt x="11854" y="8618"/>
                </a:cubicBezTo>
                <a:cubicBezTo>
                  <a:pt x="11854" y="8801"/>
                  <a:pt x="11887" y="8893"/>
                  <a:pt x="11966" y="8926"/>
                </a:cubicBezTo>
                <a:cubicBezTo>
                  <a:pt x="12069" y="8969"/>
                  <a:pt x="12177" y="8906"/>
                  <a:pt x="12237" y="8767"/>
                </a:cubicBezTo>
                <a:cubicBezTo>
                  <a:pt x="12297" y="8628"/>
                  <a:pt x="12335" y="8653"/>
                  <a:pt x="12313" y="8818"/>
                </a:cubicBezTo>
                <a:cubicBezTo>
                  <a:pt x="12296" y="8956"/>
                  <a:pt x="12074" y="9283"/>
                  <a:pt x="11893" y="9435"/>
                </a:cubicBezTo>
                <a:cubicBezTo>
                  <a:pt x="11758" y="9550"/>
                  <a:pt x="11680" y="9565"/>
                  <a:pt x="11501" y="9515"/>
                </a:cubicBezTo>
                <a:cubicBezTo>
                  <a:pt x="11397" y="9486"/>
                  <a:pt x="11359" y="9507"/>
                  <a:pt x="11426" y="9558"/>
                </a:cubicBezTo>
                <a:cubicBezTo>
                  <a:pt x="11469" y="9591"/>
                  <a:pt x="11708" y="9687"/>
                  <a:pt x="11834" y="9722"/>
                </a:cubicBezTo>
                <a:cubicBezTo>
                  <a:pt x="12003" y="9769"/>
                  <a:pt x="12157" y="9647"/>
                  <a:pt x="12257" y="9385"/>
                </a:cubicBezTo>
                <a:cubicBezTo>
                  <a:pt x="12446" y="8891"/>
                  <a:pt x="12456" y="8360"/>
                  <a:pt x="12282" y="8051"/>
                </a:cubicBezTo>
                <a:cubicBezTo>
                  <a:pt x="12240" y="7977"/>
                  <a:pt x="12205" y="7941"/>
                  <a:pt x="12167" y="7946"/>
                </a:cubicBezTo>
                <a:close/>
                <a:moveTo>
                  <a:pt x="13321" y="8005"/>
                </a:moveTo>
                <a:cubicBezTo>
                  <a:pt x="13314" y="8006"/>
                  <a:pt x="13303" y="8015"/>
                  <a:pt x="13288" y="8034"/>
                </a:cubicBezTo>
                <a:cubicBezTo>
                  <a:pt x="13248" y="8081"/>
                  <a:pt x="13110" y="8502"/>
                  <a:pt x="13093" y="8627"/>
                </a:cubicBezTo>
                <a:cubicBezTo>
                  <a:pt x="13078" y="8737"/>
                  <a:pt x="13114" y="8870"/>
                  <a:pt x="13170" y="8909"/>
                </a:cubicBezTo>
                <a:cubicBezTo>
                  <a:pt x="13225" y="8949"/>
                  <a:pt x="13232" y="8949"/>
                  <a:pt x="13289" y="8912"/>
                </a:cubicBezTo>
                <a:cubicBezTo>
                  <a:pt x="13315" y="8894"/>
                  <a:pt x="13342" y="8849"/>
                  <a:pt x="13348" y="8813"/>
                </a:cubicBezTo>
                <a:cubicBezTo>
                  <a:pt x="13354" y="8778"/>
                  <a:pt x="13364" y="8730"/>
                  <a:pt x="13370" y="8707"/>
                </a:cubicBezTo>
                <a:cubicBezTo>
                  <a:pt x="13378" y="8677"/>
                  <a:pt x="13363" y="8660"/>
                  <a:pt x="13314" y="8646"/>
                </a:cubicBezTo>
                <a:cubicBezTo>
                  <a:pt x="13278" y="8636"/>
                  <a:pt x="13231" y="8603"/>
                  <a:pt x="13211" y="8571"/>
                </a:cubicBezTo>
                <a:cubicBezTo>
                  <a:pt x="13176" y="8514"/>
                  <a:pt x="13177" y="8507"/>
                  <a:pt x="13258" y="8268"/>
                </a:cubicBezTo>
                <a:cubicBezTo>
                  <a:pt x="13321" y="8084"/>
                  <a:pt x="13341" y="8003"/>
                  <a:pt x="13321" y="8005"/>
                </a:cubicBezTo>
                <a:close/>
                <a:moveTo>
                  <a:pt x="19132" y="9343"/>
                </a:moveTo>
                <a:cubicBezTo>
                  <a:pt x="19110" y="9343"/>
                  <a:pt x="19012" y="9506"/>
                  <a:pt x="19012" y="9543"/>
                </a:cubicBezTo>
                <a:cubicBezTo>
                  <a:pt x="19012" y="9557"/>
                  <a:pt x="19044" y="9600"/>
                  <a:pt x="19085" y="9640"/>
                </a:cubicBezTo>
                <a:cubicBezTo>
                  <a:pt x="19125" y="9680"/>
                  <a:pt x="19168" y="9714"/>
                  <a:pt x="19180" y="9714"/>
                </a:cubicBezTo>
                <a:cubicBezTo>
                  <a:pt x="19213" y="9714"/>
                  <a:pt x="19305" y="9600"/>
                  <a:pt x="19305" y="9559"/>
                </a:cubicBezTo>
                <a:cubicBezTo>
                  <a:pt x="19305" y="9521"/>
                  <a:pt x="19163" y="9343"/>
                  <a:pt x="19132" y="9343"/>
                </a:cubicBezTo>
                <a:close/>
                <a:moveTo>
                  <a:pt x="14142" y="9864"/>
                </a:moveTo>
                <a:cubicBezTo>
                  <a:pt x="14138" y="9861"/>
                  <a:pt x="14130" y="9863"/>
                  <a:pt x="14117" y="9875"/>
                </a:cubicBezTo>
                <a:cubicBezTo>
                  <a:pt x="13803" y="10166"/>
                  <a:pt x="13711" y="10275"/>
                  <a:pt x="13711" y="10353"/>
                </a:cubicBezTo>
                <a:cubicBezTo>
                  <a:pt x="13711" y="10376"/>
                  <a:pt x="14005" y="10095"/>
                  <a:pt x="14078" y="10001"/>
                </a:cubicBezTo>
                <a:cubicBezTo>
                  <a:pt x="14124" y="9943"/>
                  <a:pt x="14152" y="9875"/>
                  <a:pt x="14142" y="9864"/>
                </a:cubicBezTo>
                <a:close/>
                <a:moveTo>
                  <a:pt x="2958" y="9890"/>
                </a:moveTo>
                <a:cubicBezTo>
                  <a:pt x="2888" y="9923"/>
                  <a:pt x="2605" y="10211"/>
                  <a:pt x="2571" y="10295"/>
                </a:cubicBezTo>
                <a:cubicBezTo>
                  <a:pt x="2533" y="10388"/>
                  <a:pt x="2523" y="10394"/>
                  <a:pt x="2738" y="10190"/>
                </a:cubicBezTo>
                <a:cubicBezTo>
                  <a:pt x="2907" y="10030"/>
                  <a:pt x="2973" y="9947"/>
                  <a:pt x="2973" y="9894"/>
                </a:cubicBezTo>
                <a:cubicBezTo>
                  <a:pt x="2973" y="9886"/>
                  <a:pt x="2968" y="9886"/>
                  <a:pt x="2958" y="9890"/>
                </a:cubicBezTo>
                <a:close/>
                <a:moveTo>
                  <a:pt x="12033" y="10574"/>
                </a:moveTo>
                <a:cubicBezTo>
                  <a:pt x="11977" y="10562"/>
                  <a:pt x="11916" y="10637"/>
                  <a:pt x="11880" y="10759"/>
                </a:cubicBezTo>
                <a:cubicBezTo>
                  <a:pt x="11848" y="10871"/>
                  <a:pt x="11859" y="10921"/>
                  <a:pt x="11928" y="10966"/>
                </a:cubicBezTo>
                <a:lnTo>
                  <a:pt x="11980" y="11002"/>
                </a:lnTo>
                <a:lnTo>
                  <a:pt x="11843" y="11183"/>
                </a:lnTo>
                <a:cubicBezTo>
                  <a:pt x="11768" y="11283"/>
                  <a:pt x="11714" y="11366"/>
                  <a:pt x="11724" y="11366"/>
                </a:cubicBezTo>
                <a:cubicBezTo>
                  <a:pt x="11756" y="11368"/>
                  <a:pt x="11919" y="11202"/>
                  <a:pt x="11989" y="11098"/>
                </a:cubicBezTo>
                <a:cubicBezTo>
                  <a:pt x="12035" y="11029"/>
                  <a:pt x="12068" y="11001"/>
                  <a:pt x="12092" y="11013"/>
                </a:cubicBezTo>
                <a:cubicBezTo>
                  <a:pt x="12119" y="11025"/>
                  <a:pt x="12127" y="11013"/>
                  <a:pt x="12127" y="10958"/>
                </a:cubicBezTo>
                <a:cubicBezTo>
                  <a:pt x="12127" y="10919"/>
                  <a:pt x="12117" y="10882"/>
                  <a:pt x="12104" y="10876"/>
                </a:cubicBezTo>
                <a:cubicBezTo>
                  <a:pt x="12091" y="10869"/>
                  <a:pt x="12081" y="10803"/>
                  <a:pt x="12080" y="10724"/>
                </a:cubicBezTo>
                <a:cubicBezTo>
                  <a:pt x="12078" y="10598"/>
                  <a:pt x="12073" y="10582"/>
                  <a:pt x="12033" y="10574"/>
                </a:cubicBezTo>
                <a:close/>
                <a:moveTo>
                  <a:pt x="20596" y="10870"/>
                </a:moveTo>
                <a:cubicBezTo>
                  <a:pt x="20572" y="10887"/>
                  <a:pt x="20514" y="10944"/>
                  <a:pt x="20391" y="11063"/>
                </a:cubicBezTo>
                <a:cubicBezTo>
                  <a:pt x="20221" y="11228"/>
                  <a:pt x="20186" y="11271"/>
                  <a:pt x="20185" y="11318"/>
                </a:cubicBezTo>
                <a:cubicBezTo>
                  <a:pt x="20185" y="11353"/>
                  <a:pt x="20196" y="11345"/>
                  <a:pt x="20384" y="11168"/>
                </a:cubicBezTo>
                <a:cubicBezTo>
                  <a:pt x="20484" y="11074"/>
                  <a:pt x="20578" y="10963"/>
                  <a:pt x="20593" y="10922"/>
                </a:cubicBezTo>
                <a:cubicBezTo>
                  <a:pt x="20609" y="10878"/>
                  <a:pt x="20619" y="10854"/>
                  <a:pt x="20596" y="10870"/>
                </a:cubicBezTo>
                <a:close/>
                <a:moveTo>
                  <a:pt x="17190" y="11458"/>
                </a:moveTo>
                <a:cubicBezTo>
                  <a:pt x="17150" y="11451"/>
                  <a:pt x="17126" y="11472"/>
                  <a:pt x="17087" y="11546"/>
                </a:cubicBezTo>
                <a:cubicBezTo>
                  <a:pt x="17018" y="11678"/>
                  <a:pt x="17019" y="11802"/>
                  <a:pt x="17090" y="11850"/>
                </a:cubicBezTo>
                <a:lnTo>
                  <a:pt x="17144" y="11887"/>
                </a:lnTo>
                <a:lnTo>
                  <a:pt x="17008" y="12069"/>
                </a:lnTo>
                <a:cubicBezTo>
                  <a:pt x="16933" y="12169"/>
                  <a:pt x="16881" y="12251"/>
                  <a:pt x="16893" y="12251"/>
                </a:cubicBezTo>
                <a:cubicBezTo>
                  <a:pt x="16925" y="12251"/>
                  <a:pt x="17057" y="12114"/>
                  <a:pt x="17145" y="11990"/>
                </a:cubicBezTo>
                <a:cubicBezTo>
                  <a:pt x="17196" y="11919"/>
                  <a:pt x="17236" y="11885"/>
                  <a:pt x="17256" y="11895"/>
                </a:cubicBezTo>
                <a:cubicBezTo>
                  <a:pt x="17298" y="11919"/>
                  <a:pt x="17318" y="11826"/>
                  <a:pt x="17283" y="11769"/>
                </a:cubicBezTo>
                <a:cubicBezTo>
                  <a:pt x="17267" y="11744"/>
                  <a:pt x="17252" y="11666"/>
                  <a:pt x="17248" y="11596"/>
                </a:cubicBezTo>
                <a:cubicBezTo>
                  <a:pt x="17243" y="11481"/>
                  <a:pt x="17236" y="11466"/>
                  <a:pt x="17190" y="11458"/>
                </a:cubicBezTo>
                <a:close/>
                <a:moveTo>
                  <a:pt x="3827" y="11604"/>
                </a:moveTo>
                <a:cubicBezTo>
                  <a:pt x="3819" y="11592"/>
                  <a:pt x="3423" y="11958"/>
                  <a:pt x="3423" y="11978"/>
                </a:cubicBezTo>
                <a:cubicBezTo>
                  <a:pt x="3423" y="11985"/>
                  <a:pt x="3418" y="12011"/>
                  <a:pt x="3411" y="12037"/>
                </a:cubicBezTo>
                <a:cubicBezTo>
                  <a:pt x="3404" y="12064"/>
                  <a:pt x="3470" y="12017"/>
                  <a:pt x="3572" y="11921"/>
                </a:cubicBezTo>
                <a:cubicBezTo>
                  <a:pt x="3736" y="11768"/>
                  <a:pt x="3846" y="11632"/>
                  <a:pt x="3827" y="11604"/>
                </a:cubicBezTo>
                <a:close/>
                <a:moveTo>
                  <a:pt x="8777" y="11763"/>
                </a:moveTo>
                <a:cubicBezTo>
                  <a:pt x="8767" y="11777"/>
                  <a:pt x="8752" y="11832"/>
                  <a:pt x="8745" y="11885"/>
                </a:cubicBezTo>
                <a:cubicBezTo>
                  <a:pt x="8729" y="11996"/>
                  <a:pt x="8686" y="12010"/>
                  <a:pt x="8653" y="11913"/>
                </a:cubicBezTo>
                <a:lnTo>
                  <a:pt x="8630" y="11846"/>
                </a:lnTo>
                <a:lnTo>
                  <a:pt x="8617" y="11932"/>
                </a:lnTo>
                <a:cubicBezTo>
                  <a:pt x="8590" y="12110"/>
                  <a:pt x="8475" y="12136"/>
                  <a:pt x="8498" y="11959"/>
                </a:cubicBezTo>
                <a:lnTo>
                  <a:pt x="8510" y="11866"/>
                </a:lnTo>
                <a:lnTo>
                  <a:pt x="8480" y="11937"/>
                </a:lnTo>
                <a:cubicBezTo>
                  <a:pt x="8464" y="11977"/>
                  <a:pt x="8451" y="12057"/>
                  <a:pt x="8451" y="12115"/>
                </a:cubicBezTo>
                <a:cubicBezTo>
                  <a:pt x="8450" y="12242"/>
                  <a:pt x="8482" y="12255"/>
                  <a:pt x="8582" y="12166"/>
                </a:cubicBezTo>
                <a:cubicBezTo>
                  <a:pt x="8715" y="12048"/>
                  <a:pt x="8790" y="12121"/>
                  <a:pt x="8661" y="12241"/>
                </a:cubicBezTo>
                <a:cubicBezTo>
                  <a:pt x="8560" y="12335"/>
                  <a:pt x="8469" y="12452"/>
                  <a:pt x="8469" y="12488"/>
                </a:cubicBezTo>
                <a:cubicBezTo>
                  <a:pt x="8469" y="12503"/>
                  <a:pt x="8491" y="12493"/>
                  <a:pt x="8518" y="12468"/>
                </a:cubicBezTo>
                <a:cubicBezTo>
                  <a:pt x="8545" y="12442"/>
                  <a:pt x="8631" y="12364"/>
                  <a:pt x="8710" y="12294"/>
                </a:cubicBezTo>
                <a:cubicBezTo>
                  <a:pt x="8795" y="12220"/>
                  <a:pt x="8864" y="12137"/>
                  <a:pt x="8877" y="12093"/>
                </a:cubicBezTo>
                <a:lnTo>
                  <a:pt x="8900" y="12017"/>
                </a:lnTo>
                <a:lnTo>
                  <a:pt x="8833" y="12079"/>
                </a:lnTo>
                <a:cubicBezTo>
                  <a:pt x="8766" y="12139"/>
                  <a:pt x="8724" y="12120"/>
                  <a:pt x="8756" y="12044"/>
                </a:cubicBezTo>
                <a:cubicBezTo>
                  <a:pt x="8779" y="11990"/>
                  <a:pt x="8798" y="11732"/>
                  <a:pt x="8777" y="11763"/>
                </a:cubicBezTo>
                <a:close/>
                <a:moveTo>
                  <a:pt x="4786" y="11769"/>
                </a:moveTo>
                <a:cubicBezTo>
                  <a:pt x="4747" y="11782"/>
                  <a:pt x="4707" y="11819"/>
                  <a:pt x="4680" y="11877"/>
                </a:cubicBezTo>
                <a:cubicBezTo>
                  <a:pt x="4618" y="12012"/>
                  <a:pt x="4618" y="12214"/>
                  <a:pt x="4680" y="12250"/>
                </a:cubicBezTo>
                <a:cubicBezTo>
                  <a:pt x="4823" y="12333"/>
                  <a:pt x="4979" y="12000"/>
                  <a:pt x="4884" y="11812"/>
                </a:cubicBezTo>
                <a:cubicBezTo>
                  <a:pt x="4863" y="11770"/>
                  <a:pt x="4825" y="11757"/>
                  <a:pt x="4786" y="11769"/>
                </a:cubicBezTo>
                <a:close/>
                <a:moveTo>
                  <a:pt x="7788" y="11799"/>
                </a:moveTo>
                <a:cubicBezTo>
                  <a:pt x="7729" y="11787"/>
                  <a:pt x="7656" y="11886"/>
                  <a:pt x="7626" y="12018"/>
                </a:cubicBezTo>
                <a:cubicBezTo>
                  <a:pt x="7605" y="12113"/>
                  <a:pt x="7606" y="12123"/>
                  <a:pt x="7660" y="12186"/>
                </a:cubicBezTo>
                <a:lnTo>
                  <a:pt x="7717" y="12254"/>
                </a:lnTo>
                <a:lnTo>
                  <a:pt x="7579" y="12440"/>
                </a:lnTo>
                <a:cubicBezTo>
                  <a:pt x="7444" y="12624"/>
                  <a:pt x="7443" y="12626"/>
                  <a:pt x="7528" y="12565"/>
                </a:cubicBezTo>
                <a:cubicBezTo>
                  <a:pt x="7575" y="12531"/>
                  <a:pt x="7658" y="12443"/>
                  <a:pt x="7711" y="12370"/>
                </a:cubicBezTo>
                <a:cubicBezTo>
                  <a:pt x="7771" y="12289"/>
                  <a:pt x="7824" y="12240"/>
                  <a:pt x="7846" y="12246"/>
                </a:cubicBezTo>
                <a:cubicBezTo>
                  <a:pt x="7888" y="12256"/>
                  <a:pt x="7897" y="12170"/>
                  <a:pt x="7860" y="12115"/>
                </a:cubicBezTo>
                <a:cubicBezTo>
                  <a:pt x="7848" y="12097"/>
                  <a:pt x="7837" y="12021"/>
                  <a:pt x="7836" y="11946"/>
                </a:cubicBezTo>
                <a:cubicBezTo>
                  <a:pt x="7834" y="11825"/>
                  <a:pt x="7828" y="11808"/>
                  <a:pt x="7788" y="11799"/>
                </a:cubicBezTo>
                <a:close/>
                <a:moveTo>
                  <a:pt x="11877" y="11852"/>
                </a:moveTo>
                <a:cubicBezTo>
                  <a:pt x="11825" y="11851"/>
                  <a:pt x="11735" y="11941"/>
                  <a:pt x="11707" y="12023"/>
                </a:cubicBezTo>
                <a:cubicBezTo>
                  <a:pt x="11665" y="12139"/>
                  <a:pt x="11669" y="12180"/>
                  <a:pt x="11726" y="12218"/>
                </a:cubicBezTo>
                <a:cubicBezTo>
                  <a:pt x="11781" y="12254"/>
                  <a:pt x="11790" y="12302"/>
                  <a:pt x="11746" y="12327"/>
                </a:cubicBezTo>
                <a:cubicBezTo>
                  <a:pt x="11730" y="12336"/>
                  <a:pt x="11716" y="12355"/>
                  <a:pt x="11716" y="12369"/>
                </a:cubicBezTo>
                <a:cubicBezTo>
                  <a:pt x="11716" y="12405"/>
                  <a:pt x="11722" y="12401"/>
                  <a:pt x="11817" y="12322"/>
                </a:cubicBezTo>
                <a:cubicBezTo>
                  <a:pt x="11863" y="12283"/>
                  <a:pt x="11926" y="12251"/>
                  <a:pt x="11956" y="12251"/>
                </a:cubicBezTo>
                <a:cubicBezTo>
                  <a:pt x="11985" y="12251"/>
                  <a:pt x="12010" y="12246"/>
                  <a:pt x="12010" y="12239"/>
                </a:cubicBezTo>
                <a:cubicBezTo>
                  <a:pt x="12010" y="12233"/>
                  <a:pt x="12015" y="12208"/>
                  <a:pt x="12021" y="12185"/>
                </a:cubicBezTo>
                <a:cubicBezTo>
                  <a:pt x="12030" y="12152"/>
                  <a:pt x="12005" y="12142"/>
                  <a:pt x="11894" y="12133"/>
                </a:cubicBezTo>
                <a:cubicBezTo>
                  <a:pt x="11736" y="12120"/>
                  <a:pt x="11683" y="12074"/>
                  <a:pt x="11746" y="12005"/>
                </a:cubicBezTo>
                <a:cubicBezTo>
                  <a:pt x="11772" y="11977"/>
                  <a:pt x="11808" y="11968"/>
                  <a:pt x="11856" y="11978"/>
                </a:cubicBezTo>
                <a:cubicBezTo>
                  <a:pt x="11911" y="11991"/>
                  <a:pt x="11930" y="11984"/>
                  <a:pt x="11939" y="11947"/>
                </a:cubicBezTo>
                <a:cubicBezTo>
                  <a:pt x="11952" y="11899"/>
                  <a:pt x="11922" y="11853"/>
                  <a:pt x="11877" y="11852"/>
                </a:cubicBezTo>
                <a:close/>
                <a:moveTo>
                  <a:pt x="20307" y="11852"/>
                </a:moveTo>
                <a:cubicBezTo>
                  <a:pt x="20249" y="11851"/>
                  <a:pt x="20161" y="11948"/>
                  <a:pt x="20135" y="12039"/>
                </a:cubicBezTo>
                <a:cubicBezTo>
                  <a:pt x="20097" y="12173"/>
                  <a:pt x="20099" y="12184"/>
                  <a:pt x="20169" y="12220"/>
                </a:cubicBezTo>
                <a:lnTo>
                  <a:pt x="20231" y="12251"/>
                </a:lnTo>
                <a:lnTo>
                  <a:pt x="20185" y="12322"/>
                </a:lnTo>
                <a:cubicBezTo>
                  <a:pt x="20128" y="12412"/>
                  <a:pt x="20140" y="12412"/>
                  <a:pt x="20256" y="12322"/>
                </a:cubicBezTo>
                <a:cubicBezTo>
                  <a:pt x="20306" y="12283"/>
                  <a:pt x="20368" y="12251"/>
                  <a:pt x="20393" y="12251"/>
                </a:cubicBezTo>
                <a:cubicBezTo>
                  <a:pt x="20418" y="12251"/>
                  <a:pt x="20447" y="12226"/>
                  <a:pt x="20459" y="12194"/>
                </a:cubicBezTo>
                <a:cubicBezTo>
                  <a:pt x="20479" y="12140"/>
                  <a:pt x="20474" y="12137"/>
                  <a:pt x="20356" y="12137"/>
                </a:cubicBezTo>
                <a:cubicBezTo>
                  <a:pt x="20208" y="12137"/>
                  <a:pt x="20141" y="12087"/>
                  <a:pt x="20185" y="12009"/>
                </a:cubicBezTo>
                <a:cubicBezTo>
                  <a:pt x="20206" y="11973"/>
                  <a:pt x="20232" y="11964"/>
                  <a:pt x="20286" y="11974"/>
                </a:cubicBezTo>
                <a:cubicBezTo>
                  <a:pt x="20340" y="11985"/>
                  <a:pt x="20361" y="11977"/>
                  <a:pt x="20370" y="11944"/>
                </a:cubicBezTo>
                <a:cubicBezTo>
                  <a:pt x="20382" y="11898"/>
                  <a:pt x="20351" y="11853"/>
                  <a:pt x="20307" y="11852"/>
                </a:cubicBezTo>
                <a:close/>
                <a:moveTo>
                  <a:pt x="1331" y="12063"/>
                </a:moveTo>
                <a:cubicBezTo>
                  <a:pt x="1331" y="12042"/>
                  <a:pt x="1250" y="12102"/>
                  <a:pt x="1150" y="12198"/>
                </a:cubicBezTo>
                <a:cubicBezTo>
                  <a:pt x="975" y="12365"/>
                  <a:pt x="920" y="12434"/>
                  <a:pt x="920" y="12486"/>
                </a:cubicBezTo>
                <a:cubicBezTo>
                  <a:pt x="920" y="12514"/>
                  <a:pt x="917" y="12516"/>
                  <a:pt x="1115" y="12329"/>
                </a:cubicBezTo>
                <a:cubicBezTo>
                  <a:pt x="1288" y="12165"/>
                  <a:pt x="1331" y="12113"/>
                  <a:pt x="1331" y="12063"/>
                </a:cubicBezTo>
                <a:close/>
                <a:moveTo>
                  <a:pt x="6000" y="12177"/>
                </a:moveTo>
                <a:cubicBezTo>
                  <a:pt x="5985" y="12155"/>
                  <a:pt x="5596" y="12556"/>
                  <a:pt x="5587" y="12600"/>
                </a:cubicBezTo>
                <a:cubicBezTo>
                  <a:pt x="5576" y="12661"/>
                  <a:pt x="5592" y="12650"/>
                  <a:pt x="5819" y="12434"/>
                </a:cubicBezTo>
                <a:cubicBezTo>
                  <a:pt x="5959" y="12302"/>
                  <a:pt x="6023" y="12210"/>
                  <a:pt x="6000" y="12177"/>
                </a:cubicBezTo>
                <a:close/>
                <a:moveTo>
                  <a:pt x="11071" y="12277"/>
                </a:moveTo>
                <a:cubicBezTo>
                  <a:pt x="11071" y="12237"/>
                  <a:pt x="10668" y="12637"/>
                  <a:pt x="10654" y="12691"/>
                </a:cubicBezTo>
                <a:cubicBezTo>
                  <a:pt x="10647" y="12716"/>
                  <a:pt x="10647" y="12736"/>
                  <a:pt x="10652" y="12736"/>
                </a:cubicBezTo>
                <a:cubicBezTo>
                  <a:pt x="10658" y="12736"/>
                  <a:pt x="10734" y="12670"/>
                  <a:pt x="10822" y="12590"/>
                </a:cubicBezTo>
                <a:cubicBezTo>
                  <a:pt x="10980" y="12445"/>
                  <a:pt x="11071" y="12331"/>
                  <a:pt x="11071" y="12277"/>
                </a:cubicBezTo>
                <a:close/>
                <a:moveTo>
                  <a:pt x="12824" y="12288"/>
                </a:moveTo>
                <a:cubicBezTo>
                  <a:pt x="12806" y="12263"/>
                  <a:pt x="12441" y="12639"/>
                  <a:pt x="12421" y="12702"/>
                </a:cubicBezTo>
                <a:cubicBezTo>
                  <a:pt x="12405" y="12754"/>
                  <a:pt x="12406" y="12763"/>
                  <a:pt x="12427" y="12745"/>
                </a:cubicBezTo>
                <a:cubicBezTo>
                  <a:pt x="12732" y="12475"/>
                  <a:pt x="12855" y="12333"/>
                  <a:pt x="12824" y="12288"/>
                </a:cubicBezTo>
                <a:close/>
                <a:moveTo>
                  <a:pt x="225" y="12428"/>
                </a:moveTo>
                <a:cubicBezTo>
                  <a:pt x="222" y="12423"/>
                  <a:pt x="187" y="12479"/>
                  <a:pt x="146" y="12552"/>
                </a:cubicBezTo>
                <a:cubicBezTo>
                  <a:pt x="86" y="12658"/>
                  <a:pt x="72" y="12705"/>
                  <a:pt x="75" y="12789"/>
                </a:cubicBezTo>
                <a:cubicBezTo>
                  <a:pt x="80" y="12899"/>
                  <a:pt x="148" y="13955"/>
                  <a:pt x="168" y="14212"/>
                </a:cubicBezTo>
                <a:lnTo>
                  <a:pt x="179" y="14362"/>
                </a:lnTo>
                <a:lnTo>
                  <a:pt x="880" y="14362"/>
                </a:lnTo>
                <a:lnTo>
                  <a:pt x="1581" y="14362"/>
                </a:lnTo>
                <a:lnTo>
                  <a:pt x="1622" y="14239"/>
                </a:lnTo>
                <a:cubicBezTo>
                  <a:pt x="1673" y="14085"/>
                  <a:pt x="1674" y="13907"/>
                  <a:pt x="1625" y="13767"/>
                </a:cubicBezTo>
                <a:cubicBezTo>
                  <a:pt x="1604" y="13708"/>
                  <a:pt x="1531" y="13582"/>
                  <a:pt x="1462" y="13489"/>
                </a:cubicBezTo>
                <a:cubicBezTo>
                  <a:pt x="1342" y="13325"/>
                  <a:pt x="1109" y="13078"/>
                  <a:pt x="1074" y="13078"/>
                </a:cubicBezTo>
                <a:cubicBezTo>
                  <a:pt x="1065" y="13078"/>
                  <a:pt x="1043" y="13152"/>
                  <a:pt x="1025" y="13242"/>
                </a:cubicBezTo>
                <a:cubicBezTo>
                  <a:pt x="1008" y="13332"/>
                  <a:pt x="946" y="13516"/>
                  <a:pt x="888" y="13650"/>
                </a:cubicBezTo>
                <a:cubicBezTo>
                  <a:pt x="830" y="13784"/>
                  <a:pt x="783" y="13912"/>
                  <a:pt x="783" y="13936"/>
                </a:cubicBezTo>
                <a:cubicBezTo>
                  <a:pt x="783" y="14018"/>
                  <a:pt x="737" y="14048"/>
                  <a:pt x="608" y="14048"/>
                </a:cubicBezTo>
                <a:cubicBezTo>
                  <a:pt x="525" y="14048"/>
                  <a:pt x="455" y="14030"/>
                  <a:pt x="411" y="13998"/>
                </a:cubicBezTo>
                <a:cubicBezTo>
                  <a:pt x="331" y="13939"/>
                  <a:pt x="338" y="13989"/>
                  <a:pt x="274" y="13062"/>
                </a:cubicBezTo>
                <a:cubicBezTo>
                  <a:pt x="251" y="12718"/>
                  <a:pt x="229" y="12433"/>
                  <a:pt x="225" y="12428"/>
                </a:cubicBezTo>
                <a:close/>
                <a:moveTo>
                  <a:pt x="2497" y="12430"/>
                </a:moveTo>
                <a:cubicBezTo>
                  <a:pt x="2486" y="12415"/>
                  <a:pt x="2129" y="12760"/>
                  <a:pt x="2108" y="12805"/>
                </a:cubicBezTo>
                <a:cubicBezTo>
                  <a:pt x="2101" y="12822"/>
                  <a:pt x="2094" y="12847"/>
                  <a:pt x="2094" y="12860"/>
                </a:cubicBezTo>
                <a:cubicBezTo>
                  <a:pt x="2093" y="12874"/>
                  <a:pt x="2113" y="12867"/>
                  <a:pt x="2137" y="12844"/>
                </a:cubicBezTo>
                <a:cubicBezTo>
                  <a:pt x="2161" y="12821"/>
                  <a:pt x="2249" y="12739"/>
                  <a:pt x="2332" y="12662"/>
                </a:cubicBezTo>
                <a:cubicBezTo>
                  <a:pt x="2470" y="12535"/>
                  <a:pt x="2520" y="12464"/>
                  <a:pt x="2497" y="12430"/>
                </a:cubicBezTo>
                <a:close/>
                <a:moveTo>
                  <a:pt x="14777" y="12474"/>
                </a:moveTo>
                <a:cubicBezTo>
                  <a:pt x="14762" y="12462"/>
                  <a:pt x="14741" y="12503"/>
                  <a:pt x="14705" y="12559"/>
                </a:cubicBezTo>
                <a:lnTo>
                  <a:pt x="14627" y="12682"/>
                </a:lnTo>
                <a:lnTo>
                  <a:pt x="14639" y="12887"/>
                </a:lnTo>
                <a:cubicBezTo>
                  <a:pt x="14646" y="13000"/>
                  <a:pt x="14665" y="13272"/>
                  <a:pt x="14680" y="13492"/>
                </a:cubicBezTo>
                <a:cubicBezTo>
                  <a:pt x="14695" y="13712"/>
                  <a:pt x="14713" y="13996"/>
                  <a:pt x="14721" y="14126"/>
                </a:cubicBezTo>
                <a:lnTo>
                  <a:pt x="14733" y="14362"/>
                </a:lnTo>
                <a:lnTo>
                  <a:pt x="15110" y="14362"/>
                </a:lnTo>
                <a:cubicBezTo>
                  <a:pt x="15388" y="14362"/>
                  <a:pt x="15491" y="14371"/>
                  <a:pt x="15505" y="14397"/>
                </a:cubicBezTo>
                <a:cubicBezTo>
                  <a:pt x="15515" y="14417"/>
                  <a:pt x="15534" y="14491"/>
                  <a:pt x="15548" y="14561"/>
                </a:cubicBezTo>
                <a:cubicBezTo>
                  <a:pt x="15582" y="14740"/>
                  <a:pt x="15652" y="14885"/>
                  <a:pt x="15729" y="14941"/>
                </a:cubicBezTo>
                <a:cubicBezTo>
                  <a:pt x="15765" y="14967"/>
                  <a:pt x="15828" y="14988"/>
                  <a:pt x="15869" y="14988"/>
                </a:cubicBezTo>
                <a:cubicBezTo>
                  <a:pt x="15995" y="14989"/>
                  <a:pt x="16064" y="14920"/>
                  <a:pt x="16148" y="14710"/>
                </a:cubicBezTo>
                <a:cubicBezTo>
                  <a:pt x="16190" y="14606"/>
                  <a:pt x="16245" y="14484"/>
                  <a:pt x="16270" y="14441"/>
                </a:cubicBezTo>
                <a:lnTo>
                  <a:pt x="16316" y="14362"/>
                </a:lnTo>
                <a:lnTo>
                  <a:pt x="17210" y="14362"/>
                </a:lnTo>
                <a:cubicBezTo>
                  <a:pt x="17997" y="14362"/>
                  <a:pt x="18109" y="14356"/>
                  <a:pt x="18148" y="14316"/>
                </a:cubicBezTo>
                <a:cubicBezTo>
                  <a:pt x="18189" y="14274"/>
                  <a:pt x="18195" y="14274"/>
                  <a:pt x="18227" y="14316"/>
                </a:cubicBezTo>
                <a:cubicBezTo>
                  <a:pt x="18257" y="14356"/>
                  <a:pt x="18352" y="14362"/>
                  <a:pt x="19007" y="14362"/>
                </a:cubicBezTo>
                <a:lnTo>
                  <a:pt x="19751" y="14362"/>
                </a:lnTo>
                <a:lnTo>
                  <a:pt x="19842" y="14095"/>
                </a:lnTo>
                <a:cubicBezTo>
                  <a:pt x="19891" y="13948"/>
                  <a:pt x="19931" y="13793"/>
                  <a:pt x="19931" y="13752"/>
                </a:cubicBezTo>
                <a:cubicBezTo>
                  <a:pt x="19931" y="13605"/>
                  <a:pt x="19706" y="13335"/>
                  <a:pt x="19584" y="13335"/>
                </a:cubicBezTo>
                <a:cubicBezTo>
                  <a:pt x="19531" y="13335"/>
                  <a:pt x="19379" y="13453"/>
                  <a:pt x="19117" y="13698"/>
                </a:cubicBezTo>
                <a:cubicBezTo>
                  <a:pt x="18767" y="14026"/>
                  <a:pt x="18718" y="14055"/>
                  <a:pt x="18549" y="14040"/>
                </a:cubicBezTo>
                <a:cubicBezTo>
                  <a:pt x="18450" y="14031"/>
                  <a:pt x="18393" y="14012"/>
                  <a:pt x="18367" y="13978"/>
                </a:cubicBezTo>
                <a:cubicBezTo>
                  <a:pt x="18333" y="13933"/>
                  <a:pt x="18332" y="13920"/>
                  <a:pt x="18359" y="13810"/>
                </a:cubicBezTo>
                <a:cubicBezTo>
                  <a:pt x="18374" y="13745"/>
                  <a:pt x="18395" y="13640"/>
                  <a:pt x="18405" y="13577"/>
                </a:cubicBezTo>
                <a:lnTo>
                  <a:pt x="18423" y="13463"/>
                </a:lnTo>
                <a:lnTo>
                  <a:pt x="18326" y="13611"/>
                </a:lnTo>
                <a:cubicBezTo>
                  <a:pt x="18256" y="13717"/>
                  <a:pt x="18229" y="13782"/>
                  <a:pt x="18229" y="13840"/>
                </a:cubicBezTo>
                <a:cubicBezTo>
                  <a:pt x="18229" y="13885"/>
                  <a:pt x="18216" y="13950"/>
                  <a:pt x="18199" y="13985"/>
                </a:cubicBezTo>
                <a:cubicBezTo>
                  <a:pt x="18169" y="14046"/>
                  <a:pt x="18158" y="14048"/>
                  <a:pt x="17819" y="14048"/>
                </a:cubicBezTo>
                <a:cubicBezTo>
                  <a:pt x="17600" y="14048"/>
                  <a:pt x="17464" y="14036"/>
                  <a:pt x="17457" y="14018"/>
                </a:cubicBezTo>
                <a:cubicBezTo>
                  <a:pt x="17450" y="14002"/>
                  <a:pt x="17468" y="13930"/>
                  <a:pt x="17497" y="13858"/>
                </a:cubicBezTo>
                <a:cubicBezTo>
                  <a:pt x="17539" y="13752"/>
                  <a:pt x="17547" y="13706"/>
                  <a:pt x="17536" y="13614"/>
                </a:cubicBezTo>
                <a:cubicBezTo>
                  <a:pt x="17521" y="13470"/>
                  <a:pt x="17478" y="13348"/>
                  <a:pt x="17435" y="13324"/>
                </a:cubicBezTo>
                <a:cubicBezTo>
                  <a:pt x="17315" y="13257"/>
                  <a:pt x="16895" y="13708"/>
                  <a:pt x="16862" y="13938"/>
                </a:cubicBezTo>
                <a:lnTo>
                  <a:pt x="16849" y="14033"/>
                </a:lnTo>
                <a:lnTo>
                  <a:pt x="16470" y="14042"/>
                </a:lnTo>
                <a:cubicBezTo>
                  <a:pt x="16250" y="14046"/>
                  <a:pt x="16083" y="14038"/>
                  <a:pt x="16072" y="14022"/>
                </a:cubicBezTo>
                <a:cubicBezTo>
                  <a:pt x="16060" y="14005"/>
                  <a:pt x="16080" y="13906"/>
                  <a:pt x="16124" y="13755"/>
                </a:cubicBezTo>
                <a:cubicBezTo>
                  <a:pt x="16205" y="13481"/>
                  <a:pt x="16241" y="13164"/>
                  <a:pt x="16191" y="13164"/>
                </a:cubicBezTo>
                <a:cubicBezTo>
                  <a:pt x="16141" y="13164"/>
                  <a:pt x="15933" y="13377"/>
                  <a:pt x="15810" y="13552"/>
                </a:cubicBezTo>
                <a:cubicBezTo>
                  <a:pt x="15740" y="13653"/>
                  <a:pt x="15673" y="13786"/>
                  <a:pt x="15641" y="13884"/>
                </a:cubicBezTo>
                <a:lnTo>
                  <a:pt x="15588" y="14048"/>
                </a:lnTo>
                <a:lnTo>
                  <a:pt x="15314" y="14048"/>
                </a:lnTo>
                <a:cubicBezTo>
                  <a:pt x="14997" y="14048"/>
                  <a:pt x="14917" y="14016"/>
                  <a:pt x="14899" y="13886"/>
                </a:cubicBezTo>
                <a:cubicBezTo>
                  <a:pt x="14893" y="13842"/>
                  <a:pt x="14868" y="13529"/>
                  <a:pt x="14846" y="13192"/>
                </a:cubicBezTo>
                <a:cubicBezTo>
                  <a:pt x="14810" y="12670"/>
                  <a:pt x="14802" y="12496"/>
                  <a:pt x="14777" y="12474"/>
                </a:cubicBezTo>
                <a:close/>
                <a:moveTo>
                  <a:pt x="3181" y="12540"/>
                </a:moveTo>
                <a:cubicBezTo>
                  <a:pt x="3057" y="12780"/>
                  <a:pt x="3051" y="12812"/>
                  <a:pt x="3100" y="12954"/>
                </a:cubicBezTo>
                <a:cubicBezTo>
                  <a:pt x="3116" y="13000"/>
                  <a:pt x="3147" y="13197"/>
                  <a:pt x="3169" y="13393"/>
                </a:cubicBezTo>
                <a:cubicBezTo>
                  <a:pt x="3238" y="14015"/>
                  <a:pt x="3229" y="14048"/>
                  <a:pt x="2989" y="14048"/>
                </a:cubicBezTo>
                <a:cubicBezTo>
                  <a:pt x="2791" y="14048"/>
                  <a:pt x="2728" y="14008"/>
                  <a:pt x="2563" y="13775"/>
                </a:cubicBezTo>
                <a:lnTo>
                  <a:pt x="2429" y="13588"/>
                </a:lnTo>
                <a:lnTo>
                  <a:pt x="2369" y="13716"/>
                </a:lnTo>
                <a:cubicBezTo>
                  <a:pt x="2335" y="13787"/>
                  <a:pt x="2308" y="13860"/>
                  <a:pt x="2308" y="13878"/>
                </a:cubicBezTo>
                <a:cubicBezTo>
                  <a:pt x="2308" y="13896"/>
                  <a:pt x="2338" y="13961"/>
                  <a:pt x="2375" y="14023"/>
                </a:cubicBezTo>
                <a:cubicBezTo>
                  <a:pt x="2411" y="14086"/>
                  <a:pt x="2446" y="14161"/>
                  <a:pt x="2451" y="14189"/>
                </a:cubicBezTo>
                <a:cubicBezTo>
                  <a:pt x="2467" y="14283"/>
                  <a:pt x="2401" y="14424"/>
                  <a:pt x="2264" y="14587"/>
                </a:cubicBezTo>
                <a:cubicBezTo>
                  <a:pt x="2026" y="14871"/>
                  <a:pt x="1905" y="14928"/>
                  <a:pt x="1748" y="14832"/>
                </a:cubicBezTo>
                <a:cubicBezTo>
                  <a:pt x="1669" y="14784"/>
                  <a:pt x="1643" y="14779"/>
                  <a:pt x="1643" y="14811"/>
                </a:cubicBezTo>
                <a:cubicBezTo>
                  <a:pt x="1643" y="14846"/>
                  <a:pt x="1719" y="14906"/>
                  <a:pt x="1888" y="15008"/>
                </a:cubicBezTo>
                <a:cubicBezTo>
                  <a:pt x="1974" y="15059"/>
                  <a:pt x="2078" y="15102"/>
                  <a:pt x="2120" y="15102"/>
                </a:cubicBezTo>
                <a:cubicBezTo>
                  <a:pt x="2263" y="15103"/>
                  <a:pt x="2392" y="14927"/>
                  <a:pt x="2523" y="14555"/>
                </a:cubicBezTo>
                <a:lnTo>
                  <a:pt x="2592" y="14360"/>
                </a:lnTo>
                <a:lnTo>
                  <a:pt x="3691" y="14361"/>
                </a:lnTo>
                <a:lnTo>
                  <a:pt x="4791" y="14363"/>
                </a:lnTo>
                <a:lnTo>
                  <a:pt x="4823" y="14272"/>
                </a:lnTo>
                <a:lnTo>
                  <a:pt x="4855" y="14182"/>
                </a:lnTo>
                <a:lnTo>
                  <a:pt x="4913" y="14271"/>
                </a:lnTo>
                <a:lnTo>
                  <a:pt x="4970" y="14362"/>
                </a:lnTo>
                <a:lnTo>
                  <a:pt x="5241" y="14362"/>
                </a:lnTo>
                <a:lnTo>
                  <a:pt x="5511" y="14362"/>
                </a:lnTo>
                <a:lnTo>
                  <a:pt x="5535" y="14279"/>
                </a:lnTo>
                <a:cubicBezTo>
                  <a:pt x="5548" y="14233"/>
                  <a:pt x="5577" y="14171"/>
                  <a:pt x="5601" y="14140"/>
                </a:cubicBezTo>
                <a:cubicBezTo>
                  <a:pt x="5643" y="14084"/>
                  <a:pt x="5643" y="14084"/>
                  <a:pt x="5877" y="14209"/>
                </a:cubicBezTo>
                <a:cubicBezTo>
                  <a:pt x="6005" y="14277"/>
                  <a:pt x="6116" y="14333"/>
                  <a:pt x="6122" y="14333"/>
                </a:cubicBezTo>
                <a:cubicBezTo>
                  <a:pt x="6143" y="14333"/>
                  <a:pt x="6279" y="13972"/>
                  <a:pt x="6279" y="13917"/>
                </a:cubicBezTo>
                <a:cubicBezTo>
                  <a:pt x="6279" y="13887"/>
                  <a:pt x="6249" y="13728"/>
                  <a:pt x="6214" y="13563"/>
                </a:cubicBezTo>
                <a:cubicBezTo>
                  <a:pt x="6140" y="13220"/>
                  <a:pt x="6144" y="13224"/>
                  <a:pt x="5938" y="13337"/>
                </a:cubicBezTo>
                <a:cubicBezTo>
                  <a:pt x="5784" y="13421"/>
                  <a:pt x="5686" y="13560"/>
                  <a:pt x="5598" y="13820"/>
                </a:cubicBezTo>
                <a:lnTo>
                  <a:pt x="5525" y="14033"/>
                </a:lnTo>
                <a:lnTo>
                  <a:pt x="5320" y="14041"/>
                </a:lnTo>
                <a:cubicBezTo>
                  <a:pt x="5181" y="14046"/>
                  <a:pt x="5099" y="14036"/>
                  <a:pt x="5066" y="14010"/>
                </a:cubicBezTo>
                <a:cubicBezTo>
                  <a:pt x="5019" y="13975"/>
                  <a:pt x="5018" y="13965"/>
                  <a:pt x="5023" y="13718"/>
                </a:cubicBezTo>
                <a:lnTo>
                  <a:pt x="5028" y="13463"/>
                </a:lnTo>
                <a:lnTo>
                  <a:pt x="4949" y="13588"/>
                </a:lnTo>
                <a:cubicBezTo>
                  <a:pt x="4878" y="13700"/>
                  <a:pt x="4860" y="13764"/>
                  <a:pt x="4869" y="13866"/>
                </a:cubicBezTo>
                <a:cubicBezTo>
                  <a:pt x="4870" y="13884"/>
                  <a:pt x="4863" y="13932"/>
                  <a:pt x="4852" y="13974"/>
                </a:cubicBezTo>
                <a:lnTo>
                  <a:pt x="4832" y="14049"/>
                </a:lnTo>
                <a:lnTo>
                  <a:pt x="4572" y="14042"/>
                </a:lnTo>
                <a:cubicBezTo>
                  <a:pt x="4285" y="14033"/>
                  <a:pt x="4307" y="14051"/>
                  <a:pt x="4336" y="13842"/>
                </a:cubicBezTo>
                <a:cubicBezTo>
                  <a:pt x="4343" y="13791"/>
                  <a:pt x="4333" y="13738"/>
                  <a:pt x="4306" y="13682"/>
                </a:cubicBezTo>
                <a:cubicBezTo>
                  <a:pt x="4246" y="13561"/>
                  <a:pt x="4093" y="13421"/>
                  <a:pt x="4019" y="13421"/>
                </a:cubicBezTo>
                <a:cubicBezTo>
                  <a:pt x="3937" y="13421"/>
                  <a:pt x="3749" y="13535"/>
                  <a:pt x="3516" y="13725"/>
                </a:cubicBezTo>
                <a:cubicBezTo>
                  <a:pt x="3411" y="13810"/>
                  <a:pt x="3317" y="13873"/>
                  <a:pt x="3308" y="13864"/>
                </a:cubicBezTo>
                <a:cubicBezTo>
                  <a:pt x="3297" y="13854"/>
                  <a:pt x="3298" y="13805"/>
                  <a:pt x="3310" y="13741"/>
                </a:cubicBezTo>
                <a:cubicBezTo>
                  <a:pt x="3321" y="13680"/>
                  <a:pt x="3325" y="13535"/>
                  <a:pt x="3318" y="13400"/>
                </a:cubicBezTo>
                <a:cubicBezTo>
                  <a:pt x="3307" y="13185"/>
                  <a:pt x="3309" y="13163"/>
                  <a:pt x="3345" y="13135"/>
                </a:cubicBezTo>
                <a:cubicBezTo>
                  <a:pt x="3366" y="13118"/>
                  <a:pt x="3403" y="13052"/>
                  <a:pt x="3425" y="12987"/>
                </a:cubicBezTo>
                <a:cubicBezTo>
                  <a:pt x="3469" y="12861"/>
                  <a:pt x="3469" y="12864"/>
                  <a:pt x="3362" y="12779"/>
                </a:cubicBezTo>
                <a:cubicBezTo>
                  <a:pt x="3334" y="12757"/>
                  <a:pt x="3284" y="12692"/>
                  <a:pt x="3249" y="12635"/>
                </a:cubicBezTo>
                <a:cubicBezTo>
                  <a:pt x="3215" y="12578"/>
                  <a:pt x="3184" y="12534"/>
                  <a:pt x="3181" y="12540"/>
                </a:cubicBezTo>
                <a:close/>
                <a:moveTo>
                  <a:pt x="20437" y="12582"/>
                </a:moveTo>
                <a:lnTo>
                  <a:pt x="20360" y="12758"/>
                </a:lnTo>
                <a:cubicBezTo>
                  <a:pt x="20318" y="12854"/>
                  <a:pt x="20283" y="12956"/>
                  <a:pt x="20283" y="12984"/>
                </a:cubicBezTo>
                <a:cubicBezTo>
                  <a:pt x="20283" y="13012"/>
                  <a:pt x="20306" y="13328"/>
                  <a:pt x="20335" y="13686"/>
                </a:cubicBezTo>
                <a:cubicBezTo>
                  <a:pt x="20381" y="14239"/>
                  <a:pt x="20393" y="14330"/>
                  <a:pt x="20415" y="14286"/>
                </a:cubicBezTo>
                <a:cubicBezTo>
                  <a:pt x="20449" y="14218"/>
                  <a:pt x="20478" y="14066"/>
                  <a:pt x="20492" y="13882"/>
                </a:cubicBezTo>
                <a:cubicBezTo>
                  <a:pt x="20503" y="13743"/>
                  <a:pt x="20472" y="12910"/>
                  <a:pt x="20447" y="12680"/>
                </a:cubicBezTo>
                <a:lnTo>
                  <a:pt x="20437" y="12582"/>
                </a:lnTo>
                <a:close/>
                <a:moveTo>
                  <a:pt x="12004" y="12585"/>
                </a:moveTo>
                <a:lnTo>
                  <a:pt x="11968" y="12653"/>
                </a:lnTo>
                <a:cubicBezTo>
                  <a:pt x="11949" y="12691"/>
                  <a:pt x="11912" y="12780"/>
                  <a:pt x="11886" y="12851"/>
                </a:cubicBezTo>
                <a:lnTo>
                  <a:pt x="11840" y="12979"/>
                </a:lnTo>
                <a:lnTo>
                  <a:pt x="11874" y="13392"/>
                </a:lnTo>
                <a:cubicBezTo>
                  <a:pt x="11893" y="13619"/>
                  <a:pt x="11920" y="13927"/>
                  <a:pt x="11933" y="14074"/>
                </a:cubicBezTo>
                <a:lnTo>
                  <a:pt x="11956" y="14341"/>
                </a:lnTo>
                <a:lnTo>
                  <a:pt x="11990" y="14244"/>
                </a:lnTo>
                <a:cubicBezTo>
                  <a:pt x="12077" y="13996"/>
                  <a:pt x="12082" y="13692"/>
                  <a:pt x="12016" y="12754"/>
                </a:cubicBezTo>
                <a:lnTo>
                  <a:pt x="12004" y="12585"/>
                </a:lnTo>
                <a:close/>
                <a:moveTo>
                  <a:pt x="17165" y="12678"/>
                </a:moveTo>
                <a:lnTo>
                  <a:pt x="17093" y="12782"/>
                </a:lnTo>
                <a:lnTo>
                  <a:pt x="17020" y="12885"/>
                </a:lnTo>
                <a:lnTo>
                  <a:pt x="17083" y="12966"/>
                </a:lnTo>
                <a:cubicBezTo>
                  <a:pt x="17116" y="13011"/>
                  <a:pt x="17154" y="13048"/>
                  <a:pt x="17165" y="13049"/>
                </a:cubicBezTo>
                <a:cubicBezTo>
                  <a:pt x="17177" y="13049"/>
                  <a:pt x="17219" y="13008"/>
                  <a:pt x="17259" y="12957"/>
                </a:cubicBezTo>
                <a:lnTo>
                  <a:pt x="17332" y="12865"/>
                </a:lnTo>
                <a:lnTo>
                  <a:pt x="17249" y="12772"/>
                </a:lnTo>
                <a:lnTo>
                  <a:pt x="17165" y="12678"/>
                </a:lnTo>
                <a:close/>
                <a:moveTo>
                  <a:pt x="4811" y="12705"/>
                </a:moveTo>
                <a:lnTo>
                  <a:pt x="4757" y="12760"/>
                </a:lnTo>
                <a:cubicBezTo>
                  <a:pt x="4728" y="12790"/>
                  <a:pt x="4686" y="12844"/>
                  <a:pt x="4665" y="12879"/>
                </a:cubicBezTo>
                <a:lnTo>
                  <a:pt x="4626" y="12942"/>
                </a:lnTo>
                <a:lnTo>
                  <a:pt x="4703" y="13038"/>
                </a:lnTo>
                <a:cubicBezTo>
                  <a:pt x="4745" y="13091"/>
                  <a:pt x="4794" y="13135"/>
                  <a:pt x="4812" y="13135"/>
                </a:cubicBezTo>
                <a:cubicBezTo>
                  <a:pt x="4830" y="13135"/>
                  <a:pt x="4878" y="13094"/>
                  <a:pt x="4918" y="13042"/>
                </a:cubicBezTo>
                <a:lnTo>
                  <a:pt x="4992" y="12949"/>
                </a:lnTo>
                <a:lnTo>
                  <a:pt x="4901" y="12827"/>
                </a:lnTo>
                <a:lnTo>
                  <a:pt x="4811" y="12705"/>
                </a:lnTo>
                <a:close/>
                <a:moveTo>
                  <a:pt x="3778" y="12793"/>
                </a:moveTo>
                <a:cubicBezTo>
                  <a:pt x="3746" y="12793"/>
                  <a:pt x="3638" y="12930"/>
                  <a:pt x="3638" y="12971"/>
                </a:cubicBezTo>
                <a:cubicBezTo>
                  <a:pt x="3638" y="12982"/>
                  <a:pt x="3662" y="13023"/>
                  <a:pt x="3692" y="13063"/>
                </a:cubicBezTo>
                <a:cubicBezTo>
                  <a:pt x="3721" y="13103"/>
                  <a:pt x="3762" y="13135"/>
                  <a:pt x="3782" y="13135"/>
                </a:cubicBezTo>
                <a:cubicBezTo>
                  <a:pt x="3829" y="13135"/>
                  <a:pt x="3931" y="13028"/>
                  <a:pt x="3931" y="12979"/>
                </a:cubicBezTo>
                <a:cubicBezTo>
                  <a:pt x="3931" y="12927"/>
                  <a:pt x="3820" y="12793"/>
                  <a:pt x="3778" y="12793"/>
                </a:cubicBezTo>
                <a:close/>
                <a:moveTo>
                  <a:pt x="8971" y="13073"/>
                </a:moveTo>
                <a:lnTo>
                  <a:pt x="8914" y="13235"/>
                </a:lnTo>
                <a:lnTo>
                  <a:pt x="8857" y="13399"/>
                </a:lnTo>
                <a:lnTo>
                  <a:pt x="8910" y="13668"/>
                </a:lnTo>
                <a:cubicBezTo>
                  <a:pt x="8939" y="13815"/>
                  <a:pt x="8957" y="13954"/>
                  <a:pt x="8951" y="13977"/>
                </a:cubicBezTo>
                <a:cubicBezTo>
                  <a:pt x="8942" y="14011"/>
                  <a:pt x="8887" y="14019"/>
                  <a:pt x="8656" y="14019"/>
                </a:cubicBezTo>
                <a:cubicBezTo>
                  <a:pt x="8388" y="14019"/>
                  <a:pt x="8372" y="14016"/>
                  <a:pt x="8351" y="13959"/>
                </a:cubicBezTo>
                <a:cubicBezTo>
                  <a:pt x="8339" y="13926"/>
                  <a:pt x="8332" y="13862"/>
                  <a:pt x="8337" y="13816"/>
                </a:cubicBezTo>
                <a:cubicBezTo>
                  <a:pt x="8341" y="13771"/>
                  <a:pt x="8339" y="13734"/>
                  <a:pt x="8332" y="13734"/>
                </a:cubicBezTo>
                <a:cubicBezTo>
                  <a:pt x="8302" y="13734"/>
                  <a:pt x="8231" y="14248"/>
                  <a:pt x="8250" y="14328"/>
                </a:cubicBezTo>
                <a:cubicBezTo>
                  <a:pt x="8255" y="14352"/>
                  <a:pt x="8345" y="14362"/>
                  <a:pt x="8559" y="14362"/>
                </a:cubicBezTo>
                <a:lnTo>
                  <a:pt x="8860" y="14362"/>
                </a:lnTo>
                <a:lnTo>
                  <a:pt x="8888" y="14281"/>
                </a:lnTo>
                <a:cubicBezTo>
                  <a:pt x="8904" y="14237"/>
                  <a:pt x="8930" y="14183"/>
                  <a:pt x="8948" y="14162"/>
                </a:cubicBezTo>
                <a:cubicBezTo>
                  <a:pt x="8975" y="14130"/>
                  <a:pt x="8983" y="14140"/>
                  <a:pt x="9011" y="14243"/>
                </a:cubicBezTo>
                <a:lnTo>
                  <a:pt x="9043" y="14362"/>
                </a:lnTo>
                <a:lnTo>
                  <a:pt x="9808" y="14362"/>
                </a:lnTo>
                <a:lnTo>
                  <a:pt x="10573" y="14362"/>
                </a:lnTo>
                <a:lnTo>
                  <a:pt x="10720" y="14256"/>
                </a:lnTo>
                <a:cubicBezTo>
                  <a:pt x="10860" y="14155"/>
                  <a:pt x="10873" y="14151"/>
                  <a:pt x="11052" y="14156"/>
                </a:cubicBezTo>
                <a:cubicBezTo>
                  <a:pt x="11154" y="14159"/>
                  <a:pt x="11268" y="14167"/>
                  <a:pt x="11306" y="14175"/>
                </a:cubicBezTo>
                <a:cubicBezTo>
                  <a:pt x="11369" y="14189"/>
                  <a:pt x="11379" y="14179"/>
                  <a:pt x="11449" y="14047"/>
                </a:cubicBezTo>
                <a:cubicBezTo>
                  <a:pt x="11500" y="13949"/>
                  <a:pt x="11515" y="13902"/>
                  <a:pt x="11497" y="13894"/>
                </a:cubicBezTo>
                <a:cubicBezTo>
                  <a:pt x="11318" y="13816"/>
                  <a:pt x="11119" y="13697"/>
                  <a:pt x="10938" y="13560"/>
                </a:cubicBezTo>
                <a:cubicBezTo>
                  <a:pt x="10633" y="13327"/>
                  <a:pt x="10532" y="13333"/>
                  <a:pt x="10378" y="13595"/>
                </a:cubicBezTo>
                <a:cubicBezTo>
                  <a:pt x="10282" y="13759"/>
                  <a:pt x="10286" y="13796"/>
                  <a:pt x="10393" y="13740"/>
                </a:cubicBezTo>
                <a:cubicBezTo>
                  <a:pt x="10473" y="13698"/>
                  <a:pt x="10485" y="13698"/>
                  <a:pt x="10613" y="13759"/>
                </a:cubicBezTo>
                <a:cubicBezTo>
                  <a:pt x="10767" y="13832"/>
                  <a:pt x="10848" y="13900"/>
                  <a:pt x="10824" y="13934"/>
                </a:cubicBezTo>
                <a:cubicBezTo>
                  <a:pt x="10815" y="13947"/>
                  <a:pt x="10759" y="13978"/>
                  <a:pt x="10700" y="14003"/>
                </a:cubicBezTo>
                <a:cubicBezTo>
                  <a:pt x="10612" y="14041"/>
                  <a:pt x="10478" y="14048"/>
                  <a:pt x="9905" y="14048"/>
                </a:cubicBezTo>
                <a:cubicBezTo>
                  <a:pt x="9217" y="14048"/>
                  <a:pt x="9215" y="14048"/>
                  <a:pt x="9167" y="13984"/>
                </a:cubicBezTo>
                <a:cubicBezTo>
                  <a:pt x="9130" y="13934"/>
                  <a:pt x="9102" y="13822"/>
                  <a:pt x="9045" y="13496"/>
                </a:cubicBezTo>
                <a:lnTo>
                  <a:pt x="8971" y="13073"/>
                </a:lnTo>
                <a:close/>
                <a:moveTo>
                  <a:pt x="7633" y="13166"/>
                </a:moveTo>
                <a:lnTo>
                  <a:pt x="7608" y="13341"/>
                </a:lnTo>
                <a:cubicBezTo>
                  <a:pt x="7583" y="13511"/>
                  <a:pt x="7584" y="13517"/>
                  <a:pt x="7626" y="13561"/>
                </a:cubicBezTo>
                <a:cubicBezTo>
                  <a:pt x="7790" y="13727"/>
                  <a:pt x="7883" y="13906"/>
                  <a:pt x="7856" y="14005"/>
                </a:cubicBezTo>
                <a:cubicBezTo>
                  <a:pt x="7847" y="14041"/>
                  <a:pt x="7801" y="14048"/>
                  <a:pt x="7602" y="14048"/>
                </a:cubicBezTo>
                <a:lnTo>
                  <a:pt x="7360" y="14048"/>
                </a:lnTo>
                <a:lnTo>
                  <a:pt x="7347" y="14137"/>
                </a:lnTo>
                <a:cubicBezTo>
                  <a:pt x="7340" y="14186"/>
                  <a:pt x="7335" y="14257"/>
                  <a:pt x="7335" y="14294"/>
                </a:cubicBezTo>
                <a:lnTo>
                  <a:pt x="7335" y="14362"/>
                </a:lnTo>
                <a:lnTo>
                  <a:pt x="7648" y="14362"/>
                </a:lnTo>
                <a:lnTo>
                  <a:pt x="7960" y="14362"/>
                </a:lnTo>
                <a:lnTo>
                  <a:pt x="7975" y="14283"/>
                </a:lnTo>
                <a:cubicBezTo>
                  <a:pt x="7998" y="14158"/>
                  <a:pt x="7991" y="13787"/>
                  <a:pt x="7964" y="13670"/>
                </a:cubicBezTo>
                <a:cubicBezTo>
                  <a:pt x="7927" y="13516"/>
                  <a:pt x="7798" y="13288"/>
                  <a:pt x="7709" y="13222"/>
                </a:cubicBezTo>
                <a:lnTo>
                  <a:pt x="7633" y="13166"/>
                </a:lnTo>
                <a:close/>
                <a:moveTo>
                  <a:pt x="21231" y="13392"/>
                </a:moveTo>
                <a:cubicBezTo>
                  <a:pt x="21154" y="13392"/>
                  <a:pt x="21095" y="13465"/>
                  <a:pt x="21003" y="13671"/>
                </a:cubicBezTo>
                <a:cubicBezTo>
                  <a:pt x="20923" y="13851"/>
                  <a:pt x="20919" y="13870"/>
                  <a:pt x="20919" y="14070"/>
                </a:cubicBezTo>
                <a:cubicBezTo>
                  <a:pt x="20919" y="14316"/>
                  <a:pt x="20944" y="14362"/>
                  <a:pt x="21078" y="14362"/>
                </a:cubicBezTo>
                <a:cubicBezTo>
                  <a:pt x="21189" y="14362"/>
                  <a:pt x="21242" y="14323"/>
                  <a:pt x="21297" y="14200"/>
                </a:cubicBezTo>
                <a:cubicBezTo>
                  <a:pt x="21358" y="14064"/>
                  <a:pt x="21396" y="14108"/>
                  <a:pt x="21362" y="14276"/>
                </a:cubicBezTo>
                <a:cubicBezTo>
                  <a:pt x="21321" y="14472"/>
                  <a:pt x="21118" y="14749"/>
                  <a:pt x="20895" y="14914"/>
                </a:cubicBezTo>
                <a:cubicBezTo>
                  <a:pt x="20783" y="14997"/>
                  <a:pt x="20726" y="15005"/>
                  <a:pt x="20576" y="14958"/>
                </a:cubicBezTo>
                <a:cubicBezTo>
                  <a:pt x="20476" y="14927"/>
                  <a:pt x="20435" y="14938"/>
                  <a:pt x="20470" y="14988"/>
                </a:cubicBezTo>
                <a:cubicBezTo>
                  <a:pt x="20480" y="15003"/>
                  <a:pt x="20572" y="15047"/>
                  <a:pt x="20674" y="15086"/>
                </a:cubicBezTo>
                <a:cubicBezTo>
                  <a:pt x="20907" y="15176"/>
                  <a:pt x="21045" y="15180"/>
                  <a:pt x="21142" y="15101"/>
                </a:cubicBezTo>
                <a:cubicBezTo>
                  <a:pt x="21337" y="14942"/>
                  <a:pt x="21513" y="14261"/>
                  <a:pt x="21456" y="13890"/>
                </a:cubicBezTo>
                <a:cubicBezTo>
                  <a:pt x="21409" y="13586"/>
                  <a:pt x="21322" y="13392"/>
                  <a:pt x="21231" y="13392"/>
                </a:cubicBezTo>
                <a:close/>
                <a:moveTo>
                  <a:pt x="12791" y="13393"/>
                </a:moveTo>
                <a:cubicBezTo>
                  <a:pt x="12718" y="13392"/>
                  <a:pt x="12636" y="13501"/>
                  <a:pt x="12548" y="13718"/>
                </a:cubicBezTo>
                <a:cubicBezTo>
                  <a:pt x="12489" y="13862"/>
                  <a:pt x="12479" y="13914"/>
                  <a:pt x="12479" y="14061"/>
                </a:cubicBezTo>
                <a:cubicBezTo>
                  <a:pt x="12479" y="14304"/>
                  <a:pt x="12510" y="14362"/>
                  <a:pt x="12642" y="14362"/>
                </a:cubicBezTo>
                <a:cubicBezTo>
                  <a:pt x="12757" y="14362"/>
                  <a:pt x="12816" y="14314"/>
                  <a:pt x="12861" y="14187"/>
                </a:cubicBezTo>
                <a:cubicBezTo>
                  <a:pt x="12878" y="14141"/>
                  <a:pt x="12900" y="14111"/>
                  <a:pt x="12910" y="14120"/>
                </a:cubicBezTo>
                <a:cubicBezTo>
                  <a:pt x="12943" y="14150"/>
                  <a:pt x="12930" y="14308"/>
                  <a:pt x="12887" y="14410"/>
                </a:cubicBezTo>
                <a:cubicBezTo>
                  <a:pt x="12830" y="14546"/>
                  <a:pt x="12612" y="14802"/>
                  <a:pt x="12464" y="14908"/>
                </a:cubicBezTo>
                <a:cubicBezTo>
                  <a:pt x="12337" y="15000"/>
                  <a:pt x="12314" y="15002"/>
                  <a:pt x="12083" y="14943"/>
                </a:cubicBezTo>
                <a:cubicBezTo>
                  <a:pt x="12035" y="14931"/>
                  <a:pt x="12010" y="14935"/>
                  <a:pt x="12010" y="14956"/>
                </a:cubicBezTo>
                <a:cubicBezTo>
                  <a:pt x="12010" y="14984"/>
                  <a:pt x="12118" y="15040"/>
                  <a:pt x="12342" y="15128"/>
                </a:cubicBezTo>
                <a:cubicBezTo>
                  <a:pt x="12447" y="15170"/>
                  <a:pt x="12631" y="15165"/>
                  <a:pt x="12690" y="15120"/>
                </a:cubicBezTo>
                <a:cubicBezTo>
                  <a:pt x="12770" y="15059"/>
                  <a:pt x="12840" y="14936"/>
                  <a:pt x="12907" y="14739"/>
                </a:cubicBezTo>
                <a:cubicBezTo>
                  <a:pt x="13031" y="14376"/>
                  <a:pt x="13060" y="14009"/>
                  <a:pt x="12986" y="13720"/>
                </a:cubicBezTo>
                <a:cubicBezTo>
                  <a:pt x="12930" y="13502"/>
                  <a:pt x="12864" y="13393"/>
                  <a:pt x="12791" y="13393"/>
                </a:cubicBezTo>
                <a:close/>
                <a:moveTo>
                  <a:pt x="14318" y="13434"/>
                </a:moveTo>
                <a:cubicBezTo>
                  <a:pt x="14318" y="13426"/>
                  <a:pt x="14300" y="13432"/>
                  <a:pt x="14278" y="13449"/>
                </a:cubicBezTo>
                <a:cubicBezTo>
                  <a:pt x="14257" y="13466"/>
                  <a:pt x="14200" y="13599"/>
                  <a:pt x="14151" y="13746"/>
                </a:cubicBezTo>
                <a:cubicBezTo>
                  <a:pt x="14051" y="14050"/>
                  <a:pt x="14039" y="14198"/>
                  <a:pt x="14103" y="14299"/>
                </a:cubicBezTo>
                <a:cubicBezTo>
                  <a:pt x="14149" y="14371"/>
                  <a:pt x="14261" y="14384"/>
                  <a:pt x="14295" y="14323"/>
                </a:cubicBezTo>
                <a:cubicBezTo>
                  <a:pt x="14307" y="14302"/>
                  <a:pt x="14322" y="14248"/>
                  <a:pt x="14328" y="14202"/>
                </a:cubicBezTo>
                <a:cubicBezTo>
                  <a:pt x="14338" y="14127"/>
                  <a:pt x="14332" y="14114"/>
                  <a:pt x="14260" y="14071"/>
                </a:cubicBezTo>
                <a:cubicBezTo>
                  <a:pt x="14216" y="14045"/>
                  <a:pt x="14175" y="14002"/>
                  <a:pt x="14168" y="13975"/>
                </a:cubicBezTo>
                <a:cubicBezTo>
                  <a:pt x="14160" y="13945"/>
                  <a:pt x="14187" y="13833"/>
                  <a:pt x="14236" y="13687"/>
                </a:cubicBezTo>
                <a:cubicBezTo>
                  <a:pt x="14281" y="13556"/>
                  <a:pt x="14318" y="13442"/>
                  <a:pt x="14318" y="13434"/>
                </a:cubicBezTo>
                <a:close/>
                <a:moveTo>
                  <a:pt x="19149" y="15299"/>
                </a:moveTo>
                <a:cubicBezTo>
                  <a:pt x="19149" y="15272"/>
                  <a:pt x="18775" y="15644"/>
                  <a:pt x="18744" y="15701"/>
                </a:cubicBezTo>
                <a:cubicBezTo>
                  <a:pt x="18731" y="15725"/>
                  <a:pt x="18720" y="15755"/>
                  <a:pt x="18719" y="15767"/>
                </a:cubicBezTo>
                <a:cubicBezTo>
                  <a:pt x="18718" y="15801"/>
                  <a:pt x="18723" y="15796"/>
                  <a:pt x="18909" y="15618"/>
                </a:cubicBezTo>
                <a:cubicBezTo>
                  <a:pt x="19068" y="15466"/>
                  <a:pt x="19149" y="15358"/>
                  <a:pt x="19149" y="15299"/>
                </a:cubicBezTo>
                <a:close/>
                <a:moveTo>
                  <a:pt x="20102" y="16312"/>
                </a:moveTo>
                <a:cubicBezTo>
                  <a:pt x="20088" y="16292"/>
                  <a:pt x="19717" y="16674"/>
                  <a:pt x="19697" y="16728"/>
                </a:cubicBezTo>
                <a:cubicBezTo>
                  <a:pt x="19685" y="16760"/>
                  <a:pt x="19680" y="16785"/>
                  <a:pt x="19685" y="16785"/>
                </a:cubicBezTo>
                <a:cubicBezTo>
                  <a:pt x="19690" y="16785"/>
                  <a:pt x="19782" y="16703"/>
                  <a:pt x="19888" y="16602"/>
                </a:cubicBezTo>
                <a:cubicBezTo>
                  <a:pt x="20055" y="16444"/>
                  <a:pt x="20126" y="16348"/>
                  <a:pt x="20102" y="16312"/>
                </a:cubicBezTo>
                <a:close/>
                <a:moveTo>
                  <a:pt x="1503" y="16842"/>
                </a:moveTo>
                <a:cubicBezTo>
                  <a:pt x="1363" y="16842"/>
                  <a:pt x="1267" y="17163"/>
                  <a:pt x="1384" y="17240"/>
                </a:cubicBezTo>
                <a:lnTo>
                  <a:pt x="1438" y="17276"/>
                </a:lnTo>
                <a:lnTo>
                  <a:pt x="1296" y="17473"/>
                </a:lnTo>
                <a:cubicBezTo>
                  <a:pt x="1218" y="17581"/>
                  <a:pt x="1162" y="17669"/>
                  <a:pt x="1171" y="17669"/>
                </a:cubicBezTo>
                <a:cubicBezTo>
                  <a:pt x="1209" y="17669"/>
                  <a:pt x="1426" y="17442"/>
                  <a:pt x="1466" y="17359"/>
                </a:cubicBezTo>
                <a:cubicBezTo>
                  <a:pt x="1498" y="17293"/>
                  <a:pt x="1520" y="17273"/>
                  <a:pt x="1547" y="17285"/>
                </a:cubicBezTo>
                <a:cubicBezTo>
                  <a:pt x="1600" y="17310"/>
                  <a:pt x="1618" y="17225"/>
                  <a:pt x="1575" y="17156"/>
                </a:cubicBezTo>
                <a:cubicBezTo>
                  <a:pt x="1553" y="17121"/>
                  <a:pt x="1545" y="17077"/>
                  <a:pt x="1552" y="17036"/>
                </a:cubicBezTo>
                <a:cubicBezTo>
                  <a:pt x="1570" y="16936"/>
                  <a:pt x="1546" y="16842"/>
                  <a:pt x="1503" y="16842"/>
                </a:cubicBezTo>
                <a:close/>
                <a:moveTo>
                  <a:pt x="9271" y="17047"/>
                </a:moveTo>
                <a:cubicBezTo>
                  <a:pt x="9259" y="17045"/>
                  <a:pt x="9243" y="17053"/>
                  <a:pt x="9217" y="17069"/>
                </a:cubicBezTo>
                <a:cubicBezTo>
                  <a:pt x="9155" y="17106"/>
                  <a:pt x="9095" y="17245"/>
                  <a:pt x="9095" y="17350"/>
                </a:cubicBezTo>
                <a:cubicBezTo>
                  <a:pt x="9095" y="17381"/>
                  <a:pt x="9119" y="17429"/>
                  <a:pt x="9148" y="17457"/>
                </a:cubicBezTo>
                <a:lnTo>
                  <a:pt x="9200" y="17506"/>
                </a:lnTo>
                <a:lnTo>
                  <a:pt x="9064" y="17686"/>
                </a:lnTo>
                <a:cubicBezTo>
                  <a:pt x="8990" y="17786"/>
                  <a:pt x="8936" y="17868"/>
                  <a:pt x="8945" y="17869"/>
                </a:cubicBezTo>
                <a:cubicBezTo>
                  <a:pt x="8982" y="17871"/>
                  <a:pt x="9091" y="17766"/>
                  <a:pt x="9186" y="17635"/>
                </a:cubicBezTo>
                <a:cubicBezTo>
                  <a:pt x="9250" y="17547"/>
                  <a:pt x="9301" y="17498"/>
                  <a:pt x="9319" y="17507"/>
                </a:cubicBezTo>
                <a:cubicBezTo>
                  <a:pt x="9362" y="17532"/>
                  <a:pt x="9383" y="17412"/>
                  <a:pt x="9341" y="17378"/>
                </a:cubicBezTo>
                <a:cubicBezTo>
                  <a:pt x="9315" y="17357"/>
                  <a:pt x="9310" y="17327"/>
                  <a:pt x="9319" y="17247"/>
                </a:cubicBezTo>
                <a:cubicBezTo>
                  <a:pt x="9327" y="17177"/>
                  <a:pt x="9322" y="17124"/>
                  <a:pt x="9304" y="17087"/>
                </a:cubicBezTo>
                <a:cubicBezTo>
                  <a:pt x="9292" y="17063"/>
                  <a:pt x="9283" y="17050"/>
                  <a:pt x="9271" y="17047"/>
                </a:cubicBezTo>
                <a:close/>
                <a:moveTo>
                  <a:pt x="3529" y="17048"/>
                </a:moveTo>
                <a:cubicBezTo>
                  <a:pt x="3461" y="17029"/>
                  <a:pt x="3374" y="17119"/>
                  <a:pt x="3346" y="17265"/>
                </a:cubicBezTo>
                <a:cubicBezTo>
                  <a:pt x="3318" y="17410"/>
                  <a:pt x="3320" y="17458"/>
                  <a:pt x="3356" y="17511"/>
                </a:cubicBezTo>
                <a:cubicBezTo>
                  <a:pt x="3407" y="17584"/>
                  <a:pt x="3480" y="17565"/>
                  <a:pt x="3552" y="17459"/>
                </a:cubicBezTo>
                <a:cubicBezTo>
                  <a:pt x="3627" y="17350"/>
                  <a:pt x="3641" y="17215"/>
                  <a:pt x="3588" y="17105"/>
                </a:cubicBezTo>
                <a:cubicBezTo>
                  <a:pt x="3573" y="17073"/>
                  <a:pt x="3552" y="17055"/>
                  <a:pt x="3529" y="17048"/>
                </a:cubicBezTo>
                <a:close/>
                <a:moveTo>
                  <a:pt x="19826" y="17299"/>
                </a:moveTo>
                <a:cubicBezTo>
                  <a:pt x="19750" y="17299"/>
                  <a:pt x="19676" y="17359"/>
                  <a:pt x="19646" y="17446"/>
                </a:cubicBezTo>
                <a:cubicBezTo>
                  <a:pt x="19610" y="17546"/>
                  <a:pt x="19610" y="17641"/>
                  <a:pt x="19645" y="17641"/>
                </a:cubicBezTo>
                <a:cubicBezTo>
                  <a:pt x="19693" y="17641"/>
                  <a:pt x="19720" y="17715"/>
                  <a:pt x="19687" y="17755"/>
                </a:cubicBezTo>
                <a:cubicBezTo>
                  <a:pt x="19671" y="17775"/>
                  <a:pt x="19657" y="17802"/>
                  <a:pt x="19657" y="17817"/>
                </a:cubicBezTo>
                <a:cubicBezTo>
                  <a:pt x="19657" y="17831"/>
                  <a:pt x="19695" y="17812"/>
                  <a:pt x="19740" y="17774"/>
                </a:cubicBezTo>
                <a:cubicBezTo>
                  <a:pt x="19786" y="17735"/>
                  <a:pt x="19851" y="17696"/>
                  <a:pt x="19885" y="17685"/>
                </a:cubicBezTo>
                <a:cubicBezTo>
                  <a:pt x="19919" y="17675"/>
                  <a:pt x="19952" y="17649"/>
                  <a:pt x="19958" y="17628"/>
                </a:cubicBezTo>
                <a:cubicBezTo>
                  <a:pt x="19965" y="17600"/>
                  <a:pt x="19936" y="17587"/>
                  <a:pt x="19844" y="17579"/>
                </a:cubicBezTo>
                <a:cubicBezTo>
                  <a:pt x="19705" y="17566"/>
                  <a:pt x="19642" y="17517"/>
                  <a:pt x="19680" y="17450"/>
                </a:cubicBezTo>
                <a:cubicBezTo>
                  <a:pt x="19695" y="17424"/>
                  <a:pt x="19731" y="17412"/>
                  <a:pt x="19783" y="17418"/>
                </a:cubicBezTo>
                <a:cubicBezTo>
                  <a:pt x="19853" y="17426"/>
                  <a:pt x="19863" y="17419"/>
                  <a:pt x="19869" y="17363"/>
                </a:cubicBezTo>
                <a:cubicBezTo>
                  <a:pt x="19874" y="17311"/>
                  <a:pt x="19866" y="17299"/>
                  <a:pt x="19826" y="17299"/>
                </a:cubicBezTo>
                <a:close/>
                <a:moveTo>
                  <a:pt x="15882" y="17358"/>
                </a:moveTo>
                <a:cubicBezTo>
                  <a:pt x="15770" y="17381"/>
                  <a:pt x="15686" y="17678"/>
                  <a:pt x="15799" y="17753"/>
                </a:cubicBezTo>
                <a:lnTo>
                  <a:pt x="15853" y="17789"/>
                </a:lnTo>
                <a:lnTo>
                  <a:pt x="15706" y="17986"/>
                </a:lnTo>
                <a:cubicBezTo>
                  <a:pt x="15625" y="18094"/>
                  <a:pt x="15577" y="18174"/>
                  <a:pt x="15599" y="18164"/>
                </a:cubicBezTo>
                <a:cubicBezTo>
                  <a:pt x="15660" y="18134"/>
                  <a:pt x="15788" y="17999"/>
                  <a:pt x="15862" y="17886"/>
                </a:cubicBezTo>
                <a:cubicBezTo>
                  <a:pt x="15905" y="17820"/>
                  <a:pt x="15941" y="17789"/>
                  <a:pt x="15962" y="17799"/>
                </a:cubicBezTo>
                <a:cubicBezTo>
                  <a:pt x="16007" y="17820"/>
                  <a:pt x="16028" y="17730"/>
                  <a:pt x="15991" y="17670"/>
                </a:cubicBezTo>
                <a:cubicBezTo>
                  <a:pt x="15974" y="17643"/>
                  <a:pt x="15960" y="17569"/>
                  <a:pt x="15960" y="17502"/>
                </a:cubicBezTo>
                <a:cubicBezTo>
                  <a:pt x="15960" y="17422"/>
                  <a:pt x="15951" y="17377"/>
                  <a:pt x="15932" y="17366"/>
                </a:cubicBezTo>
                <a:cubicBezTo>
                  <a:pt x="15915" y="17357"/>
                  <a:pt x="15898" y="17354"/>
                  <a:pt x="15882" y="17358"/>
                </a:cubicBezTo>
                <a:close/>
                <a:moveTo>
                  <a:pt x="1574" y="17542"/>
                </a:moveTo>
                <a:cubicBezTo>
                  <a:pt x="1571" y="17543"/>
                  <a:pt x="1569" y="17548"/>
                  <a:pt x="1565" y="17556"/>
                </a:cubicBezTo>
                <a:cubicBezTo>
                  <a:pt x="1555" y="17580"/>
                  <a:pt x="1546" y="17628"/>
                  <a:pt x="1546" y="17664"/>
                </a:cubicBezTo>
                <a:cubicBezTo>
                  <a:pt x="1545" y="17744"/>
                  <a:pt x="1487" y="17783"/>
                  <a:pt x="1460" y="17721"/>
                </a:cubicBezTo>
                <a:cubicBezTo>
                  <a:pt x="1444" y="17683"/>
                  <a:pt x="1435" y="17689"/>
                  <a:pt x="1399" y="17765"/>
                </a:cubicBezTo>
                <a:cubicBezTo>
                  <a:pt x="1343" y="17888"/>
                  <a:pt x="1299" y="17884"/>
                  <a:pt x="1306" y="17755"/>
                </a:cubicBezTo>
                <a:cubicBezTo>
                  <a:pt x="1315" y="17602"/>
                  <a:pt x="1269" y="17692"/>
                  <a:pt x="1257" y="17852"/>
                </a:cubicBezTo>
                <a:cubicBezTo>
                  <a:pt x="1247" y="17977"/>
                  <a:pt x="1250" y="17983"/>
                  <a:pt x="1296" y="17983"/>
                </a:cubicBezTo>
                <a:cubicBezTo>
                  <a:pt x="1323" y="17983"/>
                  <a:pt x="1367" y="17958"/>
                  <a:pt x="1394" y="17927"/>
                </a:cubicBezTo>
                <a:cubicBezTo>
                  <a:pt x="1422" y="17895"/>
                  <a:pt x="1467" y="17870"/>
                  <a:pt x="1494" y="17870"/>
                </a:cubicBezTo>
                <a:cubicBezTo>
                  <a:pt x="1557" y="17870"/>
                  <a:pt x="1585" y="17797"/>
                  <a:pt x="1584" y="17636"/>
                </a:cubicBezTo>
                <a:cubicBezTo>
                  <a:pt x="1584" y="17568"/>
                  <a:pt x="1581" y="17539"/>
                  <a:pt x="1574" y="17542"/>
                </a:cubicBezTo>
                <a:close/>
                <a:moveTo>
                  <a:pt x="19123" y="17623"/>
                </a:moveTo>
                <a:cubicBezTo>
                  <a:pt x="19107" y="17599"/>
                  <a:pt x="18741" y="17976"/>
                  <a:pt x="18720" y="18038"/>
                </a:cubicBezTo>
                <a:cubicBezTo>
                  <a:pt x="18698" y="18104"/>
                  <a:pt x="18699" y="18105"/>
                  <a:pt x="18742" y="18064"/>
                </a:cubicBezTo>
                <a:cubicBezTo>
                  <a:pt x="18767" y="18041"/>
                  <a:pt x="18859" y="17955"/>
                  <a:pt x="18946" y="17873"/>
                </a:cubicBezTo>
                <a:cubicBezTo>
                  <a:pt x="19086" y="17743"/>
                  <a:pt x="19147" y="17657"/>
                  <a:pt x="19123" y="17623"/>
                </a:cubicBezTo>
                <a:close/>
                <a:moveTo>
                  <a:pt x="6807" y="17714"/>
                </a:moveTo>
                <a:cubicBezTo>
                  <a:pt x="6783" y="17731"/>
                  <a:pt x="6725" y="17788"/>
                  <a:pt x="6602" y="17907"/>
                </a:cubicBezTo>
                <a:cubicBezTo>
                  <a:pt x="6430" y="18074"/>
                  <a:pt x="6397" y="18115"/>
                  <a:pt x="6396" y="18164"/>
                </a:cubicBezTo>
                <a:cubicBezTo>
                  <a:pt x="6396" y="18177"/>
                  <a:pt x="6429" y="18158"/>
                  <a:pt x="6469" y="18122"/>
                </a:cubicBezTo>
                <a:cubicBezTo>
                  <a:pt x="6694" y="17922"/>
                  <a:pt x="6780" y="17829"/>
                  <a:pt x="6804" y="17764"/>
                </a:cubicBezTo>
                <a:cubicBezTo>
                  <a:pt x="6819" y="17721"/>
                  <a:pt x="6830" y="17698"/>
                  <a:pt x="6807" y="17714"/>
                </a:cubicBezTo>
                <a:close/>
                <a:moveTo>
                  <a:pt x="14534" y="17737"/>
                </a:moveTo>
                <a:cubicBezTo>
                  <a:pt x="14472" y="17766"/>
                  <a:pt x="14178" y="18049"/>
                  <a:pt x="14145" y="18120"/>
                </a:cubicBezTo>
                <a:cubicBezTo>
                  <a:pt x="14130" y="18154"/>
                  <a:pt x="14122" y="18183"/>
                  <a:pt x="14128" y="18183"/>
                </a:cubicBezTo>
                <a:cubicBezTo>
                  <a:pt x="14144" y="18183"/>
                  <a:pt x="14533" y="17814"/>
                  <a:pt x="14533" y="17800"/>
                </a:cubicBezTo>
                <a:cubicBezTo>
                  <a:pt x="14533" y="17793"/>
                  <a:pt x="14539" y="17767"/>
                  <a:pt x="14545" y="17741"/>
                </a:cubicBezTo>
                <a:cubicBezTo>
                  <a:pt x="14547" y="17734"/>
                  <a:pt x="14543" y="17733"/>
                  <a:pt x="14534" y="17737"/>
                </a:cubicBezTo>
                <a:close/>
                <a:moveTo>
                  <a:pt x="11907" y="17739"/>
                </a:moveTo>
                <a:cubicBezTo>
                  <a:pt x="11894" y="17721"/>
                  <a:pt x="11560" y="18031"/>
                  <a:pt x="11525" y="18093"/>
                </a:cubicBezTo>
                <a:cubicBezTo>
                  <a:pt x="11512" y="18117"/>
                  <a:pt x="11501" y="18148"/>
                  <a:pt x="11501" y="18162"/>
                </a:cubicBezTo>
                <a:cubicBezTo>
                  <a:pt x="11501" y="18190"/>
                  <a:pt x="11499" y="18191"/>
                  <a:pt x="11707" y="17997"/>
                </a:cubicBezTo>
                <a:cubicBezTo>
                  <a:pt x="11862" y="17851"/>
                  <a:pt x="11927" y="17768"/>
                  <a:pt x="11907" y="17739"/>
                </a:cubicBezTo>
                <a:close/>
                <a:moveTo>
                  <a:pt x="9339" y="17771"/>
                </a:moveTo>
                <a:cubicBezTo>
                  <a:pt x="9336" y="17772"/>
                  <a:pt x="9333" y="17776"/>
                  <a:pt x="9330" y="17783"/>
                </a:cubicBezTo>
                <a:cubicBezTo>
                  <a:pt x="9319" y="17807"/>
                  <a:pt x="9311" y="17855"/>
                  <a:pt x="9311" y="17889"/>
                </a:cubicBezTo>
                <a:cubicBezTo>
                  <a:pt x="9310" y="17980"/>
                  <a:pt x="9270" y="18002"/>
                  <a:pt x="9232" y="17933"/>
                </a:cubicBezTo>
                <a:cubicBezTo>
                  <a:pt x="9199" y="17874"/>
                  <a:pt x="9199" y="17874"/>
                  <a:pt x="9166" y="17973"/>
                </a:cubicBezTo>
                <a:cubicBezTo>
                  <a:pt x="9122" y="18107"/>
                  <a:pt x="9064" y="18096"/>
                  <a:pt x="9070" y="17954"/>
                </a:cubicBezTo>
                <a:lnTo>
                  <a:pt x="9075" y="17855"/>
                </a:lnTo>
                <a:lnTo>
                  <a:pt x="9047" y="17927"/>
                </a:lnTo>
                <a:cubicBezTo>
                  <a:pt x="9017" y="18001"/>
                  <a:pt x="9008" y="18159"/>
                  <a:pt x="9030" y="18192"/>
                </a:cubicBezTo>
                <a:cubicBezTo>
                  <a:pt x="9053" y="18225"/>
                  <a:pt x="9088" y="18213"/>
                  <a:pt x="9140" y="18154"/>
                </a:cubicBezTo>
                <a:cubicBezTo>
                  <a:pt x="9167" y="18123"/>
                  <a:pt x="9208" y="18097"/>
                  <a:pt x="9231" y="18097"/>
                </a:cubicBezTo>
                <a:cubicBezTo>
                  <a:pt x="9300" y="18097"/>
                  <a:pt x="9349" y="17998"/>
                  <a:pt x="9349" y="17862"/>
                </a:cubicBezTo>
                <a:cubicBezTo>
                  <a:pt x="9349" y="17796"/>
                  <a:pt x="9346" y="17767"/>
                  <a:pt x="9339" y="17771"/>
                </a:cubicBezTo>
                <a:close/>
                <a:moveTo>
                  <a:pt x="18028" y="17857"/>
                </a:moveTo>
                <a:lnTo>
                  <a:pt x="17942" y="17995"/>
                </a:lnTo>
                <a:cubicBezTo>
                  <a:pt x="17870" y="18111"/>
                  <a:pt x="17858" y="18147"/>
                  <a:pt x="17867" y="18222"/>
                </a:cubicBezTo>
                <a:cubicBezTo>
                  <a:pt x="17872" y="18271"/>
                  <a:pt x="17895" y="18594"/>
                  <a:pt x="17916" y="18939"/>
                </a:cubicBezTo>
                <a:cubicBezTo>
                  <a:pt x="17938" y="19284"/>
                  <a:pt x="17961" y="19621"/>
                  <a:pt x="17967" y="19687"/>
                </a:cubicBezTo>
                <a:lnTo>
                  <a:pt x="17978" y="19809"/>
                </a:lnTo>
                <a:lnTo>
                  <a:pt x="18310" y="19809"/>
                </a:lnTo>
                <a:lnTo>
                  <a:pt x="18642" y="19809"/>
                </a:lnTo>
                <a:lnTo>
                  <a:pt x="18669" y="19715"/>
                </a:lnTo>
                <a:cubicBezTo>
                  <a:pt x="18684" y="19664"/>
                  <a:pt x="18712" y="19600"/>
                  <a:pt x="18733" y="19573"/>
                </a:cubicBezTo>
                <a:cubicBezTo>
                  <a:pt x="18768" y="19527"/>
                  <a:pt x="18782" y="19531"/>
                  <a:pt x="19012" y="19651"/>
                </a:cubicBezTo>
                <a:cubicBezTo>
                  <a:pt x="19146" y="19720"/>
                  <a:pt x="19256" y="19774"/>
                  <a:pt x="19258" y="19771"/>
                </a:cubicBezTo>
                <a:cubicBezTo>
                  <a:pt x="19259" y="19768"/>
                  <a:pt x="19292" y="19689"/>
                  <a:pt x="19331" y="19594"/>
                </a:cubicBezTo>
                <a:cubicBezTo>
                  <a:pt x="19371" y="19500"/>
                  <a:pt x="19403" y="19393"/>
                  <a:pt x="19403" y="19356"/>
                </a:cubicBezTo>
                <a:cubicBezTo>
                  <a:pt x="19403" y="19320"/>
                  <a:pt x="19375" y="19154"/>
                  <a:pt x="19340" y="18990"/>
                </a:cubicBezTo>
                <a:lnTo>
                  <a:pt x="19277" y="18691"/>
                </a:lnTo>
                <a:lnTo>
                  <a:pt x="19214" y="18706"/>
                </a:lnTo>
                <a:cubicBezTo>
                  <a:pt x="19098" y="18734"/>
                  <a:pt x="18915" y="18873"/>
                  <a:pt x="18844" y="18989"/>
                </a:cubicBezTo>
                <a:cubicBezTo>
                  <a:pt x="18805" y="19051"/>
                  <a:pt x="18749" y="19184"/>
                  <a:pt x="18718" y="19284"/>
                </a:cubicBezTo>
                <a:lnTo>
                  <a:pt x="18662" y="19466"/>
                </a:lnTo>
                <a:lnTo>
                  <a:pt x="18450" y="19466"/>
                </a:lnTo>
                <a:cubicBezTo>
                  <a:pt x="18140" y="19466"/>
                  <a:pt x="18148" y="19476"/>
                  <a:pt x="18109" y="19009"/>
                </a:cubicBezTo>
                <a:cubicBezTo>
                  <a:pt x="18092" y="18798"/>
                  <a:pt x="18066" y="18452"/>
                  <a:pt x="18053" y="18241"/>
                </a:cubicBezTo>
                <a:lnTo>
                  <a:pt x="18028" y="17857"/>
                </a:lnTo>
                <a:close/>
                <a:moveTo>
                  <a:pt x="10652" y="17860"/>
                </a:moveTo>
                <a:lnTo>
                  <a:pt x="10568" y="17997"/>
                </a:lnTo>
                <a:cubicBezTo>
                  <a:pt x="10496" y="18112"/>
                  <a:pt x="10485" y="18147"/>
                  <a:pt x="10493" y="18222"/>
                </a:cubicBezTo>
                <a:cubicBezTo>
                  <a:pt x="10499" y="18271"/>
                  <a:pt x="10521" y="18594"/>
                  <a:pt x="10543" y="18939"/>
                </a:cubicBezTo>
                <a:cubicBezTo>
                  <a:pt x="10565" y="19284"/>
                  <a:pt x="10587" y="19621"/>
                  <a:pt x="10593" y="19687"/>
                </a:cubicBezTo>
                <a:lnTo>
                  <a:pt x="10604" y="19809"/>
                </a:lnTo>
                <a:lnTo>
                  <a:pt x="11012" y="19809"/>
                </a:lnTo>
                <a:lnTo>
                  <a:pt x="11421" y="19809"/>
                </a:lnTo>
                <a:lnTo>
                  <a:pt x="11593" y="19677"/>
                </a:lnTo>
                <a:cubicBezTo>
                  <a:pt x="11742" y="19564"/>
                  <a:pt x="11785" y="19544"/>
                  <a:pt x="11912" y="19532"/>
                </a:cubicBezTo>
                <a:cubicBezTo>
                  <a:pt x="12090" y="19515"/>
                  <a:pt x="12166" y="19550"/>
                  <a:pt x="12166" y="19648"/>
                </a:cubicBezTo>
                <a:cubicBezTo>
                  <a:pt x="12166" y="19812"/>
                  <a:pt x="12156" y="19809"/>
                  <a:pt x="12597" y="19809"/>
                </a:cubicBezTo>
                <a:cubicBezTo>
                  <a:pt x="12969" y="19809"/>
                  <a:pt x="13005" y="19804"/>
                  <a:pt x="13014" y="19758"/>
                </a:cubicBezTo>
                <a:cubicBezTo>
                  <a:pt x="13062" y="19515"/>
                  <a:pt x="13068" y="19360"/>
                  <a:pt x="13045" y="19037"/>
                </a:cubicBezTo>
                <a:lnTo>
                  <a:pt x="13019" y="18699"/>
                </a:lnTo>
                <a:lnTo>
                  <a:pt x="13113" y="18525"/>
                </a:lnTo>
                <a:cubicBezTo>
                  <a:pt x="13165" y="18429"/>
                  <a:pt x="13204" y="18348"/>
                  <a:pt x="13200" y="18344"/>
                </a:cubicBezTo>
                <a:cubicBezTo>
                  <a:pt x="13196" y="18340"/>
                  <a:pt x="13133" y="18281"/>
                  <a:pt x="13060" y="18212"/>
                </a:cubicBezTo>
                <a:cubicBezTo>
                  <a:pt x="12987" y="18144"/>
                  <a:pt x="12914" y="18062"/>
                  <a:pt x="12897" y="18029"/>
                </a:cubicBezTo>
                <a:cubicBezTo>
                  <a:pt x="12868" y="17969"/>
                  <a:pt x="12868" y="17969"/>
                  <a:pt x="12838" y="18026"/>
                </a:cubicBezTo>
                <a:cubicBezTo>
                  <a:pt x="12822" y="18057"/>
                  <a:pt x="12787" y="18143"/>
                  <a:pt x="12761" y="18216"/>
                </a:cubicBezTo>
                <a:lnTo>
                  <a:pt x="12715" y="18348"/>
                </a:lnTo>
                <a:lnTo>
                  <a:pt x="12761" y="18393"/>
                </a:lnTo>
                <a:cubicBezTo>
                  <a:pt x="12809" y="18439"/>
                  <a:pt x="12833" y="18561"/>
                  <a:pt x="12901" y="19117"/>
                </a:cubicBezTo>
                <a:cubicBezTo>
                  <a:pt x="12945" y="19476"/>
                  <a:pt x="12953" y="19466"/>
                  <a:pt x="12617" y="19466"/>
                </a:cubicBezTo>
                <a:cubicBezTo>
                  <a:pt x="12469" y="19466"/>
                  <a:pt x="12343" y="19458"/>
                  <a:pt x="12337" y="19449"/>
                </a:cubicBezTo>
                <a:cubicBezTo>
                  <a:pt x="12331" y="19440"/>
                  <a:pt x="12338" y="19381"/>
                  <a:pt x="12353" y="19317"/>
                </a:cubicBezTo>
                <a:cubicBezTo>
                  <a:pt x="12369" y="19254"/>
                  <a:pt x="12381" y="19199"/>
                  <a:pt x="12381" y="19193"/>
                </a:cubicBezTo>
                <a:cubicBezTo>
                  <a:pt x="12381" y="19188"/>
                  <a:pt x="12348" y="19176"/>
                  <a:pt x="12308" y="19167"/>
                </a:cubicBezTo>
                <a:cubicBezTo>
                  <a:pt x="12098" y="19117"/>
                  <a:pt x="11928" y="19051"/>
                  <a:pt x="11786" y="18963"/>
                </a:cubicBezTo>
                <a:cubicBezTo>
                  <a:pt x="11574" y="18831"/>
                  <a:pt x="11478" y="18802"/>
                  <a:pt x="11384" y="18839"/>
                </a:cubicBezTo>
                <a:cubicBezTo>
                  <a:pt x="11307" y="18869"/>
                  <a:pt x="11214" y="18999"/>
                  <a:pt x="11159" y="19151"/>
                </a:cubicBezTo>
                <a:lnTo>
                  <a:pt x="11129" y="19236"/>
                </a:lnTo>
                <a:lnTo>
                  <a:pt x="11197" y="19193"/>
                </a:lnTo>
                <a:cubicBezTo>
                  <a:pt x="11234" y="19171"/>
                  <a:pt x="11298" y="19153"/>
                  <a:pt x="11339" y="19154"/>
                </a:cubicBezTo>
                <a:cubicBezTo>
                  <a:pt x="11428" y="19155"/>
                  <a:pt x="11662" y="19270"/>
                  <a:pt x="11673" y="19319"/>
                </a:cubicBezTo>
                <a:cubicBezTo>
                  <a:pt x="11677" y="19337"/>
                  <a:pt x="11640" y="19379"/>
                  <a:pt x="11590" y="19411"/>
                </a:cubicBezTo>
                <a:cubicBezTo>
                  <a:pt x="11508" y="19464"/>
                  <a:pt x="11468" y="19469"/>
                  <a:pt x="11159" y="19461"/>
                </a:cubicBezTo>
                <a:cubicBezTo>
                  <a:pt x="10887" y="19454"/>
                  <a:pt x="10812" y="19443"/>
                  <a:pt x="10789" y="19409"/>
                </a:cubicBezTo>
                <a:cubicBezTo>
                  <a:pt x="10761" y="19367"/>
                  <a:pt x="10736" y="19098"/>
                  <a:pt x="10677" y="18229"/>
                </a:cubicBezTo>
                <a:lnTo>
                  <a:pt x="10652" y="17860"/>
                </a:lnTo>
                <a:close/>
                <a:moveTo>
                  <a:pt x="20670" y="17898"/>
                </a:moveTo>
                <a:cubicBezTo>
                  <a:pt x="20665" y="17898"/>
                  <a:pt x="20627" y="17970"/>
                  <a:pt x="20587" y="18059"/>
                </a:cubicBezTo>
                <a:lnTo>
                  <a:pt x="20513" y="18222"/>
                </a:lnTo>
                <a:lnTo>
                  <a:pt x="20546" y="18357"/>
                </a:lnTo>
                <a:cubicBezTo>
                  <a:pt x="20574" y="18470"/>
                  <a:pt x="20575" y="18519"/>
                  <a:pt x="20558" y="18658"/>
                </a:cubicBezTo>
                <a:cubicBezTo>
                  <a:pt x="20526" y="18913"/>
                  <a:pt x="20499" y="18930"/>
                  <a:pt x="20412" y="18753"/>
                </a:cubicBezTo>
                <a:cubicBezTo>
                  <a:pt x="20309" y="18545"/>
                  <a:pt x="20200" y="18378"/>
                  <a:pt x="20074" y="18236"/>
                </a:cubicBezTo>
                <a:cubicBezTo>
                  <a:pt x="19978" y="18128"/>
                  <a:pt x="19964" y="18120"/>
                  <a:pt x="19948" y="18163"/>
                </a:cubicBezTo>
                <a:cubicBezTo>
                  <a:pt x="19935" y="18197"/>
                  <a:pt x="19904" y="18211"/>
                  <a:pt x="19843" y="18211"/>
                </a:cubicBezTo>
                <a:cubicBezTo>
                  <a:pt x="19761" y="18211"/>
                  <a:pt x="19756" y="18215"/>
                  <a:pt x="19745" y="18306"/>
                </a:cubicBezTo>
                <a:cubicBezTo>
                  <a:pt x="19718" y="18517"/>
                  <a:pt x="19733" y="18557"/>
                  <a:pt x="19898" y="18692"/>
                </a:cubicBezTo>
                <a:cubicBezTo>
                  <a:pt x="20042" y="18810"/>
                  <a:pt x="20052" y="18815"/>
                  <a:pt x="20086" y="18770"/>
                </a:cubicBezTo>
                <a:cubicBezTo>
                  <a:pt x="20121" y="18724"/>
                  <a:pt x="20129" y="18731"/>
                  <a:pt x="20252" y="18910"/>
                </a:cubicBezTo>
                <a:cubicBezTo>
                  <a:pt x="20323" y="19014"/>
                  <a:pt x="20381" y="19115"/>
                  <a:pt x="20381" y="19134"/>
                </a:cubicBezTo>
                <a:cubicBezTo>
                  <a:pt x="20381" y="19174"/>
                  <a:pt x="20221" y="19359"/>
                  <a:pt x="20127" y="19427"/>
                </a:cubicBezTo>
                <a:cubicBezTo>
                  <a:pt x="20068" y="19471"/>
                  <a:pt x="20061" y="19470"/>
                  <a:pt x="20009" y="19413"/>
                </a:cubicBezTo>
                <a:cubicBezTo>
                  <a:pt x="19962" y="19362"/>
                  <a:pt x="19953" y="19360"/>
                  <a:pt x="19943" y="19398"/>
                </a:cubicBezTo>
                <a:cubicBezTo>
                  <a:pt x="19928" y="19456"/>
                  <a:pt x="19928" y="19706"/>
                  <a:pt x="19943" y="19764"/>
                </a:cubicBezTo>
                <a:cubicBezTo>
                  <a:pt x="19953" y="19802"/>
                  <a:pt x="20003" y="19809"/>
                  <a:pt x="20294" y="19809"/>
                </a:cubicBezTo>
                <a:lnTo>
                  <a:pt x="20633" y="19809"/>
                </a:lnTo>
                <a:lnTo>
                  <a:pt x="20646" y="19680"/>
                </a:lnTo>
                <a:cubicBezTo>
                  <a:pt x="20663" y="19518"/>
                  <a:pt x="20644" y="19333"/>
                  <a:pt x="20598" y="19201"/>
                </a:cubicBezTo>
                <a:cubicBezTo>
                  <a:pt x="20563" y="19100"/>
                  <a:pt x="20563" y="19098"/>
                  <a:pt x="20610" y="18981"/>
                </a:cubicBezTo>
                <a:cubicBezTo>
                  <a:pt x="20637" y="18916"/>
                  <a:pt x="20674" y="18784"/>
                  <a:pt x="20692" y="18687"/>
                </a:cubicBezTo>
                <a:cubicBezTo>
                  <a:pt x="20720" y="18544"/>
                  <a:pt x="20734" y="18512"/>
                  <a:pt x="20764" y="18518"/>
                </a:cubicBezTo>
                <a:cubicBezTo>
                  <a:pt x="20808" y="18526"/>
                  <a:pt x="20938" y="18259"/>
                  <a:pt x="20921" y="18196"/>
                </a:cubicBezTo>
                <a:cubicBezTo>
                  <a:pt x="20915" y="18175"/>
                  <a:pt x="20876" y="18131"/>
                  <a:pt x="20834" y="18099"/>
                </a:cubicBezTo>
                <a:cubicBezTo>
                  <a:pt x="20791" y="18068"/>
                  <a:pt x="20739" y="18010"/>
                  <a:pt x="20718" y="17970"/>
                </a:cubicBezTo>
                <a:cubicBezTo>
                  <a:pt x="20696" y="17930"/>
                  <a:pt x="20675" y="17898"/>
                  <a:pt x="20670" y="17898"/>
                </a:cubicBezTo>
                <a:close/>
                <a:moveTo>
                  <a:pt x="5140" y="17985"/>
                </a:moveTo>
                <a:cubicBezTo>
                  <a:pt x="5127" y="17974"/>
                  <a:pt x="5109" y="18014"/>
                  <a:pt x="5058" y="18140"/>
                </a:cubicBezTo>
                <a:lnTo>
                  <a:pt x="4983" y="18329"/>
                </a:lnTo>
                <a:lnTo>
                  <a:pt x="5033" y="18405"/>
                </a:lnTo>
                <a:cubicBezTo>
                  <a:pt x="5073" y="18467"/>
                  <a:pt x="5093" y="18556"/>
                  <a:pt x="5134" y="18858"/>
                </a:cubicBezTo>
                <a:cubicBezTo>
                  <a:pt x="5163" y="19065"/>
                  <a:pt x="5184" y="19283"/>
                  <a:pt x="5180" y="19343"/>
                </a:cubicBezTo>
                <a:lnTo>
                  <a:pt x="5173" y="19452"/>
                </a:lnTo>
                <a:lnTo>
                  <a:pt x="4921" y="19460"/>
                </a:lnTo>
                <a:cubicBezTo>
                  <a:pt x="4781" y="19464"/>
                  <a:pt x="4657" y="19462"/>
                  <a:pt x="4643" y="19454"/>
                </a:cubicBezTo>
                <a:cubicBezTo>
                  <a:pt x="4626" y="19445"/>
                  <a:pt x="4633" y="19403"/>
                  <a:pt x="4669" y="19305"/>
                </a:cubicBezTo>
                <a:cubicBezTo>
                  <a:pt x="4728" y="19139"/>
                  <a:pt x="4715" y="19057"/>
                  <a:pt x="4608" y="18938"/>
                </a:cubicBezTo>
                <a:cubicBezTo>
                  <a:pt x="4523" y="18844"/>
                  <a:pt x="4403" y="18819"/>
                  <a:pt x="4265" y="18867"/>
                </a:cubicBezTo>
                <a:cubicBezTo>
                  <a:pt x="4174" y="18899"/>
                  <a:pt x="4160" y="18916"/>
                  <a:pt x="4107" y="19049"/>
                </a:cubicBezTo>
                <a:cubicBezTo>
                  <a:pt x="4076" y="19130"/>
                  <a:pt x="4049" y="19203"/>
                  <a:pt x="4049" y="19213"/>
                </a:cubicBezTo>
                <a:cubicBezTo>
                  <a:pt x="4049" y="19223"/>
                  <a:pt x="4083" y="19239"/>
                  <a:pt x="4126" y="19248"/>
                </a:cubicBezTo>
                <a:cubicBezTo>
                  <a:pt x="4213" y="19269"/>
                  <a:pt x="4317" y="19382"/>
                  <a:pt x="4295" y="19433"/>
                </a:cubicBezTo>
                <a:cubicBezTo>
                  <a:pt x="4286" y="19455"/>
                  <a:pt x="4197" y="19466"/>
                  <a:pt x="4019" y="19466"/>
                </a:cubicBezTo>
                <a:cubicBezTo>
                  <a:pt x="3702" y="19466"/>
                  <a:pt x="3708" y="19473"/>
                  <a:pt x="3688" y="19067"/>
                </a:cubicBezTo>
                <a:cubicBezTo>
                  <a:pt x="3673" y="18755"/>
                  <a:pt x="3621" y="18033"/>
                  <a:pt x="3612" y="18021"/>
                </a:cubicBezTo>
                <a:cubicBezTo>
                  <a:pt x="3609" y="18016"/>
                  <a:pt x="3569" y="18086"/>
                  <a:pt x="3523" y="18176"/>
                </a:cubicBezTo>
                <a:cubicBezTo>
                  <a:pt x="3431" y="18359"/>
                  <a:pt x="3432" y="18336"/>
                  <a:pt x="3492" y="18868"/>
                </a:cubicBezTo>
                <a:cubicBezTo>
                  <a:pt x="3508" y="19001"/>
                  <a:pt x="3523" y="19187"/>
                  <a:pt x="3526" y="19281"/>
                </a:cubicBezTo>
                <a:lnTo>
                  <a:pt x="3531" y="19452"/>
                </a:lnTo>
                <a:lnTo>
                  <a:pt x="3317" y="19452"/>
                </a:lnTo>
                <a:lnTo>
                  <a:pt x="3103" y="19452"/>
                </a:lnTo>
                <a:lnTo>
                  <a:pt x="3070" y="19267"/>
                </a:lnTo>
                <a:cubicBezTo>
                  <a:pt x="3005" y="18898"/>
                  <a:pt x="2929" y="18725"/>
                  <a:pt x="2834" y="18725"/>
                </a:cubicBezTo>
                <a:cubicBezTo>
                  <a:pt x="2769" y="18725"/>
                  <a:pt x="2656" y="18903"/>
                  <a:pt x="2590" y="19109"/>
                </a:cubicBezTo>
                <a:cubicBezTo>
                  <a:pt x="2431" y="19612"/>
                  <a:pt x="2465" y="19749"/>
                  <a:pt x="2760" y="19796"/>
                </a:cubicBezTo>
                <a:cubicBezTo>
                  <a:pt x="2829" y="19807"/>
                  <a:pt x="2893" y="19822"/>
                  <a:pt x="2902" y="19829"/>
                </a:cubicBezTo>
                <a:cubicBezTo>
                  <a:pt x="2911" y="19837"/>
                  <a:pt x="2893" y="19881"/>
                  <a:pt x="2862" y="19928"/>
                </a:cubicBezTo>
                <a:cubicBezTo>
                  <a:pt x="2762" y="20081"/>
                  <a:pt x="2621" y="20213"/>
                  <a:pt x="2498" y="20269"/>
                </a:cubicBezTo>
                <a:cubicBezTo>
                  <a:pt x="2382" y="20322"/>
                  <a:pt x="2371" y="20323"/>
                  <a:pt x="2246" y="20278"/>
                </a:cubicBezTo>
                <a:cubicBezTo>
                  <a:pt x="1988" y="20186"/>
                  <a:pt x="2045" y="20288"/>
                  <a:pt x="2344" y="20454"/>
                </a:cubicBezTo>
                <a:cubicBezTo>
                  <a:pt x="2438" y="20505"/>
                  <a:pt x="2547" y="20548"/>
                  <a:pt x="2587" y="20549"/>
                </a:cubicBezTo>
                <a:cubicBezTo>
                  <a:pt x="2749" y="20551"/>
                  <a:pt x="2896" y="20365"/>
                  <a:pt x="3007" y="20016"/>
                </a:cubicBezTo>
                <a:lnTo>
                  <a:pt x="3072" y="19809"/>
                </a:lnTo>
                <a:lnTo>
                  <a:pt x="3266" y="19809"/>
                </a:lnTo>
                <a:cubicBezTo>
                  <a:pt x="3459" y="19809"/>
                  <a:pt x="3459" y="19808"/>
                  <a:pt x="3501" y="19723"/>
                </a:cubicBezTo>
                <a:cubicBezTo>
                  <a:pt x="3547" y="19629"/>
                  <a:pt x="3572" y="19634"/>
                  <a:pt x="3600" y="19740"/>
                </a:cubicBezTo>
                <a:lnTo>
                  <a:pt x="3618" y="19809"/>
                </a:lnTo>
                <a:lnTo>
                  <a:pt x="3971" y="19809"/>
                </a:lnTo>
                <a:lnTo>
                  <a:pt x="4324" y="19809"/>
                </a:lnTo>
                <a:lnTo>
                  <a:pt x="4365" y="19709"/>
                </a:lnTo>
                <a:cubicBezTo>
                  <a:pt x="4387" y="19654"/>
                  <a:pt x="4407" y="19608"/>
                  <a:pt x="4411" y="19608"/>
                </a:cubicBezTo>
                <a:cubicBezTo>
                  <a:pt x="4414" y="19608"/>
                  <a:pt x="4435" y="19654"/>
                  <a:pt x="4457" y="19709"/>
                </a:cubicBezTo>
                <a:lnTo>
                  <a:pt x="4498" y="19809"/>
                </a:lnTo>
                <a:lnTo>
                  <a:pt x="4890" y="19809"/>
                </a:lnTo>
                <a:cubicBezTo>
                  <a:pt x="5105" y="19809"/>
                  <a:pt x="5281" y="19804"/>
                  <a:pt x="5281" y="19797"/>
                </a:cubicBezTo>
                <a:cubicBezTo>
                  <a:pt x="5281" y="19791"/>
                  <a:pt x="5294" y="19688"/>
                  <a:pt x="5310" y="19569"/>
                </a:cubicBezTo>
                <a:cubicBezTo>
                  <a:pt x="5334" y="19381"/>
                  <a:pt x="5335" y="19309"/>
                  <a:pt x="5311" y="19032"/>
                </a:cubicBezTo>
                <a:lnTo>
                  <a:pt x="5284" y="18711"/>
                </a:lnTo>
                <a:lnTo>
                  <a:pt x="5370" y="18549"/>
                </a:lnTo>
                <a:cubicBezTo>
                  <a:pt x="5418" y="18460"/>
                  <a:pt x="5457" y="18376"/>
                  <a:pt x="5457" y="18361"/>
                </a:cubicBezTo>
                <a:cubicBezTo>
                  <a:pt x="5457" y="18347"/>
                  <a:pt x="5393" y="18276"/>
                  <a:pt x="5314" y="18203"/>
                </a:cubicBezTo>
                <a:cubicBezTo>
                  <a:pt x="5235" y="18130"/>
                  <a:pt x="5162" y="18044"/>
                  <a:pt x="5152" y="18011"/>
                </a:cubicBezTo>
                <a:cubicBezTo>
                  <a:pt x="5148" y="17998"/>
                  <a:pt x="5144" y="17989"/>
                  <a:pt x="5140" y="17985"/>
                </a:cubicBezTo>
                <a:close/>
                <a:moveTo>
                  <a:pt x="13725" y="18009"/>
                </a:moveTo>
                <a:lnTo>
                  <a:pt x="13669" y="18132"/>
                </a:lnTo>
                <a:cubicBezTo>
                  <a:pt x="13548" y="18392"/>
                  <a:pt x="13551" y="18346"/>
                  <a:pt x="13604" y="18985"/>
                </a:cubicBezTo>
                <a:cubicBezTo>
                  <a:pt x="13631" y="19305"/>
                  <a:pt x="13658" y="19611"/>
                  <a:pt x="13664" y="19666"/>
                </a:cubicBezTo>
                <a:cubicBezTo>
                  <a:pt x="13675" y="19758"/>
                  <a:pt x="13678" y="19761"/>
                  <a:pt x="13703" y="19711"/>
                </a:cubicBezTo>
                <a:cubicBezTo>
                  <a:pt x="13717" y="19681"/>
                  <a:pt x="13744" y="19562"/>
                  <a:pt x="13762" y="19446"/>
                </a:cubicBezTo>
                <a:cubicBezTo>
                  <a:pt x="13789" y="19264"/>
                  <a:pt x="13791" y="19183"/>
                  <a:pt x="13773" y="18886"/>
                </a:cubicBezTo>
                <a:cubicBezTo>
                  <a:pt x="13761" y="18695"/>
                  <a:pt x="13746" y="18420"/>
                  <a:pt x="13739" y="18274"/>
                </a:cubicBezTo>
                <a:lnTo>
                  <a:pt x="13725" y="18009"/>
                </a:lnTo>
                <a:close/>
                <a:moveTo>
                  <a:pt x="21397" y="18040"/>
                </a:moveTo>
                <a:cubicBezTo>
                  <a:pt x="21397" y="18016"/>
                  <a:pt x="21361" y="18081"/>
                  <a:pt x="21316" y="18183"/>
                </a:cubicBezTo>
                <a:cubicBezTo>
                  <a:pt x="21220" y="18401"/>
                  <a:pt x="21220" y="18362"/>
                  <a:pt x="21290" y="19167"/>
                </a:cubicBezTo>
                <a:cubicBezTo>
                  <a:pt x="21317" y="19480"/>
                  <a:pt x="21340" y="19750"/>
                  <a:pt x="21341" y="19766"/>
                </a:cubicBezTo>
                <a:cubicBezTo>
                  <a:pt x="21344" y="19825"/>
                  <a:pt x="21417" y="19560"/>
                  <a:pt x="21438" y="19409"/>
                </a:cubicBezTo>
                <a:cubicBezTo>
                  <a:pt x="21456" y="19284"/>
                  <a:pt x="21455" y="19132"/>
                  <a:pt x="21430" y="18667"/>
                </a:cubicBezTo>
                <a:cubicBezTo>
                  <a:pt x="21412" y="18346"/>
                  <a:pt x="21397" y="18064"/>
                  <a:pt x="21397" y="18040"/>
                </a:cubicBezTo>
                <a:close/>
                <a:moveTo>
                  <a:pt x="15983" y="18056"/>
                </a:moveTo>
                <a:cubicBezTo>
                  <a:pt x="15973" y="18062"/>
                  <a:pt x="15962" y="18101"/>
                  <a:pt x="15957" y="18168"/>
                </a:cubicBezTo>
                <a:cubicBezTo>
                  <a:pt x="15950" y="18273"/>
                  <a:pt x="15889" y="18302"/>
                  <a:pt x="15866" y="18212"/>
                </a:cubicBezTo>
                <a:cubicBezTo>
                  <a:pt x="15852" y="18157"/>
                  <a:pt x="15849" y="18159"/>
                  <a:pt x="15818" y="18255"/>
                </a:cubicBezTo>
                <a:cubicBezTo>
                  <a:pt x="15777" y="18380"/>
                  <a:pt x="15714" y="18383"/>
                  <a:pt x="15720" y="18260"/>
                </a:cubicBezTo>
                <a:cubicBezTo>
                  <a:pt x="15722" y="18217"/>
                  <a:pt x="15717" y="18183"/>
                  <a:pt x="15708" y="18183"/>
                </a:cubicBezTo>
                <a:cubicBezTo>
                  <a:pt x="15685" y="18183"/>
                  <a:pt x="15646" y="18399"/>
                  <a:pt x="15659" y="18451"/>
                </a:cubicBezTo>
                <a:cubicBezTo>
                  <a:pt x="15676" y="18513"/>
                  <a:pt x="15730" y="18509"/>
                  <a:pt x="15790" y="18440"/>
                </a:cubicBezTo>
                <a:cubicBezTo>
                  <a:pt x="15817" y="18409"/>
                  <a:pt x="15862" y="18383"/>
                  <a:pt x="15889" y="18383"/>
                </a:cubicBezTo>
                <a:cubicBezTo>
                  <a:pt x="15955" y="18383"/>
                  <a:pt x="16000" y="18285"/>
                  <a:pt x="16000" y="18142"/>
                </a:cubicBezTo>
                <a:cubicBezTo>
                  <a:pt x="16000" y="18078"/>
                  <a:pt x="15992" y="18050"/>
                  <a:pt x="15983" y="18056"/>
                </a:cubicBezTo>
                <a:close/>
                <a:moveTo>
                  <a:pt x="5984" y="18057"/>
                </a:moveTo>
                <a:cubicBezTo>
                  <a:pt x="5978" y="18048"/>
                  <a:pt x="5940" y="18121"/>
                  <a:pt x="5899" y="18219"/>
                </a:cubicBezTo>
                <a:cubicBezTo>
                  <a:pt x="5839" y="18367"/>
                  <a:pt x="5828" y="18416"/>
                  <a:pt x="5836" y="18511"/>
                </a:cubicBezTo>
                <a:cubicBezTo>
                  <a:pt x="5841" y="18574"/>
                  <a:pt x="5865" y="18878"/>
                  <a:pt x="5890" y="19188"/>
                </a:cubicBezTo>
                <a:cubicBezTo>
                  <a:pt x="5915" y="19498"/>
                  <a:pt x="5941" y="19752"/>
                  <a:pt x="5948" y="19752"/>
                </a:cubicBezTo>
                <a:cubicBezTo>
                  <a:pt x="5972" y="19752"/>
                  <a:pt x="6025" y="19523"/>
                  <a:pt x="6041" y="19353"/>
                </a:cubicBezTo>
                <a:cubicBezTo>
                  <a:pt x="6056" y="19190"/>
                  <a:pt x="6008" y="18092"/>
                  <a:pt x="5984" y="18057"/>
                </a:cubicBezTo>
                <a:close/>
                <a:moveTo>
                  <a:pt x="9814" y="18150"/>
                </a:moveTo>
                <a:lnTo>
                  <a:pt x="9739" y="18258"/>
                </a:lnTo>
                <a:cubicBezTo>
                  <a:pt x="9697" y="18317"/>
                  <a:pt x="9662" y="18373"/>
                  <a:pt x="9662" y="18383"/>
                </a:cubicBezTo>
                <a:cubicBezTo>
                  <a:pt x="9662" y="18392"/>
                  <a:pt x="9704" y="18428"/>
                  <a:pt x="9756" y="18460"/>
                </a:cubicBezTo>
                <a:cubicBezTo>
                  <a:pt x="9876" y="18537"/>
                  <a:pt x="9884" y="18538"/>
                  <a:pt x="9929" y="18462"/>
                </a:cubicBezTo>
                <a:cubicBezTo>
                  <a:pt x="10026" y="18301"/>
                  <a:pt x="10026" y="18307"/>
                  <a:pt x="9916" y="18225"/>
                </a:cubicBezTo>
                <a:lnTo>
                  <a:pt x="9814" y="18150"/>
                </a:lnTo>
                <a:close/>
                <a:moveTo>
                  <a:pt x="1937" y="18539"/>
                </a:moveTo>
                <a:cubicBezTo>
                  <a:pt x="1911" y="18541"/>
                  <a:pt x="1881" y="18547"/>
                  <a:pt x="1849" y="18557"/>
                </a:cubicBezTo>
                <a:cubicBezTo>
                  <a:pt x="1766" y="18585"/>
                  <a:pt x="1728" y="18624"/>
                  <a:pt x="1602" y="18808"/>
                </a:cubicBezTo>
                <a:cubicBezTo>
                  <a:pt x="1412" y="19084"/>
                  <a:pt x="1287" y="19428"/>
                  <a:pt x="1321" y="19583"/>
                </a:cubicBezTo>
                <a:cubicBezTo>
                  <a:pt x="1339" y="19666"/>
                  <a:pt x="1436" y="19725"/>
                  <a:pt x="1586" y="19743"/>
                </a:cubicBezTo>
                <a:cubicBezTo>
                  <a:pt x="1661" y="19752"/>
                  <a:pt x="1737" y="19776"/>
                  <a:pt x="1755" y="19795"/>
                </a:cubicBezTo>
                <a:cubicBezTo>
                  <a:pt x="1784" y="19826"/>
                  <a:pt x="1779" y="19837"/>
                  <a:pt x="1708" y="19890"/>
                </a:cubicBezTo>
                <a:cubicBezTo>
                  <a:pt x="1617" y="19958"/>
                  <a:pt x="1284" y="20065"/>
                  <a:pt x="1166" y="20064"/>
                </a:cubicBezTo>
                <a:cubicBezTo>
                  <a:pt x="1031" y="20064"/>
                  <a:pt x="935" y="20009"/>
                  <a:pt x="846" y="19880"/>
                </a:cubicBezTo>
                <a:cubicBezTo>
                  <a:pt x="749" y="19738"/>
                  <a:pt x="745" y="19693"/>
                  <a:pt x="804" y="19368"/>
                </a:cubicBezTo>
                <a:cubicBezTo>
                  <a:pt x="826" y="19245"/>
                  <a:pt x="840" y="19118"/>
                  <a:pt x="837" y="19085"/>
                </a:cubicBezTo>
                <a:cubicBezTo>
                  <a:pt x="827" y="18992"/>
                  <a:pt x="749" y="19226"/>
                  <a:pt x="703" y="19488"/>
                </a:cubicBezTo>
                <a:cubicBezTo>
                  <a:pt x="612" y="20004"/>
                  <a:pt x="696" y="20284"/>
                  <a:pt x="968" y="20380"/>
                </a:cubicBezTo>
                <a:cubicBezTo>
                  <a:pt x="1161" y="20449"/>
                  <a:pt x="1385" y="20387"/>
                  <a:pt x="1660" y="20191"/>
                </a:cubicBezTo>
                <a:cubicBezTo>
                  <a:pt x="1824" y="20073"/>
                  <a:pt x="1846" y="20048"/>
                  <a:pt x="1879" y="19942"/>
                </a:cubicBezTo>
                <a:cubicBezTo>
                  <a:pt x="1898" y="19876"/>
                  <a:pt x="1921" y="19756"/>
                  <a:pt x="1928" y="19675"/>
                </a:cubicBezTo>
                <a:cubicBezTo>
                  <a:pt x="1940" y="19541"/>
                  <a:pt x="1937" y="19525"/>
                  <a:pt x="1895" y="19486"/>
                </a:cubicBezTo>
                <a:cubicBezTo>
                  <a:pt x="1869" y="19462"/>
                  <a:pt x="1776" y="19425"/>
                  <a:pt x="1687" y="19406"/>
                </a:cubicBezTo>
                <a:cubicBezTo>
                  <a:pt x="1500" y="19365"/>
                  <a:pt x="1447" y="19311"/>
                  <a:pt x="1483" y="19197"/>
                </a:cubicBezTo>
                <a:cubicBezTo>
                  <a:pt x="1510" y="19110"/>
                  <a:pt x="1687" y="18933"/>
                  <a:pt x="1786" y="18894"/>
                </a:cubicBezTo>
                <a:cubicBezTo>
                  <a:pt x="1880" y="18857"/>
                  <a:pt x="1930" y="18879"/>
                  <a:pt x="1964" y="18974"/>
                </a:cubicBezTo>
                <a:lnTo>
                  <a:pt x="1990" y="19048"/>
                </a:lnTo>
                <a:lnTo>
                  <a:pt x="2033" y="18882"/>
                </a:lnTo>
                <a:cubicBezTo>
                  <a:pt x="2057" y="18790"/>
                  <a:pt x="2073" y="18683"/>
                  <a:pt x="2070" y="18644"/>
                </a:cubicBezTo>
                <a:cubicBezTo>
                  <a:pt x="2064" y="18571"/>
                  <a:pt x="2015" y="18534"/>
                  <a:pt x="1937" y="18539"/>
                </a:cubicBezTo>
                <a:close/>
                <a:moveTo>
                  <a:pt x="17444" y="18691"/>
                </a:moveTo>
                <a:lnTo>
                  <a:pt x="17373" y="18711"/>
                </a:lnTo>
                <a:cubicBezTo>
                  <a:pt x="17267" y="18740"/>
                  <a:pt x="17072" y="18877"/>
                  <a:pt x="17019" y="18962"/>
                </a:cubicBezTo>
                <a:cubicBezTo>
                  <a:pt x="16993" y="19003"/>
                  <a:pt x="16940" y="19130"/>
                  <a:pt x="16900" y="19244"/>
                </a:cubicBezTo>
                <a:lnTo>
                  <a:pt x="16828" y="19452"/>
                </a:lnTo>
                <a:lnTo>
                  <a:pt x="16380" y="19460"/>
                </a:lnTo>
                <a:lnTo>
                  <a:pt x="15932" y="19467"/>
                </a:lnTo>
                <a:lnTo>
                  <a:pt x="15860" y="19651"/>
                </a:lnTo>
                <a:lnTo>
                  <a:pt x="15788" y="19834"/>
                </a:lnTo>
                <a:lnTo>
                  <a:pt x="15879" y="19851"/>
                </a:lnTo>
                <a:cubicBezTo>
                  <a:pt x="15929" y="19860"/>
                  <a:pt x="15997" y="19874"/>
                  <a:pt x="16030" y="19881"/>
                </a:cubicBezTo>
                <a:cubicBezTo>
                  <a:pt x="16103" y="19897"/>
                  <a:pt x="16229" y="20056"/>
                  <a:pt x="16201" y="20097"/>
                </a:cubicBezTo>
                <a:cubicBezTo>
                  <a:pt x="16160" y="20157"/>
                  <a:pt x="15945" y="20218"/>
                  <a:pt x="15765" y="20220"/>
                </a:cubicBezTo>
                <a:cubicBezTo>
                  <a:pt x="15603" y="20222"/>
                  <a:pt x="15566" y="20212"/>
                  <a:pt x="15483" y="20150"/>
                </a:cubicBezTo>
                <a:cubicBezTo>
                  <a:pt x="15359" y="20057"/>
                  <a:pt x="15306" y="19952"/>
                  <a:pt x="15308" y="19809"/>
                </a:cubicBezTo>
                <a:cubicBezTo>
                  <a:pt x="15310" y="19691"/>
                  <a:pt x="15355" y="19567"/>
                  <a:pt x="15464" y="19377"/>
                </a:cubicBezTo>
                <a:cubicBezTo>
                  <a:pt x="15501" y="19312"/>
                  <a:pt x="15527" y="19253"/>
                  <a:pt x="15523" y="19246"/>
                </a:cubicBezTo>
                <a:cubicBezTo>
                  <a:pt x="15503" y="19217"/>
                  <a:pt x="15412" y="19338"/>
                  <a:pt x="15337" y="19493"/>
                </a:cubicBezTo>
                <a:cubicBezTo>
                  <a:pt x="15075" y="20038"/>
                  <a:pt x="15124" y="20414"/>
                  <a:pt x="15472" y="20525"/>
                </a:cubicBezTo>
                <a:cubicBezTo>
                  <a:pt x="15625" y="20574"/>
                  <a:pt x="15925" y="20506"/>
                  <a:pt x="16125" y="20377"/>
                </a:cubicBezTo>
                <a:cubicBezTo>
                  <a:pt x="16216" y="20318"/>
                  <a:pt x="16278" y="20208"/>
                  <a:pt x="16395" y="19897"/>
                </a:cubicBezTo>
                <a:lnTo>
                  <a:pt x="16428" y="19809"/>
                </a:lnTo>
                <a:lnTo>
                  <a:pt x="16615" y="19809"/>
                </a:lnTo>
                <a:lnTo>
                  <a:pt x="16801" y="19809"/>
                </a:lnTo>
                <a:lnTo>
                  <a:pt x="16839" y="19700"/>
                </a:lnTo>
                <a:cubicBezTo>
                  <a:pt x="16906" y="19509"/>
                  <a:pt x="16907" y="19508"/>
                  <a:pt x="17180" y="19649"/>
                </a:cubicBezTo>
                <a:lnTo>
                  <a:pt x="17426" y="19777"/>
                </a:lnTo>
                <a:lnTo>
                  <a:pt x="17498" y="19604"/>
                </a:lnTo>
                <a:cubicBezTo>
                  <a:pt x="17539" y="19507"/>
                  <a:pt x="17569" y="19396"/>
                  <a:pt x="17568" y="19351"/>
                </a:cubicBezTo>
                <a:cubicBezTo>
                  <a:pt x="17567" y="19307"/>
                  <a:pt x="17539" y="19141"/>
                  <a:pt x="17505" y="18981"/>
                </a:cubicBezTo>
                <a:lnTo>
                  <a:pt x="17444" y="18691"/>
                </a:lnTo>
                <a:close/>
                <a:moveTo>
                  <a:pt x="10039" y="18697"/>
                </a:moveTo>
                <a:cubicBezTo>
                  <a:pt x="10030" y="18697"/>
                  <a:pt x="9998" y="18764"/>
                  <a:pt x="9967" y="18846"/>
                </a:cubicBezTo>
                <a:lnTo>
                  <a:pt x="9912" y="18996"/>
                </a:lnTo>
                <a:lnTo>
                  <a:pt x="9970" y="19124"/>
                </a:lnTo>
                <a:cubicBezTo>
                  <a:pt x="10033" y="19264"/>
                  <a:pt x="10077" y="19423"/>
                  <a:pt x="10059" y="19450"/>
                </a:cubicBezTo>
                <a:cubicBezTo>
                  <a:pt x="10052" y="19459"/>
                  <a:pt x="9927" y="19466"/>
                  <a:pt x="9780" y="19466"/>
                </a:cubicBezTo>
                <a:lnTo>
                  <a:pt x="9513" y="19466"/>
                </a:lnTo>
                <a:lnTo>
                  <a:pt x="9460" y="19385"/>
                </a:lnTo>
                <a:cubicBezTo>
                  <a:pt x="9408" y="19306"/>
                  <a:pt x="9407" y="19298"/>
                  <a:pt x="9420" y="19072"/>
                </a:cubicBezTo>
                <a:cubicBezTo>
                  <a:pt x="9427" y="18944"/>
                  <a:pt x="9428" y="18839"/>
                  <a:pt x="9422" y="18839"/>
                </a:cubicBezTo>
                <a:cubicBezTo>
                  <a:pt x="9416" y="18839"/>
                  <a:pt x="9377" y="18898"/>
                  <a:pt x="9336" y="18971"/>
                </a:cubicBezTo>
                <a:cubicBezTo>
                  <a:pt x="9273" y="19085"/>
                  <a:pt x="9260" y="19130"/>
                  <a:pt x="9252" y="19279"/>
                </a:cubicBezTo>
                <a:lnTo>
                  <a:pt x="9242" y="19452"/>
                </a:lnTo>
                <a:lnTo>
                  <a:pt x="8723" y="19460"/>
                </a:lnTo>
                <a:lnTo>
                  <a:pt x="8204" y="19467"/>
                </a:lnTo>
                <a:lnTo>
                  <a:pt x="8131" y="19645"/>
                </a:lnTo>
                <a:cubicBezTo>
                  <a:pt x="8060" y="19821"/>
                  <a:pt x="8060" y="19823"/>
                  <a:pt x="8103" y="19841"/>
                </a:cubicBezTo>
                <a:cubicBezTo>
                  <a:pt x="8127" y="19852"/>
                  <a:pt x="8180" y="19861"/>
                  <a:pt x="8221" y="19863"/>
                </a:cubicBezTo>
                <a:cubicBezTo>
                  <a:pt x="8308" y="19866"/>
                  <a:pt x="8383" y="19918"/>
                  <a:pt x="8448" y="20019"/>
                </a:cubicBezTo>
                <a:lnTo>
                  <a:pt x="8494" y="20091"/>
                </a:lnTo>
                <a:lnTo>
                  <a:pt x="8446" y="20119"/>
                </a:lnTo>
                <a:cubicBezTo>
                  <a:pt x="8256" y="20225"/>
                  <a:pt x="7939" y="20256"/>
                  <a:pt x="7798" y="20183"/>
                </a:cubicBezTo>
                <a:cubicBezTo>
                  <a:pt x="7691" y="20128"/>
                  <a:pt x="7593" y="19993"/>
                  <a:pt x="7578" y="19880"/>
                </a:cubicBezTo>
                <a:cubicBezTo>
                  <a:pt x="7563" y="19759"/>
                  <a:pt x="7618" y="19571"/>
                  <a:pt x="7716" y="19413"/>
                </a:cubicBezTo>
                <a:cubicBezTo>
                  <a:pt x="7821" y="19243"/>
                  <a:pt x="7791" y="19193"/>
                  <a:pt x="7682" y="19357"/>
                </a:cubicBezTo>
                <a:cubicBezTo>
                  <a:pt x="7577" y="19515"/>
                  <a:pt x="7451" y="19868"/>
                  <a:pt x="7439" y="20042"/>
                </a:cubicBezTo>
                <a:cubicBezTo>
                  <a:pt x="7424" y="20267"/>
                  <a:pt x="7519" y="20438"/>
                  <a:pt x="7700" y="20509"/>
                </a:cubicBezTo>
                <a:cubicBezTo>
                  <a:pt x="7828" y="20559"/>
                  <a:pt x="7935" y="20558"/>
                  <a:pt x="8114" y="20505"/>
                </a:cubicBezTo>
                <a:cubicBezTo>
                  <a:pt x="8400" y="20420"/>
                  <a:pt x="8498" y="20321"/>
                  <a:pt x="8633" y="19979"/>
                </a:cubicBezTo>
                <a:lnTo>
                  <a:pt x="8695" y="19823"/>
                </a:lnTo>
                <a:lnTo>
                  <a:pt x="8933" y="19814"/>
                </a:lnTo>
                <a:lnTo>
                  <a:pt x="9171" y="19807"/>
                </a:lnTo>
                <a:lnTo>
                  <a:pt x="9213" y="19708"/>
                </a:lnTo>
                <a:lnTo>
                  <a:pt x="9255" y="19610"/>
                </a:lnTo>
                <a:lnTo>
                  <a:pt x="9319" y="19709"/>
                </a:lnTo>
                <a:lnTo>
                  <a:pt x="9384" y="19809"/>
                </a:lnTo>
                <a:lnTo>
                  <a:pt x="9764" y="19809"/>
                </a:lnTo>
                <a:lnTo>
                  <a:pt x="10145" y="19809"/>
                </a:lnTo>
                <a:lnTo>
                  <a:pt x="10178" y="19593"/>
                </a:lnTo>
                <a:cubicBezTo>
                  <a:pt x="10215" y="19348"/>
                  <a:pt x="10218" y="19210"/>
                  <a:pt x="10191" y="19066"/>
                </a:cubicBezTo>
                <a:cubicBezTo>
                  <a:pt x="10170" y="18954"/>
                  <a:pt x="10063" y="18697"/>
                  <a:pt x="10039" y="18697"/>
                </a:cubicBezTo>
                <a:close/>
                <a:moveTo>
                  <a:pt x="6769" y="18828"/>
                </a:moveTo>
                <a:cubicBezTo>
                  <a:pt x="6750" y="18829"/>
                  <a:pt x="6730" y="18837"/>
                  <a:pt x="6709" y="18853"/>
                </a:cubicBezTo>
                <a:cubicBezTo>
                  <a:pt x="6646" y="18900"/>
                  <a:pt x="6555" y="19066"/>
                  <a:pt x="6490" y="19251"/>
                </a:cubicBezTo>
                <a:cubicBezTo>
                  <a:pt x="6435" y="19406"/>
                  <a:pt x="6447" y="19679"/>
                  <a:pt x="6512" y="19756"/>
                </a:cubicBezTo>
                <a:cubicBezTo>
                  <a:pt x="6607" y="19868"/>
                  <a:pt x="6761" y="19811"/>
                  <a:pt x="6837" y="19635"/>
                </a:cubicBezTo>
                <a:cubicBezTo>
                  <a:pt x="6872" y="19553"/>
                  <a:pt x="6894" y="19525"/>
                  <a:pt x="6909" y="19546"/>
                </a:cubicBezTo>
                <a:cubicBezTo>
                  <a:pt x="6940" y="19592"/>
                  <a:pt x="6910" y="19761"/>
                  <a:pt x="6846" y="19889"/>
                </a:cubicBezTo>
                <a:cubicBezTo>
                  <a:pt x="6778" y="20027"/>
                  <a:pt x="6567" y="20264"/>
                  <a:pt x="6421" y="20368"/>
                </a:cubicBezTo>
                <a:cubicBezTo>
                  <a:pt x="6320" y="20440"/>
                  <a:pt x="6310" y="20443"/>
                  <a:pt x="6181" y="20412"/>
                </a:cubicBezTo>
                <a:cubicBezTo>
                  <a:pt x="6018" y="20372"/>
                  <a:pt x="6005" y="20372"/>
                  <a:pt x="6005" y="20405"/>
                </a:cubicBezTo>
                <a:cubicBezTo>
                  <a:pt x="6005" y="20435"/>
                  <a:pt x="6089" y="20479"/>
                  <a:pt x="6288" y="20552"/>
                </a:cubicBezTo>
                <a:cubicBezTo>
                  <a:pt x="6624" y="20675"/>
                  <a:pt x="6770" y="20574"/>
                  <a:pt x="6910" y="20123"/>
                </a:cubicBezTo>
                <a:cubicBezTo>
                  <a:pt x="7035" y="19722"/>
                  <a:pt x="7041" y="19329"/>
                  <a:pt x="6927" y="19022"/>
                </a:cubicBezTo>
                <a:cubicBezTo>
                  <a:pt x="6877" y="18888"/>
                  <a:pt x="6826" y="18825"/>
                  <a:pt x="6769" y="18828"/>
                </a:cubicBezTo>
                <a:close/>
                <a:moveTo>
                  <a:pt x="14511" y="18828"/>
                </a:moveTo>
                <a:cubicBezTo>
                  <a:pt x="14454" y="18817"/>
                  <a:pt x="14393" y="18879"/>
                  <a:pt x="14327" y="19010"/>
                </a:cubicBezTo>
                <a:cubicBezTo>
                  <a:pt x="14212" y="19240"/>
                  <a:pt x="14176" y="19388"/>
                  <a:pt x="14191" y="19569"/>
                </a:cubicBezTo>
                <a:cubicBezTo>
                  <a:pt x="14207" y="19751"/>
                  <a:pt x="14248" y="19809"/>
                  <a:pt x="14360" y="19809"/>
                </a:cubicBezTo>
                <a:cubicBezTo>
                  <a:pt x="14464" y="19809"/>
                  <a:pt x="14521" y="19762"/>
                  <a:pt x="14570" y="19634"/>
                </a:cubicBezTo>
                <a:cubicBezTo>
                  <a:pt x="14620" y="19506"/>
                  <a:pt x="14650" y="19513"/>
                  <a:pt x="14650" y="19652"/>
                </a:cubicBezTo>
                <a:cubicBezTo>
                  <a:pt x="14650" y="19836"/>
                  <a:pt x="14416" y="20176"/>
                  <a:pt x="14165" y="20357"/>
                </a:cubicBezTo>
                <a:cubicBezTo>
                  <a:pt x="14045" y="20443"/>
                  <a:pt x="14039" y="20444"/>
                  <a:pt x="13918" y="20412"/>
                </a:cubicBezTo>
                <a:cubicBezTo>
                  <a:pt x="13769" y="20372"/>
                  <a:pt x="13731" y="20370"/>
                  <a:pt x="13731" y="20405"/>
                </a:cubicBezTo>
                <a:cubicBezTo>
                  <a:pt x="13731" y="20430"/>
                  <a:pt x="13805" y="20468"/>
                  <a:pt x="14044" y="20561"/>
                </a:cubicBezTo>
                <a:cubicBezTo>
                  <a:pt x="14217" y="20629"/>
                  <a:pt x="14339" y="20620"/>
                  <a:pt x="14427" y="20532"/>
                </a:cubicBezTo>
                <a:cubicBezTo>
                  <a:pt x="14522" y="20438"/>
                  <a:pt x="14537" y="20410"/>
                  <a:pt x="14621" y="20172"/>
                </a:cubicBezTo>
                <a:cubicBezTo>
                  <a:pt x="14762" y="19775"/>
                  <a:pt x="14783" y="19374"/>
                  <a:pt x="14677" y="19074"/>
                </a:cubicBezTo>
                <a:cubicBezTo>
                  <a:pt x="14623" y="18920"/>
                  <a:pt x="14569" y="18839"/>
                  <a:pt x="14511" y="18828"/>
                </a:cubicBezTo>
                <a:close/>
                <a:moveTo>
                  <a:pt x="244" y="19409"/>
                </a:moveTo>
                <a:cubicBezTo>
                  <a:pt x="232" y="19409"/>
                  <a:pt x="193" y="19456"/>
                  <a:pt x="156" y="19511"/>
                </a:cubicBezTo>
                <a:lnTo>
                  <a:pt x="89" y="19613"/>
                </a:lnTo>
                <a:lnTo>
                  <a:pt x="161" y="19711"/>
                </a:lnTo>
                <a:cubicBezTo>
                  <a:pt x="201" y="19765"/>
                  <a:pt x="246" y="19809"/>
                  <a:pt x="259" y="19809"/>
                </a:cubicBezTo>
                <a:cubicBezTo>
                  <a:pt x="290" y="19809"/>
                  <a:pt x="411" y="19652"/>
                  <a:pt x="411" y="19613"/>
                </a:cubicBezTo>
                <a:cubicBezTo>
                  <a:pt x="411" y="19578"/>
                  <a:pt x="273" y="19409"/>
                  <a:pt x="244" y="19409"/>
                </a:cubicBezTo>
                <a:close/>
                <a:moveTo>
                  <a:pt x="9214" y="20179"/>
                </a:moveTo>
                <a:cubicBezTo>
                  <a:pt x="9196" y="20179"/>
                  <a:pt x="9147" y="20231"/>
                  <a:pt x="9104" y="20295"/>
                </a:cubicBezTo>
                <a:lnTo>
                  <a:pt x="9027" y="20412"/>
                </a:lnTo>
                <a:lnTo>
                  <a:pt x="9105" y="20509"/>
                </a:lnTo>
                <a:cubicBezTo>
                  <a:pt x="9148" y="20562"/>
                  <a:pt x="9201" y="20606"/>
                  <a:pt x="9223" y="20606"/>
                </a:cubicBezTo>
                <a:cubicBezTo>
                  <a:pt x="9244" y="20606"/>
                  <a:pt x="9297" y="20561"/>
                  <a:pt x="9340" y="20506"/>
                </a:cubicBezTo>
                <a:lnTo>
                  <a:pt x="9418" y="20407"/>
                </a:lnTo>
                <a:lnTo>
                  <a:pt x="9333" y="20293"/>
                </a:lnTo>
                <a:cubicBezTo>
                  <a:pt x="9286" y="20230"/>
                  <a:pt x="9232" y="20179"/>
                  <a:pt x="9214" y="20179"/>
                </a:cubicBezTo>
                <a:close/>
                <a:moveTo>
                  <a:pt x="11570" y="20208"/>
                </a:moveTo>
                <a:cubicBezTo>
                  <a:pt x="11542" y="20208"/>
                  <a:pt x="11443" y="20356"/>
                  <a:pt x="11443" y="20398"/>
                </a:cubicBezTo>
                <a:cubicBezTo>
                  <a:pt x="11443" y="20418"/>
                  <a:pt x="11475" y="20460"/>
                  <a:pt x="11516" y="20491"/>
                </a:cubicBezTo>
                <a:cubicBezTo>
                  <a:pt x="11556" y="20522"/>
                  <a:pt x="11603" y="20548"/>
                  <a:pt x="11620" y="20549"/>
                </a:cubicBezTo>
                <a:cubicBezTo>
                  <a:pt x="11652" y="20550"/>
                  <a:pt x="11755" y="20409"/>
                  <a:pt x="11755" y="20363"/>
                </a:cubicBezTo>
                <a:cubicBezTo>
                  <a:pt x="11755" y="20335"/>
                  <a:pt x="11603" y="20208"/>
                  <a:pt x="11570" y="20208"/>
                </a:cubicBezTo>
                <a:close/>
                <a:moveTo>
                  <a:pt x="1425" y="20544"/>
                </a:moveTo>
                <a:lnTo>
                  <a:pt x="1370" y="20621"/>
                </a:lnTo>
                <a:lnTo>
                  <a:pt x="1314" y="20697"/>
                </a:lnTo>
                <a:lnTo>
                  <a:pt x="1235" y="20630"/>
                </a:lnTo>
                <a:lnTo>
                  <a:pt x="1155" y="20565"/>
                </a:lnTo>
                <a:lnTo>
                  <a:pt x="1091" y="20661"/>
                </a:lnTo>
                <a:cubicBezTo>
                  <a:pt x="1056" y="20713"/>
                  <a:pt x="1036" y="20761"/>
                  <a:pt x="1047" y="20767"/>
                </a:cubicBezTo>
                <a:cubicBezTo>
                  <a:pt x="1058" y="20773"/>
                  <a:pt x="1093" y="20803"/>
                  <a:pt x="1125" y="20833"/>
                </a:cubicBezTo>
                <a:cubicBezTo>
                  <a:pt x="1201" y="20904"/>
                  <a:pt x="1199" y="20904"/>
                  <a:pt x="1252" y="20822"/>
                </a:cubicBezTo>
                <a:lnTo>
                  <a:pt x="1297" y="20752"/>
                </a:lnTo>
                <a:lnTo>
                  <a:pt x="1385" y="20827"/>
                </a:lnTo>
                <a:lnTo>
                  <a:pt x="1473" y="20902"/>
                </a:lnTo>
                <a:lnTo>
                  <a:pt x="1529" y="20812"/>
                </a:lnTo>
                <a:cubicBezTo>
                  <a:pt x="1560" y="20761"/>
                  <a:pt x="1584" y="20710"/>
                  <a:pt x="1584" y="20697"/>
                </a:cubicBezTo>
                <a:cubicBezTo>
                  <a:pt x="1584" y="20685"/>
                  <a:pt x="1548" y="20645"/>
                  <a:pt x="1504" y="20609"/>
                </a:cubicBezTo>
                <a:lnTo>
                  <a:pt x="1425" y="20544"/>
                </a:lnTo>
                <a:close/>
                <a:moveTo>
                  <a:pt x="15478" y="20722"/>
                </a:moveTo>
                <a:lnTo>
                  <a:pt x="15424" y="20804"/>
                </a:lnTo>
                <a:lnTo>
                  <a:pt x="15370" y="20887"/>
                </a:lnTo>
                <a:lnTo>
                  <a:pt x="15445" y="20958"/>
                </a:lnTo>
                <a:cubicBezTo>
                  <a:pt x="15525" y="21032"/>
                  <a:pt x="15535" y="21031"/>
                  <a:pt x="15602" y="20943"/>
                </a:cubicBezTo>
                <a:cubicBezTo>
                  <a:pt x="15644" y="20888"/>
                  <a:pt x="15644" y="20888"/>
                  <a:pt x="15725" y="20966"/>
                </a:cubicBezTo>
                <a:lnTo>
                  <a:pt x="15805" y="21043"/>
                </a:lnTo>
                <a:lnTo>
                  <a:pt x="15853" y="20978"/>
                </a:lnTo>
                <a:cubicBezTo>
                  <a:pt x="15880" y="20941"/>
                  <a:pt x="15902" y="20900"/>
                  <a:pt x="15902" y="20888"/>
                </a:cubicBezTo>
                <a:cubicBezTo>
                  <a:pt x="15902" y="20876"/>
                  <a:pt x="15869" y="20834"/>
                  <a:pt x="15829" y="20794"/>
                </a:cubicBezTo>
                <a:lnTo>
                  <a:pt x="15757" y="20722"/>
                </a:lnTo>
                <a:lnTo>
                  <a:pt x="15704" y="20795"/>
                </a:lnTo>
                <a:lnTo>
                  <a:pt x="15651" y="20869"/>
                </a:lnTo>
                <a:lnTo>
                  <a:pt x="15565" y="20795"/>
                </a:lnTo>
                <a:lnTo>
                  <a:pt x="15478" y="20722"/>
                </a:lnTo>
                <a:close/>
                <a:moveTo>
                  <a:pt x="8029" y="20730"/>
                </a:moveTo>
                <a:lnTo>
                  <a:pt x="7966" y="20799"/>
                </a:lnTo>
                <a:cubicBezTo>
                  <a:pt x="7904" y="20869"/>
                  <a:pt x="7903" y="20869"/>
                  <a:pt x="7849" y="20814"/>
                </a:cubicBezTo>
                <a:cubicBezTo>
                  <a:pt x="7819" y="20783"/>
                  <a:pt x="7785" y="20751"/>
                  <a:pt x="7773" y="20741"/>
                </a:cubicBezTo>
                <a:cubicBezTo>
                  <a:pt x="7761" y="20732"/>
                  <a:pt x="7728" y="20760"/>
                  <a:pt x="7698" y="20805"/>
                </a:cubicBezTo>
                <a:lnTo>
                  <a:pt x="7644" y="20887"/>
                </a:lnTo>
                <a:lnTo>
                  <a:pt x="7718" y="20960"/>
                </a:lnTo>
                <a:lnTo>
                  <a:pt x="7792" y="21034"/>
                </a:lnTo>
                <a:lnTo>
                  <a:pt x="7859" y="20960"/>
                </a:lnTo>
                <a:cubicBezTo>
                  <a:pt x="7917" y="20895"/>
                  <a:pt x="7927" y="20891"/>
                  <a:pt x="7957" y="20928"/>
                </a:cubicBezTo>
                <a:cubicBezTo>
                  <a:pt x="8034" y="21026"/>
                  <a:pt x="8071" y="21037"/>
                  <a:pt x="8125" y="20975"/>
                </a:cubicBezTo>
                <a:cubicBezTo>
                  <a:pt x="8153" y="20943"/>
                  <a:pt x="8176" y="20905"/>
                  <a:pt x="8176" y="20890"/>
                </a:cubicBezTo>
                <a:cubicBezTo>
                  <a:pt x="8176" y="20876"/>
                  <a:pt x="8143" y="20834"/>
                  <a:pt x="8103" y="20796"/>
                </a:cubicBezTo>
                <a:lnTo>
                  <a:pt x="8029" y="20730"/>
                </a:lnTo>
                <a:close/>
                <a:moveTo>
                  <a:pt x="10144" y="20758"/>
                </a:moveTo>
                <a:cubicBezTo>
                  <a:pt x="10130" y="20736"/>
                  <a:pt x="9775" y="21103"/>
                  <a:pt x="9745" y="21171"/>
                </a:cubicBezTo>
                <a:cubicBezTo>
                  <a:pt x="9730" y="21206"/>
                  <a:pt x="9722" y="21234"/>
                  <a:pt x="9728" y="21234"/>
                </a:cubicBezTo>
                <a:cubicBezTo>
                  <a:pt x="9735" y="21234"/>
                  <a:pt x="9828" y="21150"/>
                  <a:pt x="9934" y="21048"/>
                </a:cubicBezTo>
                <a:cubicBezTo>
                  <a:pt x="10107" y="20882"/>
                  <a:pt x="10170" y="20795"/>
                  <a:pt x="10144" y="20758"/>
                </a:cubicBezTo>
                <a:close/>
                <a:moveTo>
                  <a:pt x="17294" y="20762"/>
                </a:moveTo>
                <a:cubicBezTo>
                  <a:pt x="17285" y="20751"/>
                  <a:pt x="17243" y="20785"/>
                  <a:pt x="17138" y="20883"/>
                </a:cubicBezTo>
                <a:cubicBezTo>
                  <a:pt x="16971" y="21039"/>
                  <a:pt x="16880" y="21153"/>
                  <a:pt x="16880" y="21208"/>
                </a:cubicBezTo>
                <a:cubicBezTo>
                  <a:pt x="16880" y="21242"/>
                  <a:pt x="16897" y="21228"/>
                  <a:pt x="17113" y="21013"/>
                </a:cubicBezTo>
                <a:cubicBezTo>
                  <a:pt x="17204" y="20923"/>
                  <a:pt x="17285" y="20821"/>
                  <a:pt x="17293" y="20787"/>
                </a:cubicBezTo>
                <a:cubicBezTo>
                  <a:pt x="17296" y="20774"/>
                  <a:pt x="17297" y="20766"/>
                  <a:pt x="17294" y="20762"/>
                </a:cubicBezTo>
                <a:close/>
                <a:moveTo>
                  <a:pt x="4482" y="20764"/>
                </a:moveTo>
                <a:cubicBezTo>
                  <a:pt x="4457" y="20774"/>
                  <a:pt x="4409" y="20814"/>
                  <a:pt x="4337" y="20884"/>
                </a:cubicBezTo>
                <a:cubicBezTo>
                  <a:pt x="4153" y="21065"/>
                  <a:pt x="4112" y="21114"/>
                  <a:pt x="4086" y="21185"/>
                </a:cubicBezTo>
                <a:cubicBezTo>
                  <a:pt x="4076" y="21212"/>
                  <a:pt x="4072" y="21234"/>
                  <a:pt x="4077" y="21234"/>
                </a:cubicBezTo>
                <a:cubicBezTo>
                  <a:pt x="4095" y="21234"/>
                  <a:pt x="4469" y="20857"/>
                  <a:pt x="4484" y="20824"/>
                </a:cubicBezTo>
                <a:cubicBezTo>
                  <a:pt x="4506" y="20774"/>
                  <a:pt x="4506" y="20754"/>
                  <a:pt x="4482" y="20764"/>
                </a:cubicBezTo>
                <a:close/>
                <a:moveTo>
                  <a:pt x="2848" y="21127"/>
                </a:moveTo>
                <a:cubicBezTo>
                  <a:pt x="2833" y="21106"/>
                  <a:pt x="2480" y="21473"/>
                  <a:pt x="2449" y="21541"/>
                </a:cubicBezTo>
                <a:cubicBezTo>
                  <a:pt x="2440" y="21562"/>
                  <a:pt x="2442" y="21566"/>
                  <a:pt x="2440" y="21578"/>
                </a:cubicBezTo>
                <a:lnTo>
                  <a:pt x="2463" y="21578"/>
                </a:lnTo>
                <a:cubicBezTo>
                  <a:pt x="2488" y="21559"/>
                  <a:pt x="2548" y="21506"/>
                  <a:pt x="2639" y="21418"/>
                </a:cubicBezTo>
                <a:cubicBezTo>
                  <a:pt x="2813" y="21251"/>
                  <a:pt x="2874" y="21166"/>
                  <a:pt x="2848" y="21127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331" name="تجميع"/>
          <p:cNvGrpSpPr/>
          <p:nvPr/>
        </p:nvGrpSpPr>
        <p:grpSpPr>
          <a:xfrm>
            <a:off x="-160198" y="2776484"/>
            <a:ext cx="1958368" cy="9726669"/>
            <a:chOff x="0" y="0"/>
            <a:chExt cx="1958367" cy="9726667"/>
          </a:xfrm>
        </p:grpSpPr>
        <p:grpSp>
          <p:nvGrpSpPr>
            <p:cNvPr id="1329" name="تجميع"/>
            <p:cNvGrpSpPr/>
            <p:nvPr/>
          </p:nvGrpSpPr>
          <p:grpSpPr>
            <a:xfrm>
              <a:off x="0" y="0"/>
              <a:ext cx="1958368" cy="9726668"/>
              <a:chOff x="0" y="0"/>
              <a:chExt cx="1958367" cy="9726667"/>
            </a:xfrm>
          </p:grpSpPr>
          <p:grpSp>
            <p:nvGrpSpPr>
              <p:cNvPr id="1327" name="تجميع"/>
              <p:cNvGrpSpPr/>
              <p:nvPr/>
            </p:nvGrpSpPr>
            <p:grpSpPr>
              <a:xfrm>
                <a:off x="288425" y="0"/>
                <a:ext cx="1381517" cy="9726668"/>
                <a:chOff x="0" y="0"/>
                <a:chExt cx="1381516" cy="9726667"/>
              </a:xfrm>
            </p:grpSpPr>
            <p:grpSp>
              <p:nvGrpSpPr>
                <p:cNvPr id="1316" name="تجميع"/>
                <p:cNvGrpSpPr/>
                <p:nvPr/>
              </p:nvGrpSpPr>
              <p:grpSpPr>
                <a:xfrm>
                  <a:off x="0" y="0"/>
                  <a:ext cx="1381517" cy="9726668"/>
                  <a:chOff x="0" y="0"/>
                  <a:chExt cx="1381516" cy="9726667"/>
                </a:xfrm>
              </p:grpSpPr>
              <p:grpSp>
                <p:nvGrpSpPr>
                  <p:cNvPr id="1314" name="تجميع"/>
                  <p:cNvGrpSpPr/>
                  <p:nvPr/>
                </p:nvGrpSpPr>
                <p:grpSpPr>
                  <a:xfrm>
                    <a:off x="0" y="125592"/>
                    <a:ext cx="1381517" cy="9601076"/>
                    <a:chOff x="0" y="0"/>
                    <a:chExt cx="1381516" cy="9601075"/>
                  </a:xfrm>
                </p:grpSpPr>
                <p:sp>
                  <p:nvSpPr>
                    <p:cNvPr id="1312" name="مستطيل مستدير الزوايا"/>
                    <p:cNvSpPr/>
                    <p:nvPr/>
                  </p:nvSpPr>
                  <p:spPr>
                    <a:xfrm>
                      <a:off x="0" y="0"/>
                      <a:ext cx="1381517" cy="102636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313" name="مستطيل"/>
                    <p:cNvSpPr/>
                    <p:nvPr/>
                  </p:nvSpPr>
                  <p:spPr>
                    <a:xfrm>
                      <a:off x="62943" y="555113"/>
                      <a:ext cx="1251559" cy="904596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315" name="أدوات"/>
                  <p:cNvSpPr txBox="1"/>
                  <p:nvPr/>
                </p:nvSpPr>
                <p:spPr>
                  <a:xfrm>
                    <a:off x="15751" y="0"/>
                    <a:ext cx="1299778" cy="83890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317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53759" y="8835223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320" name="تجميع"/>
                <p:cNvGrpSpPr/>
                <p:nvPr/>
              </p:nvGrpSpPr>
              <p:grpSpPr>
                <a:xfrm>
                  <a:off x="133976" y="3403093"/>
                  <a:ext cx="1088673" cy="2656737"/>
                  <a:chOff x="0" y="0"/>
                  <a:chExt cx="1088672" cy="2656735"/>
                </a:xfrm>
              </p:grpSpPr>
              <p:pic>
                <p:nvPicPr>
                  <p:cNvPr id="1318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773" y="0"/>
                    <a:ext cx="1080900" cy="840700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319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16036"/>
                    <a:ext cx="1080899" cy="840700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321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8853" y="611210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2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50503" y="7020666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3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47273" y="159245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4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0982" y="7931886"/>
                  <a:ext cx="1080900" cy="84070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5" name="IMG_4024.jpeg" descr="IMG_4024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1937" y="2498048"/>
                  <a:ext cx="109291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6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42148" y="771489"/>
                  <a:ext cx="1094733" cy="782476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328" name="نشاط"/>
              <p:cNvSpPr txBox="1"/>
              <p:nvPr/>
            </p:nvSpPr>
            <p:spPr>
              <a:xfrm>
                <a:off x="0" y="8763906"/>
                <a:ext cx="1958368" cy="60815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330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1886" y="4208514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تجميع"/>
          <p:cNvGrpSpPr/>
          <p:nvPr/>
        </p:nvGrpSpPr>
        <p:grpSpPr>
          <a:xfrm>
            <a:off x="2649326" y="160696"/>
            <a:ext cx="4583816" cy="1552651"/>
            <a:chOff x="0" y="0"/>
            <a:chExt cx="4583814" cy="1552650"/>
          </a:xfrm>
        </p:grpSpPr>
        <p:pic>
          <p:nvPicPr>
            <p:cNvPr id="1333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554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338" name="تجميع"/>
            <p:cNvGrpSpPr/>
            <p:nvPr/>
          </p:nvGrpSpPr>
          <p:grpSpPr>
            <a:xfrm>
              <a:off x="201306" y="0"/>
              <a:ext cx="4382509" cy="1387505"/>
              <a:chOff x="0" y="0"/>
              <a:chExt cx="4382508" cy="1387504"/>
            </a:xfrm>
          </p:grpSpPr>
          <p:grpSp>
            <p:nvGrpSpPr>
              <p:cNvPr id="1336" name="تجميع"/>
              <p:cNvGrpSpPr/>
              <p:nvPr/>
            </p:nvGrpSpPr>
            <p:grpSpPr>
              <a:xfrm>
                <a:off x="-1" y="0"/>
                <a:ext cx="4382510" cy="1353322"/>
                <a:chOff x="0" y="0"/>
                <a:chExt cx="4382508" cy="1353321"/>
              </a:xfrm>
            </p:grpSpPr>
            <p:sp>
              <p:nvSpPr>
                <p:cNvPr id="1334" name="Google Shape;433;p18"/>
                <p:cNvSpPr/>
                <p:nvPr/>
              </p:nvSpPr>
              <p:spPr>
                <a:xfrm>
                  <a:off x="0" y="1810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335" name="Google Shape;435;p18"/>
                <p:cNvSpPr/>
                <p:nvPr/>
              </p:nvSpPr>
              <p:spPr>
                <a:xfrm>
                  <a:off x="2535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337" name="استعد"/>
              <p:cNvSpPr/>
              <p:nvPr/>
            </p:nvSpPr>
            <p:spPr>
              <a:xfrm>
                <a:off x="2189760" y="117504"/>
                <a:ext cx="1270001" cy="1270001"/>
              </a:xfrm>
              <a:prstGeom prst="line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4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استعد</a:t>
                </a:r>
              </a:p>
            </p:txBody>
          </p:sp>
        </p:grpSp>
      </p:grpSp>
      <p:grpSp>
        <p:nvGrpSpPr>
          <p:cNvPr id="1413" name="Google Shape;1046;p43"/>
          <p:cNvGrpSpPr/>
          <p:nvPr/>
        </p:nvGrpSpPr>
        <p:grpSpPr>
          <a:xfrm>
            <a:off x="20998764" y="10570015"/>
            <a:ext cx="2772151" cy="2419332"/>
            <a:chOff x="0" y="0"/>
            <a:chExt cx="2772149" cy="2419331"/>
          </a:xfrm>
        </p:grpSpPr>
        <p:sp>
          <p:nvSpPr>
            <p:cNvPr id="1340" name="Google Shape;1047;p43"/>
            <p:cNvSpPr/>
            <p:nvPr/>
          </p:nvSpPr>
          <p:spPr>
            <a:xfrm>
              <a:off x="286326" y="0"/>
              <a:ext cx="2484622" cy="1658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1" name="Google Shape;1048;p43"/>
            <p:cNvSpPr/>
            <p:nvPr/>
          </p:nvSpPr>
          <p:spPr>
            <a:xfrm>
              <a:off x="0" y="2257509"/>
              <a:ext cx="2772150" cy="161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2" name="Google Shape;1049;p43"/>
            <p:cNvSpPr/>
            <p:nvPr/>
          </p:nvSpPr>
          <p:spPr>
            <a:xfrm>
              <a:off x="793678" y="2164874"/>
              <a:ext cx="444307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3" name="Google Shape;1050;p43"/>
            <p:cNvSpPr/>
            <p:nvPr/>
          </p:nvSpPr>
          <p:spPr>
            <a:xfrm>
              <a:off x="793112" y="2077380"/>
              <a:ext cx="444873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4" name="Google Shape;1051;p43"/>
            <p:cNvSpPr/>
            <p:nvPr/>
          </p:nvSpPr>
          <p:spPr>
            <a:xfrm>
              <a:off x="1237401" y="2164874"/>
              <a:ext cx="162405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5" name="Google Shape;1052;p43"/>
            <p:cNvSpPr/>
            <p:nvPr/>
          </p:nvSpPr>
          <p:spPr>
            <a:xfrm>
              <a:off x="1237401" y="2164874"/>
              <a:ext cx="162405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6" name="Google Shape;1053;p43"/>
            <p:cNvSpPr/>
            <p:nvPr/>
          </p:nvSpPr>
          <p:spPr>
            <a:xfrm>
              <a:off x="1187089" y="2077380"/>
              <a:ext cx="212717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7" name="Google Shape;1054;p43"/>
            <p:cNvSpPr/>
            <p:nvPr/>
          </p:nvSpPr>
          <p:spPr>
            <a:xfrm>
              <a:off x="1187089" y="2077380"/>
              <a:ext cx="212717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8" name="Google Shape;1055;p43"/>
            <p:cNvSpPr/>
            <p:nvPr/>
          </p:nvSpPr>
          <p:spPr>
            <a:xfrm>
              <a:off x="922912" y="632422"/>
              <a:ext cx="196124" cy="21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9" name="Google Shape;1056;p43"/>
            <p:cNvSpPr/>
            <p:nvPr/>
          </p:nvSpPr>
          <p:spPr>
            <a:xfrm>
              <a:off x="922912" y="632422"/>
              <a:ext cx="196124" cy="21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0" name="Google Shape;1057;p43"/>
            <p:cNvSpPr/>
            <p:nvPr/>
          </p:nvSpPr>
          <p:spPr>
            <a:xfrm>
              <a:off x="1029845" y="632422"/>
              <a:ext cx="420839" cy="746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1" name="Google Shape;1058;p43"/>
            <p:cNvSpPr/>
            <p:nvPr/>
          </p:nvSpPr>
          <p:spPr>
            <a:xfrm>
              <a:off x="1033839" y="637565"/>
              <a:ext cx="329369" cy="537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2" name="Google Shape;1059;p43"/>
            <p:cNvSpPr/>
            <p:nvPr/>
          </p:nvSpPr>
          <p:spPr>
            <a:xfrm>
              <a:off x="739938" y="805112"/>
              <a:ext cx="659868" cy="1272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3" name="Google Shape;1060;p43"/>
            <p:cNvSpPr/>
            <p:nvPr/>
          </p:nvSpPr>
          <p:spPr>
            <a:xfrm>
              <a:off x="769662" y="1883538"/>
              <a:ext cx="172125" cy="153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4" name="Google Shape;1061;p43"/>
            <p:cNvSpPr/>
            <p:nvPr/>
          </p:nvSpPr>
          <p:spPr>
            <a:xfrm>
              <a:off x="986372" y="1089859"/>
              <a:ext cx="220157" cy="207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5" name="Google Shape;1062;p43"/>
            <p:cNvSpPr/>
            <p:nvPr/>
          </p:nvSpPr>
          <p:spPr>
            <a:xfrm>
              <a:off x="479755" y="726190"/>
              <a:ext cx="794245" cy="530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6" name="Google Shape;1063;p43"/>
            <p:cNvSpPr/>
            <p:nvPr/>
          </p:nvSpPr>
          <p:spPr>
            <a:xfrm>
              <a:off x="491772" y="1161341"/>
              <a:ext cx="133795" cy="60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7" name="Google Shape;1064;p43"/>
            <p:cNvSpPr/>
            <p:nvPr/>
          </p:nvSpPr>
          <p:spPr>
            <a:xfrm>
              <a:off x="604978" y="1066426"/>
              <a:ext cx="99494" cy="34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8" name="Google Shape;1065;p43"/>
            <p:cNvSpPr/>
            <p:nvPr/>
          </p:nvSpPr>
          <p:spPr>
            <a:xfrm>
              <a:off x="945214" y="1451249"/>
              <a:ext cx="454592" cy="626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9" name="Google Shape;1066;p43"/>
            <p:cNvSpPr/>
            <p:nvPr/>
          </p:nvSpPr>
          <p:spPr>
            <a:xfrm>
              <a:off x="1067574" y="592961"/>
              <a:ext cx="194993" cy="284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0" name="Google Shape;1067;p43"/>
            <p:cNvSpPr/>
            <p:nvPr/>
          </p:nvSpPr>
          <p:spPr>
            <a:xfrm>
              <a:off x="1096733" y="654724"/>
              <a:ext cx="88643" cy="143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1" name="Google Shape;1068;p43"/>
            <p:cNvSpPr/>
            <p:nvPr/>
          </p:nvSpPr>
          <p:spPr>
            <a:xfrm>
              <a:off x="802832" y="829128"/>
              <a:ext cx="213283" cy="54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2" name="Google Shape;1069;p43"/>
            <p:cNvSpPr/>
            <p:nvPr/>
          </p:nvSpPr>
          <p:spPr>
            <a:xfrm>
              <a:off x="1565055" y="2115127"/>
              <a:ext cx="110362" cy="136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3" name="Google Shape;1070;p43"/>
            <p:cNvSpPr/>
            <p:nvPr/>
          </p:nvSpPr>
          <p:spPr>
            <a:xfrm>
              <a:off x="1593065" y="2115127"/>
              <a:ext cx="82352" cy="79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4" name="Google Shape;1071;p43"/>
            <p:cNvSpPr/>
            <p:nvPr/>
          </p:nvSpPr>
          <p:spPr>
            <a:xfrm>
              <a:off x="1528032" y="2224134"/>
              <a:ext cx="190112" cy="114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5" name="Google Shape;1072;p43"/>
            <p:cNvSpPr/>
            <p:nvPr/>
          </p:nvSpPr>
          <p:spPr>
            <a:xfrm>
              <a:off x="1565621" y="1004097"/>
              <a:ext cx="307918" cy="11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6" name="Google Shape;1073;p43"/>
            <p:cNvSpPr/>
            <p:nvPr/>
          </p:nvSpPr>
          <p:spPr>
            <a:xfrm>
              <a:off x="1565621" y="1004097"/>
              <a:ext cx="307918" cy="11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7" name="Google Shape;1074;p43"/>
            <p:cNvSpPr/>
            <p:nvPr/>
          </p:nvSpPr>
          <p:spPr>
            <a:xfrm>
              <a:off x="1608510" y="1120749"/>
              <a:ext cx="87620" cy="343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8" name="Google Shape;1075;p43"/>
            <p:cNvSpPr/>
            <p:nvPr/>
          </p:nvSpPr>
          <p:spPr>
            <a:xfrm>
              <a:off x="1574209" y="2123133"/>
              <a:ext cx="119498" cy="72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9" name="Google Shape;1076;p43"/>
            <p:cNvSpPr/>
            <p:nvPr/>
          </p:nvSpPr>
          <p:spPr>
            <a:xfrm>
              <a:off x="1621658" y="2250344"/>
              <a:ext cx="35257" cy="13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0" name="Google Shape;1077;p43"/>
            <p:cNvSpPr/>
            <p:nvPr/>
          </p:nvSpPr>
          <p:spPr>
            <a:xfrm>
              <a:off x="1621804" y="2234351"/>
              <a:ext cx="26734" cy="19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1" name="Google Shape;1078;p43"/>
            <p:cNvSpPr/>
            <p:nvPr/>
          </p:nvSpPr>
          <p:spPr>
            <a:xfrm>
              <a:off x="1502726" y="2152291"/>
              <a:ext cx="60033" cy="129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2" name="Google Shape;1079;p43"/>
            <p:cNvSpPr/>
            <p:nvPr/>
          </p:nvSpPr>
          <p:spPr>
            <a:xfrm>
              <a:off x="1479083" y="2275234"/>
              <a:ext cx="187846" cy="63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3" name="Google Shape;1080;p43"/>
            <p:cNvSpPr/>
            <p:nvPr/>
          </p:nvSpPr>
          <p:spPr>
            <a:xfrm>
              <a:off x="1656542" y="567231"/>
              <a:ext cx="364819" cy="305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4" name="Google Shape;1081;p43"/>
            <p:cNvSpPr/>
            <p:nvPr/>
          </p:nvSpPr>
          <p:spPr>
            <a:xfrm>
              <a:off x="1631313" y="523930"/>
              <a:ext cx="177332" cy="248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5" name="Google Shape;1082;p43"/>
            <p:cNvSpPr/>
            <p:nvPr/>
          </p:nvSpPr>
          <p:spPr>
            <a:xfrm>
              <a:off x="1639383" y="620971"/>
              <a:ext cx="116653" cy="151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6" name="Google Shape;1083;p43"/>
            <p:cNvSpPr/>
            <p:nvPr/>
          </p:nvSpPr>
          <p:spPr>
            <a:xfrm>
              <a:off x="1976756" y="689026"/>
              <a:ext cx="84632" cy="696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7" name="Google Shape;1084;p43"/>
            <p:cNvSpPr/>
            <p:nvPr/>
          </p:nvSpPr>
          <p:spPr>
            <a:xfrm>
              <a:off x="2001921" y="682169"/>
              <a:ext cx="114356" cy="485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8" name="Google Shape;1085;p43"/>
            <p:cNvSpPr/>
            <p:nvPr/>
          </p:nvSpPr>
          <p:spPr>
            <a:xfrm>
              <a:off x="1504441" y="2152291"/>
              <a:ext cx="58318" cy="66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9" name="Google Shape;1086;p43"/>
            <p:cNvSpPr/>
            <p:nvPr/>
          </p:nvSpPr>
          <p:spPr>
            <a:xfrm>
              <a:off x="1381497" y="521376"/>
              <a:ext cx="379116" cy="522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0" name="Google Shape;1087;p43"/>
            <p:cNvSpPr/>
            <p:nvPr/>
          </p:nvSpPr>
          <p:spPr>
            <a:xfrm>
              <a:off x="1407228" y="633554"/>
              <a:ext cx="43895" cy="127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1" name="Google Shape;1088;p43"/>
            <p:cNvSpPr/>
            <p:nvPr/>
          </p:nvSpPr>
          <p:spPr>
            <a:xfrm>
              <a:off x="1472419" y="395107"/>
              <a:ext cx="138717" cy="171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2" name="Google Shape;1089;p43"/>
            <p:cNvSpPr/>
            <p:nvPr/>
          </p:nvSpPr>
          <p:spPr>
            <a:xfrm>
              <a:off x="1554753" y="558077"/>
              <a:ext cx="23451" cy="14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3" name="Google Shape;1090;p43"/>
            <p:cNvSpPr/>
            <p:nvPr/>
          </p:nvSpPr>
          <p:spPr>
            <a:xfrm>
              <a:off x="1578203" y="552935"/>
              <a:ext cx="18309" cy="11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4" name="Google Shape;1091;p43"/>
            <p:cNvSpPr/>
            <p:nvPr/>
          </p:nvSpPr>
          <p:spPr>
            <a:xfrm>
              <a:off x="1468990" y="525490"/>
              <a:ext cx="98928" cy="69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5" name="Google Shape;1092;p43"/>
            <p:cNvSpPr/>
            <p:nvPr/>
          </p:nvSpPr>
          <p:spPr>
            <a:xfrm>
              <a:off x="1579351" y="517485"/>
              <a:ext cx="44289" cy="71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6" name="Google Shape;1093;p43"/>
            <p:cNvSpPr/>
            <p:nvPr/>
          </p:nvSpPr>
          <p:spPr>
            <a:xfrm>
              <a:off x="1507406" y="417409"/>
              <a:ext cx="51359" cy="56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7" name="Google Shape;1094;p43"/>
            <p:cNvSpPr/>
            <p:nvPr/>
          </p:nvSpPr>
          <p:spPr>
            <a:xfrm>
              <a:off x="1457633" y="243143"/>
              <a:ext cx="166002" cy="217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8" name="Google Shape;1095;p43"/>
            <p:cNvSpPr/>
            <p:nvPr/>
          </p:nvSpPr>
          <p:spPr>
            <a:xfrm>
              <a:off x="1418408" y="263970"/>
              <a:ext cx="78552" cy="125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9" name="Google Shape;1096;p43"/>
            <p:cNvSpPr/>
            <p:nvPr/>
          </p:nvSpPr>
          <p:spPr>
            <a:xfrm>
              <a:off x="1412661" y="225984"/>
              <a:ext cx="194261" cy="61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0" name="Google Shape;1097;p43"/>
            <p:cNvSpPr/>
            <p:nvPr/>
          </p:nvSpPr>
          <p:spPr>
            <a:xfrm>
              <a:off x="1426008" y="202482"/>
              <a:ext cx="175485" cy="48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1" name="Google Shape;1098;p43"/>
            <p:cNvSpPr/>
            <p:nvPr/>
          </p:nvSpPr>
          <p:spPr>
            <a:xfrm>
              <a:off x="1433212" y="349989"/>
              <a:ext cx="61612" cy="58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2" name="Google Shape;1099;p43"/>
            <p:cNvSpPr/>
            <p:nvPr/>
          </p:nvSpPr>
          <p:spPr>
            <a:xfrm>
              <a:off x="1463848" y="1018394"/>
              <a:ext cx="191547" cy="1187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3" name="Google Shape;1100;p43"/>
            <p:cNvSpPr/>
            <p:nvPr/>
          </p:nvSpPr>
          <p:spPr>
            <a:xfrm>
              <a:off x="1463848" y="1018394"/>
              <a:ext cx="191547" cy="1187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4" name="Google Shape;1101;p43"/>
            <p:cNvSpPr/>
            <p:nvPr/>
          </p:nvSpPr>
          <p:spPr>
            <a:xfrm>
              <a:off x="1474699" y="2170016"/>
              <a:ext cx="130384" cy="38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5" name="Google Shape;1102;p43"/>
            <p:cNvSpPr/>
            <p:nvPr/>
          </p:nvSpPr>
          <p:spPr>
            <a:xfrm>
              <a:off x="1544737" y="329865"/>
              <a:ext cx="10707" cy="16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6" name="Google Shape;1103;p43"/>
            <p:cNvSpPr/>
            <p:nvPr/>
          </p:nvSpPr>
          <p:spPr>
            <a:xfrm>
              <a:off x="1595249" y="322836"/>
              <a:ext cx="10513" cy="16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7" name="Google Shape;1104;p43"/>
            <p:cNvSpPr/>
            <p:nvPr/>
          </p:nvSpPr>
          <p:spPr>
            <a:xfrm>
              <a:off x="1579351" y="336224"/>
              <a:ext cx="26880" cy="42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8" name="Google Shape;1105;p43"/>
            <p:cNvSpPr/>
            <p:nvPr/>
          </p:nvSpPr>
          <p:spPr>
            <a:xfrm>
              <a:off x="1540614" y="379251"/>
              <a:ext cx="34383" cy="13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9" name="Google Shape;1106;p43"/>
            <p:cNvSpPr/>
            <p:nvPr/>
          </p:nvSpPr>
          <p:spPr>
            <a:xfrm>
              <a:off x="1524233" y="306483"/>
              <a:ext cx="23098" cy="17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0" name="Google Shape;1107;p43"/>
            <p:cNvSpPr/>
            <p:nvPr/>
          </p:nvSpPr>
          <p:spPr>
            <a:xfrm>
              <a:off x="1593357" y="295049"/>
              <a:ext cx="24109" cy="16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1" name="Google Shape;1108;p43"/>
            <p:cNvSpPr/>
            <p:nvPr/>
          </p:nvSpPr>
          <p:spPr>
            <a:xfrm>
              <a:off x="1566203" y="2270589"/>
              <a:ext cx="29303" cy="14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2" name="Google Shape;1109;p43"/>
            <p:cNvSpPr/>
            <p:nvPr/>
          </p:nvSpPr>
          <p:spPr>
            <a:xfrm>
              <a:off x="1566203" y="2257869"/>
              <a:ext cx="17808" cy="25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3" name="Google Shape;1110;p43"/>
            <p:cNvSpPr/>
            <p:nvPr/>
          </p:nvSpPr>
          <p:spPr>
            <a:xfrm>
              <a:off x="1244211" y="599818"/>
              <a:ext cx="182457" cy="396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4" name="Google Shape;1111;p43"/>
            <p:cNvSpPr/>
            <p:nvPr/>
          </p:nvSpPr>
          <p:spPr>
            <a:xfrm>
              <a:off x="1274565" y="558883"/>
              <a:ext cx="175213" cy="217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5" name="Google Shape;1112;p43"/>
            <p:cNvSpPr/>
            <p:nvPr/>
          </p:nvSpPr>
          <p:spPr>
            <a:xfrm>
              <a:off x="1368585" y="953768"/>
              <a:ext cx="67820" cy="58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6" name="Google Shape;1113;p43"/>
            <p:cNvSpPr/>
            <p:nvPr/>
          </p:nvSpPr>
          <p:spPr>
            <a:xfrm>
              <a:off x="1374075" y="1003514"/>
              <a:ext cx="61747" cy="50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7" name="Google Shape;1114;p43"/>
            <p:cNvSpPr/>
            <p:nvPr/>
          </p:nvSpPr>
          <p:spPr>
            <a:xfrm>
              <a:off x="2211774" y="391679"/>
              <a:ext cx="17726" cy="45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8" name="Google Shape;1115;p43"/>
            <p:cNvSpPr/>
            <p:nvPr/>
          </p:nvSpPr>
          <p:spPr>
            <a:xfrm>
              <a:off x="2120287" y="296198"/>
              <a:ext cx="78340" cy="64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9" name="Google Shape;1116;p43"/>
            <p:cNvSpPr/>
            <p:nvPr/>
          </p:nvSpPr>
          <p:spPr>
            <a:xfrm>
              <a:off x="1888132" y="454590"/>
              <a:ext cx="170959" cy="171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0" name="Google Shape;1117;p43"/>
            <p:cNvSpPr/>
            <p:nvPr/>
          </p:nvSpPr>
          <p:spPr>
            <a:xfrm>
              <a:off x="1913138" y="308763"/>
              <a:ext cx="292346" cy="292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1" name="Google Shape;1118;p43"/>
            <p:cNvSpPr/>
            <p:nvPr/>
          </p:nvSpPr>
          <p:spPr>
            <a:xfrm>
              <a:off x="2003052" y="361663"/>
              <a:ext cx="140720" cy="158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2" name="Google Shape;1119;p43"/>
            <p:cNvSpPr/>
            <p:nvPr/>
          </p:nvSpPr>
          <p:spPr>
            <a:xfrm>
              <a:off x="1970169" y="438631"/>
              <a:ext cx="66926" cy="110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414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415" name="IMG_4760.png" descr="IMG_4760.png"/>
          <p:cNvPicPr>
            <a:picLocks noChangeAspect="1"/>
          </p:cNvPicPr>
          <p:nvPr/>
        </p:nvPicPr>
        <p:blipFill>
          <a:blip r:embed="rId9">
            <a:extLst/>
          </a:blip>
          <a:srcRect l="3640" t="5285" r="9464" b="11688"/>
          <a:stretch>
            <a:fillRect/>
          </a:stretch>
        </p:blipFill>
        <p:spPr>
          <a:xfrm>
            <a:off x="9104723" y="1899443"/>
            <a:ext cx="12896053" cy="86066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6" name="IMG_4759.png" descr="IMG_4759.png"/>
          <p:cNvPicPr>
            <a:picLocks noChangeAspect="1"/>
          </p:cNvPicPr>
          <p:nvPr/>
        </p:nvPicPr>
        <p:blipFill>
          <a:blip r:embed="rId10">
            <a:extLst/>
          </a:blip>
          <a:srcRect l="51899" t="2023" r="20885" b="7081"/>
          <a:stretch>
            <a:fillRect/>
          </a:stretch>
        </p:blipFill>
        <p:spPr>
          <a:xfrm>
            <a:off x="3721626" y="3322274"/>
            <a:ext cx="3994828" cy="9319228"/>
          </a:xfrm>
          <a:prstGeom prst="rect">
            <a:avLst/>
          </a:prstGeom>
          <a:ln w="12700">
            <a:miter lim="400000"/>
          </a:ln>
        </p:spPr>
      </p:pic>
      <p:sp>
        <p:nvSpPr>
          <p:cNvPr id="1417" name="المفردات"/>
          <p:cNvSpPr txBox="1"/>
          <p:nvPr/>
        </p:nvSpPr>
        <p:spPr>
          <a:xfrm>
            <a:off x="4469870" y="2092918"/>
            <a:ext cx="3061951" cy="136713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b="1" sz="7800">
                <a:solidFill>
                  <a:srgbClr val="0042A9"/>
                </a:solidFill>
              </a:defRPr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grpSp>
        <p:nvGrpSpPr>
          <p:cNvPr id="1437" name="تجميع"/>
          <p:cNvGrpSpPr/>
          <p:nvPr/>
        </p:nvGrpSpPr>
        <p:grpSpPr>
          <a:xfrm>
            <a:off x="-160198" y="2776484"/>
            <a:ext cx="1958368" cy="9726669"/>
            <a:chOff x="0" y="0"/>
            <a:chExt cx="1958367" cy="9726667"/>
          </a:xfrm>
        </p:grpSpPr>
        <p:grpSp>
          <p:nvGrpSpPr>
            <p:cNvPr id="1435" name="تجميع"/>
            <p:cNvGrpSpPr/>
            <p:nvPr/>
          </p:nvGrpSpPr>
          <p:grpSpPr>
            <a:xfrm>
              <a:off x="0" y="0"/>
              <a:ext cx="1958368" cy="9726668"/>
              <a:chOff x="0" y="0"/>
              <a:chExt cx="1958367" cy="9726667"/>
            </a:xfrm>
          </p:grpSpPr>
          <p:grpSp>
            <p:nvGrpSpPr>
              <p:cNvPr id="1433" name="تجميع"/>
              <p:cNvGrpSpPr/>
              <p:nvPr/>
            </p:nvGrpSpPr>
            <p:grpSpPr>
              <a:xfrm>
                <a:off x="288425" y="0"/>
                <a:ext cx="1381517" cy="9726668"/>
                <a:chOff x="0" y="0"/>
                <a:chExt cx="1381516" cy="9726667"/>
              </a:xfrm>
            </p:grpSpPr>
            <p:grpSp>
              <p:nvGrpSpPr>
                <p:cNvPr id="1422" name="تجميع"/>
                <p:cNvGrpSpPr/>
                <p:nvPr/>
              </p:nvGrpSpPr>
              <p:grpSpPr>
                <a:xfrm>
                  <a:off x="0" y="0"/>
                  <a:ext cx="1381517" cy="9726668"/>
                  <a:chOff x="0" y="0"/>
                  <a:chExt cx="1381516" cy="9726667"/>
                </a:xfrm>
              </p:grpSpPr>
              <p:grpSp>
                <p:nvGrpSpPr>
                  <p:cNvPr id="1420" name="تجميع"/>
                  <p:cNvGrpSpPr/>
                  <p:nvPr/>
                </p:nvGrpSpPr>
                <p:grpSpPr>
                  <a:xfrm>
                    <a:off x="0" y="125592"/>
                    <a:ext cx="1381517" cy="9601076"/>
                    <a:chOff x="0" y="0"/>
                    <a:chExt cx="1381516" cy="9601075"/>
                  </a:xfrm>
                </p:grpSpPr>
                <p:sp>
                  <p:nvSpPr>
                    <p:cNvPr id="1418" name="مستطيل مستدير الزوايا"/>
                    <p:cNvSpPr/>
                    <p:nvPr/>
                  </p:nvSpPr>
                  <p:spPr>
                    <a:xfrm>
                      <a:off x="0" y="0"/>
                      <a:ext cx="1381517" cy="102636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419" name="مستطيل"/>
                    <p:cNvSpPr/>
                    <p:nvPr/>
                  </p:nvSpPr>
                  <p:spPr>
                    <a:xfrm>
                      <a:off x="62943" y="555113"/>
                      <a:ext cx="1251559" cy="904596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421" name="أدوات"/>
                  <p:cNvSpPr txBox="1"/>
                  <p:nvPr/>
                </p:nvSpPr>
                <p:spPr>
                  <a:xfrm>
                    <a:off x="15751" y="0"/>
                    <a:ext cx="1299778" cy="83890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423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53759" y="8835223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426" name="تجميع"/>
                <p:cNvGrpSpPr/>
                <p:nvPr/>
              </p:nvGrpSpPr>
              <p:grpSpPr>
                <a:xfrm>
                  <a:off x="133976" y="3403093"/>
                  <a:ext cx="1088673" cy="2656737"/>
                  <a:chOff x="0" y="0"/>
                  <a:chExt cx="1088672" cy="2656735"/>
                </a:xfrm>
              </p:grpSpPr>
              <p:pic>
                <p:nvPicPr>
                  <p:cNvPr id="1424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773" y="0"/>
                    <a:ext cx="1080900" cy="840700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425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16036"/>
                    <a:ext cx="1080899" cy="840700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427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8853" y="611210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28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50503" y="7020666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29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47273" y="159245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0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0982" y="7931886"/>
                  <a:ext cx="1080900" cy="84070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1" name="IMG_4024.jpeg" descr="IMG_4024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1937" y="2498048"/>
                  <a:ext cx="109291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2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42148" y="771489"/>
                  <a:ext cx="1094733" cy="782476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434" name="نشاط"/>
              <p:cNvSpPr txBox="1"/>
              <p:nvPr/>
            </p:nvSpPr>
            <p:spPr>
              <a:xfrm>
                <a:off x="0" y="8763906"/>
                <a:ext cx="1958368" cy="60815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436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1886" y="4208514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5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439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444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442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440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441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443" name="مثال"/>
              <p:cNvSpPr/>
              <p:nvPr/>
            </p:nvSpPr>
            <p:spPr>
              <a:xfrm>
                <a:off x="71993" y="165100"/>
                <a:ext cx="40988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مثال</a:t>
                </a:r>
              </a:p>
            </p:txBody>
          </p:sp>
        </p:grpSp>
      </p:grpSp>
      <p:grpSp>
        <p:nvGrpSpPr>
          <p:cNvPr id="1518" name="Google Shape;924;p40"/>
          <p:cNvGrpSpPr/>
          <p:nvPr/>
        </p:nvGrpSpPr>
        <p:grpSpPr>
          <a:xfrm>
            <a:off x="21530160" y="10998499"/>
            <a:ext cx="2240755" cy="1876548"/>
            <a:chOff x="0" y="0"/>
            <a:chExt cx="2240754" cy="1876546"/>
          </a:xfrm>
        </p:grpSpPr>
        <p:sp>
          <p:nvSpPr>
            <p:cNvPr id="1446" name="Google Shape;925;p40"/>
            <p:cNvSpPr/>
            <p:nvPr/>
          </p:nvSpPr>
          <p:spPr>
            <a:xfrm flipH="1">
              <a:off x="-1" y="1745744"/>
              <a:ext cx="2240756" cy="130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7" name="Google Shape;926;p40"/>
            <p:cNvSpPr/>
            <p:nvPr/>
          </p:nvSpPr>
          <p:spPr>
            <a:xfrm flipH="1">
              <a:off x="480696" y="1804910"/>
              <a:ext cx="208909" cy="12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8" name="Google Shape;927;p40"/>
            <p:cNvSpPr/>
            <p:nvPr/>
          </p:nvSpPr>
          <p:spPr>
            <a:xfrm flipH="1">
              <a:off x="540776" y="1395393"/>
              <a:ext cx="262075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9" name="Google Shape;928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0" name="Google Shape;929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1" name="Google Shape;930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2" name="Google Shape;931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3" name="Google Shape;932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4" name="Google Shape;933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5" name="Google Shape;934;p40"/>
            <p:cNvSpPr/>
            <p:nvPr/>
          </p:nvSpPr>
          <p:spPr>
            <a:xfrm flipH="1">
              <a:off x="303199" y="1395393"/>
              <a:ext cx="413218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6" name="Google Shape;935;p40"/>
            <p:cNvSpPr/>
            <p:nvPr/>
          </p:nvSpPr>
          <p:spPr>
            <a:xfrm flipH="1">
              <a:off x="220935" y="822262"/>
              <a:ext cx="1161504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7" name="Google Shape;936;p40"/>
            <p:cNvSpPr/>
            <p:nvPr/>
          </p:nvSpPr>
          <p:spPr>
            <a:xfrm flipH="1">
              <a:off x="768640" y="822262"/>
              <a:ext cx="316142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8" name="Google Shape;937;p40"/>
            <p:cNvSpPr/>
            <p:nvPr/>
          </p:nvSpPr>
          <p:spPr>
            <a:xfrm flipH="1">
              <a:off x="629524" y="822262"/>
              <a:ext cx="250049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9" name="Google Shape;938;p40"/>
            <p:cNvSpPr/>
            <p:nvPr/>
          </p:nvSpPr>
          <p:spPr>
            <a:xfrm flipH="1">
              <a:off x="383163" y="1003417"/>
              <a:ext cx="516279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0" name="Google Shape;939;p40"/>
            <p:cNvSpPr/>
            <p:nvPr/>
          </p:nvSpPr>
          <p:spPr>
            <a:xfrm flipH="1">
              <a:off x="956293" y="1003417"/>
              <a:ext cx="282873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1" name="Google Shape;940;p40"/>
            <p:cNvSpPr/>
            <p:nvPr/>
          </p:nvSpPr>
          <p:spPr>
            <a:xfrm flipH="1">
              <a:off x="383163" y="1191070"/>
              <a:ext cx="810708" cy="89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2" name="Google Shape;941;p40"/>
            <p:cNvSpPr/>
            <p:nvPr/>
          </p:nvSpPr>
          <p:spPr>
            <a:xfrm flipH="1">
              <a:off x="383163" y="1379181"/>
              <a:ext cx="423374" cy="88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3" name="Google Shape;942;p40"/>
            <p:cNvSpPr/>
            <p:nvPr/>
          </p:nvSpPr>
          <p:spPr>
            <a:xfrm flipH="1">
              <a:off x="1261806" y="1798896"/>
              <a:ext cx="423375" cy="24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4" name="Google Shape;943;p40"/>
            <p:cNvSpPr/>
            <p:nvPr/>
          </p:nvSpPr>
          <p:spPr>
            <a:xfrm flipH="1">
              <a:off x="1334371" y="195523"/>
              <a:ext cx="347110" cy="187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5" name="Google Shape;944;p40"/>
            <p:cNvSpPr/>
            <p:nvPr/>
          </p:nvSpPr>
          <p:spPr>
            <a:xfrm flipH="1">
              <a:off x="1267877" y="314644"/>
              <a:ext cx="118261" cy="110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6" name="Google Shape;945;p40"/>
            <p:cNvSpPr/>
            <p:nvPr/>
          </p:nvSpPr>
          <p:spPr>
            <a:xfrm flipH="1">
              <a:off x="1645440" y="170554"/>
              <a:ext cx="50382" cy="4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7" name="Google Shape;946;p40"/>
            <p:cNvSpPr/>
            <p:nvPr/>
          </p:nvSpPr>
          <p:spPr>
            <a:xfrm flipH="1">
              <a:off x="1645440" y="128501"/>
              <a:ext cx="50382" cy="48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8" name="Google Shape;947;p40"/>
            <p:cNvSpPr/>
            <p:nvPr/>
          </p:nvSpPr>
          <p:spPr>
            <a:xfrm flipH="1">
              <a:off x="977485" y="0"/>
              <a:ext cx="141036" cy="136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9" name="Google Shape;948;p40"/>
            <p:cNvSpPr/>
            <p:nvPr/>
          </p:nvSpPr>
          <p:spPr>
            <a:xfrm flipH="1">
              <a:off x="1054018" y="65192"/>
              <a:ext cx="75602" cy="76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0" name="Google Shape;949;p40"/>
            <p:cNvSpPr/>
            <p:nvPr/>
          </p:nvSpPr>
          <p:spPr>
            <a:xfrm flipH="1">
              <a:off x="1642198" y="1516495"/>
              <a:ext cx="59166" cy="120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1" name="Google Shape;950;p40"/>
            <p:cNvSpPr/>
            <p:nvPr/>
          </p:nvSpPr>
          <p:spPr>
            <a:xfrm flipH="1">
              <a:off x="1323743" y="1653768"/>
              <a:ext cx="60552" cy="118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2" name="Google Shape;951;p40"/>
            <p:cNvSpPr/>
            <p:nvPr/>
          </p:nvSpPr>
          <p:spPr>
            <a:xfrm flipH="1">
              <a:off x="1308918" y="1754529"/>
              <a:ext cx="138249" cy="56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6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3" name="Google Shape;952;p40"/>
            <p:cNvSpPr/>
            <p:nvPr/>
          </p:nvSpPr>
          <p:spPr>
            <a:xfrm flipH="1">
              <a:off x="1631411" y="1606532"/>
              <a:ext cx="147428" cy="70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4" name="Google Shape;953;p40"/>
            <p:cNvSpPr/>
            <p:nvPr/>
          </p:nvSpPr>
          <p:spPr>
            <a:xfrm flipH="1">
              <a:off x="1641741" y="1516495"/>
              <a:ext cx="54996" cy="6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5" name="Google Shape;954;p40"/>
            <p:cNvSpPr/>
            <p:nvPr/>
          </p:nvSpPr>
          <p:spPr>
            <a:xfrm flipH="1">
              <a:off x="1328828" y="1653768"/>
              <a:ext cx="55467" cy="61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6" name="Google Shape;955;p40"/>
            <p:cNvSpPr/>
            <p:nvPr/>
          </p:nvSpPr>
          <p:spPr>
            <a:xfrm flipH="1">
              <a:off x="1077853" y="315697"/>
              <a:ext cx="311985" cy="351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7" name="Google Shape;956;p40"/>
            <p:cNvSpPr/>
            <p:nvPr/>
          </p:nvSpPr>
          <p:spPr>
            <a:xfrm flipH="1">
              <a:off x="1138404" y="249132"/>
              <a:ext cx="120368" cy="11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8" name="Google Shape;957;p40"/>
            <p:cNvSpPr/>
            <p:nvPr/>
          </p:nvSpPr>
          <p:spPr>
            <a:xfrm flipH="1">
              <a:off x="1112049" y="318468"/>
              <a:ext cx="206332" cy="90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1" h="21600" fill="norm" stroke="1" extrusionOk="0">
                  <a:moveTo>
                    <a:pt x="1588" y="0"/>
                  </a:moveTo>
                  <a:cubicBezTo>
                    <a:pt x="513" y="2308"/>
                    <a:pt x="-3129" y="12980"/>
                    <a:pt x="6347" y="19470"/>
                  </a:cubicBezTo>
                  <a:cubicBezTo>
                    <a:pt x="8582" y="20990"/>
                    <a:pt x="10411" y="21600"/>
                    <a:pt x="11904" y="21600"/>
                  </a:cubicBezTo>
                  <a:cubicBezTo>
                    <a:pt x="17216" y="21600"/>
                    <a:pt x="18309" y="13903"/>
                    <a:pt x="18471" y="12099"/>
                  </a:cubicBezTo>
                  <a:cubicBezTo>
                    <a:pt x="17312" y="10668"/>
                    <a:pt x="15864" y="9128"/>
                    <a:pt x="14374" y="7809"/>
                  </a:cubicBezTo>
                  <a:cubicBezTo>
                    <a:pt x="11809" y="5280"/>
                    <a:pt x="9160" y="3298"/>
                    <a:pt x="6471" y="1870"/>
                  </a:cubicBezTo>
                  <a:cubicBezTo>
                    <a:pt x="4816" y="989"/>
                    <a:pt x="2995" y="439"/>
                    <a:pt x="1588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9" name="Google Shape;958;p40"/>
            <p:cNvSpPr/>
            <p:nvPr/>
          </p:nvSpPr>
          <p:spPr>
            <a:xfrm flipH="1">
              <a:off x="1165672" y="261617"/>
              <a:ext cx="41597" cy="35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0" name="Google Shape;959;p40"/>
            <p:cNvSpPr/>
            <p:nvPr/>
          </p:nvSpPr>
          <p:spPr>
            <a:xfrm flipH="1">
              <a:off x="1110780" y="101163"/>
              <a:ext cx="150282" cy="18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1" name="Google Shape;960;p40"/>
            <p:cNvSpPr/>
            <p:nvPr/>
          </p:nvSpPr>
          <p:spPr>
            <a:xfrm flipH="1">
              <a:off x="1064893" y="117250"/>
              <a:ext cx="87223" cy="140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2" name="Google Shape;961;p40"/>
            <p:cNvSpPr/>
            <p:nvPr/>
          </p:nvSpPr>
          <p:spPr>
            <a:xfrm flipH="1">
              <a:off x="1112398" y="209338"/>
              <a:ext cx="37163" cy="44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3" name="Google Shape;962;p40"/>
            <p:cNvSpPr/>
            <p:nvPr/>
          </p:nvSpPr>
          <p:spPr>
            <a:xfrm flipH="1">
              <a:off x="1247022" y="611497"/>
              <a:ext cx="465427" cy="955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4" name="Google Shape;963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5" name="Google Shape;964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6" name="Google Shape;965;p40"/>
            <p:cNvSpPr/>
            <p:nvPr/>
          </p:nvSpPr>
          <p:spPr>
            <a:xfrm flipH="1">
              <a:off x="1348698" y="733057"/>
              <a:ext cx="86892" cy="199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0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7" name="Google Shape;966;p40"/>
            <p:cNvSpPr/>
            <p:nvPr/>
          </p:nvSpPr>
          <p:spPr>
            <a:xfrm flipH="1">
              <a:off x="1184750" y="626296"/>
              <a:ext cx="246682" cy="1071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8" name="Google Shape;967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9" name="Google Shape;968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0" name="Google Shape;969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1" name="Google Shape;970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2" name="Google Shape;971;p40"/>
            <p:cNvSpPr/>
            <p:nvPr/>
          </p:nvSpPr>
          <p:spPr>
            <a:xfrm flipH="1">
              <a:off x="1210511" y="645057"/>
              <a:ext cx="12942" cy="27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3" name="Google Shape;972;p40"/>
            <p:cNvSpPr/>
            <p:nvPr/>
          </p:nvSpPr>
          <p:spPr>
            <a:xfrm flipH="1">
              <a:off x="1367653" y="600412"/>
              <a:ext cx="13064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4" name="Google Shape;973;p40"/>
            <p:cNvSpPr/>
            <p:nvPr/>
          </p:nvSpPr>
          <p:spPr>
            <a:xfrm flipH="1">
              <a:off x="1289075" y="622873"/>
              <a:ext cx="12943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5" name="Google Shape;974;p40"/>
            <p:cNvSpPr/>
            <p:nvPr/>
          </p:nvSpPr>
          <p:spPr>
            <a:xfrm flipH="1">
              <a:off x="1188998" y="177912"/>
              <a:ext cx="9274" cy="14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6" name="Google Shape;975;p40"/>
            <p:cNvSpPr/>
            <p:nvPr/>
          </p:nvSpPr>
          <p:spPr>
            <a:xfrm flipH="1">
              <a:off x="1233539" y="169584"/>
              <a:ext cx="9566" cy="1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7" name="Google Shape;976;p40"/>
            <p:cNvSpPr/>
            <p:nvPr/>
          </p:nvSpPr>
          <p:spPr>
            <a:xfrm flipH="1">
              <a:off x="1235923" y="164128"/>
              <a:ext cx="8786" cy="8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8" name="Google Shape;977;p40"/>
            <p:cNvSpPr/>
            <p:nvPr/>
          </p:nvSpPr>
          <p:spPr>
            <a:xfrm flipH="1">
              <a:off x="1223452" y="186738"/>
              <a:ext cx="18485" cy="27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9" name="Google Shape;978;p40"/>
            <p:cNvSpPr/>
            <p:nvPr/>
          </p:nvSpPr>
          <p:spPr>
            <a:xfrm flipH="1">
              <a:off x="1187096" y="222487"/>
              <a:ext cx="31272" cy="10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0" name="Google Shape;979;p40"/>
            <p:cNvSpPr/>
            <p:nvPr/>
          </p:nvSpPr>
          <p:spPr>
            <a:xfrm flipH="1">
              <a:off x="1169811" y="157516"/>
              <a:ext cx="20437" cy="16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3" y="0"/>
                  </a:moveTo>
                  <a:cubicBezTo>
                    <a:pt x="-485" y="0"/>
                    <a:pt x="-1004" y="6269"/>
                    <a:pt x="2359" y="6269"/>
                  </a:cubicBezTo>
                  <a:cubicBezTo>
                    <a:pt x="8292" y="7500"/>
                    <a:pt x="12845" y="13015"/>
                    <a:pt x="15579" y="20368"/>
                  </a:cubicBezTo>
                  <a:cubicBezTo>
                    <a:pt x="16044" y="20993"/>
                    <a:pt x="16946" y="21600"/>
                    <a:pt x="17862" y="21600"/>
                  </a:cubicBezTo>
                  <a:lnTo>
                    <a:pt x="18778" y="21600"/>
                  </a:lnTo>
                  <a:cubicBezTo>
                    <a:pt x="20145" y="20993"/>
                    <a:pt x="20596" y="19155"/>
                    <a:pt x="19694" y="17298"/>
                  </a:cubicBezTo>
                  <a:cubicBezTo>
                    <a:pt x="16495" y="8107"/>
                    <a:pt x="10110" y="1360"/>
                    <a:pt x="2810" y="129"/>
                  </a:cubicBezTo>
                  <a:cubicBezTo>
                    <a:pt x="2564" y="37"/>
                    <a:pt x="2332" y="0"/>
                    <a:pt x="21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1" name="Google Shape;980;p40"/>
            <p:cNvSpPr/>
            <p:nvPr/>
          </p:nvSpPr>
          <p:spPr>
            <a:xfrm flipH="1">
              <a:off x="1229452" y="141734"/>
              <a:ext cx="22881" cy="11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2" name="Google Shape;981;p40"/>
            <p:cNvSpPr/>
            <p:nvPr/>
          </p:nvSpPr>
          <p:spPr>
            <a:xfrm flipH="1">
              <a:off x="1057930" y="440485"/>
              <a:ext cx="174294" cy="356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3" name="Google Shape;982;p40"/>
            <p:cNvSpPr/>
            <p:nvPr/>
          </p:nvSpPr>
          <p:spPr>
            <a:xfrm flipH="1">
              <a:off x="1055669" y="381458"/>
              <a:ext cx="95347" cy="12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4" name="Google Shape;983;p40"/>
            <p:cNvSpPr/>
            <p:nvPr/>
          </p:nvSpPr>
          <p:spPr>
            <a:xfrm flipH="1">
              <a:off x="1378281" y="1750788"/>
              <a:ext cx="25591" cy="12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5" name="Google Shape;984;p40"/>
            <p:cNvSpPr/>
            <p:nvPr/>
          </p:nvSpPr>
          <p:spPr>
            <a:xfrm flipH="1">
              <a:off x="1377823" y="1739149"/>
              <a:ext cx="14926" cy="22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6" name="Google Shape;985;p40"/>
            <p:cNvSpPr/>
            <p:nvPr/>
          </p:nvSpPr>
          <p:spPr>
            <a:xfrm flipH="1">
              <a:off x="1704592" y="1612351"/>
              <a:ext cx="31440" cy="11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7" name="Google Shape;986;p40"/>
            <p:cNvSpPr/>
            <p:nvPr/>
          </p:nvSpPr>
          <p:spPr>
            <a:xfrm flipH="1">
              <a:off x="1704592" y="1599507"/>
              <a:ext cx="20354" cy="2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8" name="Google Shape;987;p40"/>
            <p:cNvSpPr/>
            <p:nvPr/>
          </p:nvSpPr>
          <p:spPr>
            <a:xfrm flipH="1">
              <a:off x="1194080" y="150352"/>
              <a:ext cx="861793" cy="770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4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9" name="Google Shape;988;p40"/>
            <p:cNvSpPr/>
            <p:nvPr/>
          </p:nvSpPr>
          <p:spPr>
            <a:xfrm flipH="1">
              <a:off x="1212943" y="169169"/>
              <a:ext cx="794745" cy="733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0" name="Google Shape;989;p40"/>
            <p:cNvSpPr/>
            <p:nvPr/>
          </p:nvSpPr>
          <p:spPr>
            <a:xfrm>
              <a:off x="1356703" y="317540"/>
              <a:ext cx="448927" cy="453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1" name="Google Shape;990;p40"/>
            <p:cNvSpPr/>
            <p:nvPr/>
          </p:nvSpPr>
          <p:spPr>
            <a:xfrm flipH="1">
              <a:off x="1210511" y="746470"/>
              <a:ext cx="54538" cy="53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2" name="Google Shape;991;p40"/>
            <p:cNvSpPr/>
            <p:nvPr/>
          </p:nvSpPr>
          <p:spPr>
            <a:xfrm flipH="1">
              <a:off x="1255807" y="746470"/>
              <a:ext cx="50839" cy="49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3" name="Google Shape;992;p40"/>
            <p:cNvSpPr/>
            <p:nvPr/>
          </p:nvSpPr>
          <p:spPr>
            <a:xfrm flipH="1">
              <a:off x="1191556" y="172449"/>
              <a:ext cx="8786" cy="8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4" name="Google Shape;993;p40"/>
            <p:cNvSpPr/>
            <p:nvPr/>
          </p:nvSpPr>
          <p:spPr>
            <a:xfrm flipH="1">
              <a:off x="1076739" y="35249"/>
              <a:ext cx="211006" cy="120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5" name="Google Shape;994;p40"/>
            <p:cNvSpPr/>
            <p:nvPr/>
          </p:nvSpPr>
          <p:spPr>
            <a:xfrm flipH="1">
              <a:off x="1157500" y="308547"/>
              <a:ext cx="65995" cy="32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6" name="Google Shape;995;p40"/>
            <p:cNvSpPr/>
            <p:nvPr/>
          </p:nvSpPr>
          <p:spPr>
            <a:xfrm flipH="1">
              <a:off x="747384" y="453884"/>
              <a:ext cx="193912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7" name="Google Shape;996;p40"/>
            <p:cNvSpPr/>
            <p:nvPr/>
          </p:nvSpPr>
          <p:spPr>
            <a:xfrm flipH="1">
              <a:off x="529677" y="453884"/>
              <a:ext cx="193926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519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520" name="IMG_2680.png" descr="IMG_2680.png"/>
          <p:cNvPicPr>
            <a:picLocks noChangeAspect="1"/>
          </p:cNvPicPr>
          <p:nvPr/>
        </p:nvPicPr>
        <p:blipFill>
          <a:blip r:embed="rId9">
            <a:extLst/>
          </a:blip>
          <a:srcRect l="46423" t="1801" r="0" b="86470"/>
          <a:stretch>
            <a:fillRect/>
          </a:stretch>
        </p:blipFill>
        <p:spPr>
          <a:xfrm>
            <a:off x="15872680" y="1716771"/>
            <a:ext cx="7898053" cy="109902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40" name="تجميع"/>
          <p:cNvGrpSpPr/>
          <p:nvPr/>
        </p:nvGrpSpPr>
        <p:grpSpPr>
          <a:xfrm>
            <a:off x="-85966" y="2591833"/>
            <a:ext cx="2069384" cy="10278054"/>
            <a:chOff x="0" y="0"/>
            <a:chExt cx="2069382" cy="10278053"/>
          </a:xfrm>
        </p:grpSpPr>
        <p:grpSp>
          <p:nvGrpSpPr>
            <p:cNvPr id="1538" name="تجميع"/>
            <p:cNvGrpSpPr/>
            <p:nvPr/>
          </p:nvGrpSpPr>
          <p:grpSpPr>
            <a:xfrm>
              <a:off x="0" y="-1"/>
              <a:ext cx="2069383" cy="10278055"/>
              <a:chOff x="0" y="0"/>
              <a:chExt cx="2069382" cy="10278053"/>
            </a:xfrm>
          </p:grpSpPr>
          <p:grpSp>
            <p:nvGrpSpPr>
              <p:cNvPr id="1536" name="تجميع"/>
              <p:cNvGrpSpPr/>
              <p:nvPr/>
            </p:nvGrpSpPr>
            <p:grpSpPr>
              <a:xfrm>
                <a:off x="304775" y="-1"/>
                <a:ext cx="1459833" cy="10278055"/>
                <a:chOff x="0" y="0"/>
                <a:chExt cx="1459831" cy="10278053"/>
              </a:xfrm>
            </p:grpSpPr>
            <p:grpSp>
              <p:nvGrpSpPr>
                <p:cNvPr id="1525" name="تجميع"/>
                <p:cNvGrpSpPr/>
                <p:nvPr/>
              </p:nvGrpSpPr>
              <p:grpSpPr>
                <a:xfrm>
                  <a:off x="0" y="-1"/>
                  <a:ext cx="1459832" cy="10278055"/>
                  <a:chOff x="0" y="0"/>
                  <a:chExt cx="1459831" cy="10278053"/>
                </a:xfrm>
              </p:grpSpPr>
              <p:grpSp>
                <p:nvGrpSpPr>
                  <p:cNvPr id="1523" name="تجميع"/>
                  <p:cNvGrpSpPr/>
                  <p:nvPr/>
                </p:nvGrpSpPr>
                <p:grpSpPr>
                  <a:xfrm>
                    <a:off x="0" y="132711"/>
                    <a:ext cx="1459832" cy="10145343"/>
                    <a:chOff x="0" y="0"/>
                    <a:chExt cx="1459831" cy="10145340"/>
                  </a:xfrm>
                </p:grpSpPr>
                <p:sp>
                  <p:nvSpPr>
                    <p:cNvPr id="1521" name="مستطيل مستدير الزوايا"/>
                    <p:cNvSpPr/>
                    <p:nvPr/>
                  </p:nvSpPr>
                  <p:spPr>
                    <a:xfrm>
                      <a:off x="0" y="0"/>
                      <a:ext cx="1459832" cy="1084548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522" name="مستطيل"/>
                    <p:cNvSpPr/>
                    <p:nvPr/>
                  </p:nvSpPr>
                  <p:spPr>
                    <a:xfrm>
                      <a:off x="66511" y="586581"/>
                      <a:ext cx="1322508" cy="95587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524" name="أدوات"/>
                  <p:cNvSpPr txBox="1"/>
                  <p:nvPr/>
                </p:nvSpPr>
                <p:spPr>
                  <a:xfrm>
                    <a:off x="16644" y="0"/>
                    <a:ext cx="1373459" cy="886457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526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62476" y="9336074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529" name="تجميع"/>
                <p:cNvGrpSpPr/>
                <p:nvPr/>
              </p:nvGrpSpPr>
              <p:grpSpPr>
                <a:xfrm>
                  <a:off x="141571" y="3596008"/>
                  <a:ext cx="1150388" cy="2807341"/>
                  <a:chOff x="0" y="0"/>
                  <a:chExt cx="1150387" cy="2807340"/>
                </a:xfrm>
              </p:grpSpPr>
              <p:pic>
                <p:nvPicPr>
                  <p:cNvPr id="1527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8214" y="0"/>
                    <a:ext cx="1142174" cy="8883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528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918983"/>
                    <a:ext cx="1142174" cy="88835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530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46724" y="645858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1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59035" y="7418653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2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55622" y="168272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3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8407" y="8381530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4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9983" y="2639658"/>
                  <a:ext cx="1154865" cy="8883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5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50206" y="815224"/>
                  <a:ext cx="1156791" cy="82683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537" name="نشاط"/>
              <p:cNvSpPr txBox="1"/>
              <p:nvPr/>
            </p:nvSpPr>
            <p:spPr>
              <a:xfrm>
                <a:off x="0" y="9260714"/>
                <a:ext cx="2069383" cy="64263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539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30734" y="4557299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541" name="IMG_4762.png" descr="IMG_4762.png"/>
          <p:cNvPicPr>
            <a:picLocks noChangeAspect="1"/>
          </p:cNvPicPr>
          <p:nvPr/>
        </p:nvPicPr>
        <p:blipFill>
          <a:blip r:embed="rId29">
            <a:extLst/>
          </a:blip>
          <a:srcRect l="1962" t="14500" r="58140" b="74653"/>
          <a:stretch>
            <a:fillRect/>
          </a:stretch>
        </p:blipFill>
        <p:spPr>
          <a:xfrm>
            <a:off x="7740026" y="1716771"/>
            <a:ext cx="7834308" cy="1487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2" name="IMG_4762.png" descr="IMG_4762.png"/>
          <p:cNvPicPr>
            <a:picLocks noChangeAspect="1"/>
          </p:cNvPicPr>
          <p:nvPr/>
        </p:nvPicPr>
        <p:blipFill>
          <a:blip r:embed="rId29">
            <a:extLst/>
          </a:blip>
          <a:srcRect l="4584" t="27899" r="15479" b="32725"/>
          <a:stretch>
            <a:fillRect/>
          </a:stretch>
        </p:blipFill>
        <p:spPr>
          <a:xfrm>
            <a:off x="2397531" y="3926863"/>
            <a:ext cx="19914152" cy="6851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5" h="21511" fill="norm" stroke="1" extrusionOk="0">
                <a:moveTo>
                  <a:pt x="11903" y="4"/>
                </a:moveTo>
                <a:cubicBezTo>
                  <a:pt x="11889" y="-37"/>
                  <a:pt x="11675" y="260"/>
                  <a:pt x="11675" y="320"/>
                </a:cubicBezTo>
                <a:cubicBezTo>
                  <a:pt x="11675" y="384"/>
                  <a:pt x="11700" y="360"/>
                  <a:pt x="11810" y="198"/>
                </a:cubicBezTo>
                <a:cubicBezTo>
                  <a:pt x="11868" y="112"/>
                  <a:pt x="11910" y="25"/>
                  <a:pt x="11903" y="4"/>
                </a:cubicBezTo>
                <a:close/>
                <a:moveTo>
                  <a:pt x="15078" y="23"/>
                </a:moveTo>
                <a:cubicBezTo>
                  <a:pt x="15039" y="28"/>
                  <a:pt x="14884" y="260"/>
                  <a:pt x="14863" y="357"/>
                </a:cubicBezTo>
                <a:cubicBezTo>
                  <a:pt x="14854" y="400"/>
                  <a:pt x="14900" y="360"/>
                  <a:pt x="14966" y="267"/>
                </a:cubicBezTo>
                <a:cubicBezTo>
                  <a:pt x="15032" y="174"/>
                  <a:pt x="15086" y="69"/>
                  <a:pt x="15086" y="35"/>
                </a:cubicBezTo>
                <a:cubicBezTo>
                  <a:pt x="15086" y="26"/>
                  <a:pt x="15083" y="22"/>
                  <a:pt x="15078" y="23"/>
                </a:cubicBezTo>
                <a:close/>
                <a:moveTo>
                  <a:pt x="18084" y="137"/>
                </a:moveTo>
                <a:cubicBezTo>
                  <a:pt x="18053" y="129"/>
                  <a:pt x="17999" y="305"/>
                  <a:pt x="17999" y="438"/>
                </a:cubicBezTo>
                <a:cubicBezTo>
                  <a:pt x="17999" y="514"/>
                  <a:pt x="18013" y="600"/>
                  <a:pt x="18029" y="628"/>
                </a:cubicBezTo>
                <a:cubicBezTo>
                  <a:pt x="18047" y="661"/>
                  <a:pt x="18030" y="748"/>
                  <a:pt x="17983" y="865"/>
                </a:cubicBezTo>
                <a:cubicBezTo>
                  <a:pt x="17933" y="988"/>
                  <a:pt x="17926" y="1024"/>
                  <a:pt x="17962" y="973"/>
                </a:cubicBezTo>
                <a:cubicBezTo>
                  <a:pt x="17992" y="932"/>
                  <a:pt x="18032" y="845"/>
                  <a:pt x="18050" y="780"/>
                </a:cubicBezTo>
                <a:cubicBezTo>
                  <a:pt x="18069" y="716"/>
                  <a:pt x="18095" y="682"/>
                  <a:pt x="18108" y="705"/>
                </a:cubicBezTo>
                <a:cubicBezTo>
                  <a:pt x="18134" y="752"/>
                  <a:pt x="18122" y="231"/>
                  <a:pt x="18095" y="153"/>
                </a:cubicBezTo>
                <a:cubicBezTo>
                  <a:pt x="18092" y="144"/>
                  <a:pt x="18088" y="138"/>
                  <a:pt x="18084" y="137"/>
                </a:cubicBezTo>
                <a:close/>
                <a:moveTo>
                  <a:pt x="18450" y="509"/>
                </a:moveTo>
                <a:cubicBezTo>
                  <a:pt x="18399" y="509"/>
                  <a:pt x="18367" y="645"/>
                  <a:pt x="18367" y="862"/>
                </a:cubicBezTo>
                <a:cubicBezTo>
                  <a:pt x="18367" y="936"/>
                  <a:pt x="18387" y="967"/>
                  <a:pt x="18426" y="951"/>
                </a:cubicBezTo>
                <a:cubicBezTo>
                  <a:pt x="18506" y="918"/>
                  <a:pt x="18528" y="509"/>
                  <a:pt x="18450" y="509"/>
                </a:cubicBezTo>
                <a:close/>
                <a:moveTo>
                  <a:pt x="14918" y="847"/>
                </a:moveTo>
                <a:cubicBezTo>
                  <a:pt x="14910" y="843"/>
                  <a:pt x="14897" y="856"/>
                  <a:pt x="14876" y="889"/>
                </a:cubicBezTo>
                <a:cubicBezTo>
                  <a:pt x="14816" y="981"/>
                  <a:pt x="14810" y="1129"/>
                  <a:pt x="14855" y="1370"/>
                </a:cubicBezTo>
                <a:cubicBezTo>
                  <a:pt x="14872" y="1461"/>
                  <a:pt x="14887" y="1621"/>
                  <a:pt x="14888" y="1725"/>
                </a:cubicBezTo>
                <a:cubicBezTo>
                  <a:pt x="14889" y="1852"/>
                  <a:pt x="14913" y="1946"/>
                  <a:pt x="14960" y="2012"/>
                </a:cubicBezTo>
                <a:cubicBezTo>
                  <a:pt x="15038" y="2121"/>
                  <a:pt x="15191" y="2620"/>
                  <a:pt x="15191" y="2765"/>
                </a:cubicBezTo>
                <a:cubicBezTo>
                  <a:pt x="15191" y="2815"/>
                  <a:pt x="15162" y="2923"/>
                  <a:pt x="15126" y="3006"/>
                </a:cubicBezTo>
                <a:cubicBezTo>
                  <a:pt x="15090" y="3088"/>
                  <a:pt x="15060" y="3210"/>
                  <a:pt x="15060" y="3277"/>
                </a:cubicBezTo>
                <a:cubicBezTo>
                  <a:pt x="15060" y="3419"/>
                  <a:pt x="15166" y="3444"/>
                  <a:pt x="15245" y="3321"/>
                </a:cubicBezTo>
                <a:cubicBezTo>
                  <a:pt x="15285" y="3259"/>
                  <a:pt x="15295" y="3165"/>
                  <a:pt x="15293" y="2883"/>
                </a:cubicBezTo>
                <a:cubicBezTo>
                  <a:pt x="15292" y="2686"/>
                  <a:pt x="15303" y="2285"/>
                  <a:pt x="15317" y="1993"/>
                </a:cubicBezTo>
                <a:cubicBezTo>
                  <a:pt x="15343" y="1448"/>
                  <a:pt x="15337" y="1310"/>
                  <a:pt x="15294" y="1387"/>
                </a:cubicBezTo>
                <a:cubicBezTo>
                  <a:pt x="15281" y="1411"/>
                  <a:pt x="15270" y="1666"/>
                  <a:pt x="15270" y="1954"/>
                </a:cubicBezTo>
                <a:cubicBezTo>
                  <a:pt x="15270" y="2542"/>
                  <a:pt x="15239" y="2676"/>
                  <a:pt x="15180" y="2344"/>
                </a:cubicBezTo>
                <a:cubicBezTo>
                  <a:pt x="15158" y="2221"/>
                  <a:pt x="15081" y="1944"/>
                  <a:pt x="15009" y="1730"/>
                </a:cubicBezTo>
                <a:lnTo>
                  <a:pt x="14878" y="1340"/>
                </a:lnTo>
                <a:lnTo>
                  <a:pt x="14944" y="1252"/>
                </a:lnTo>
                <a:cubicBezTo>
                  <a:pt x="14999" y="1180"/>
                  <a:pt x="15003" y="1154"/>
                  <a:pt x="14969" y="1099"/>
                </a:cubicBezTo>
                <a:cubicBezTo>
                  <a:pt x="14947" y="1063"/>
                  <a:pt x="14929" y="983"/>
                  <a:pt x="14929" y="921"/>
                </a:cubicBezTo>
                <a:cubicBezTo>
                  <a:pt x="14929" y="876"/>
                  <a:pt x="14926" y="852"/>
                  <a:pt x="14918" y="847"/>
                </a:cubicBezTo>
                <a:close/>
                <a:moveTo>
                  <a:pt x="11676" y="889"/>
                </a:moveTo>
                <a:cubicBezTo>
                  <a:pt x="11628" y="889"/>
                  <a:pt x="11618" y="1201"/>
                  <a:pt x="11661" y="1389"/>
                </a:cubicBezTo>
                <a:cubicBezTo>
                  <a:pt x="11684" y="1493"/>
                  <a:pt x="11696" y="1610"/>
                  <a:pt x="11688" y="1650"/>
                </a:cubicBezTo>
                <a:cubicBezTo>
                  <a:pt x="11666" y="1753"/>
                  <a:pt x="11722" y="2030"/>
                  <a:pt x="11765" y="2030"/>
                </a:cubicBezTo>
                <a:cubicBezTo>
                  <a:pt x="11785" y="2030"/>
                  <a:pt x="11851" y="2192"/>
                  <a:pt x="11911" y="2390"/>
                </a:cubicBezTo>
                <a:lnTo>
                  <a:pt x="12020" y="2750"/>
                </a:lnTo>
                <a:lnTo>
                  <a:pt x="11939" y="2959"/>
                </a:lnTo>
                <a:cubicBezTo>
                  <a:pt x="11895" y="3075"/>
                  <a:pt x="11858" y="3221"/>
                  <a:pt x="11858" y="3285"/>
                </a:cubicBezTo>
                <a:cubicBezTo>
                  <a:pt x="11858" y="3406"/>
                  <a:pt x="11931" y="3433"/>
                  <a:pt x="12037" y="3351"/>
                </a:cubicBezTo>
                <a:cubicBezTo>
                  <a:pt x="12088" y="3311"/>
                  <a:pt x="12096" y="3257"/>
                  <a:pt x="12094" y="2991"/>
                </a:cubicBezTo>
                <a:cubicBezTo>
                  <a:pt x="12092" y="2818"/>
                  <a:pt x="12102" y="2386"/>
                  <a:pt x="12117" y="2030"/>
                </a:cubicBezTo>
                <a:cubicBezTo>
                  <a:pt x="12131" y="1674"/>
                  <a:pt x="12138" y="1372"/>
                  <a:pt x="12133" y="1357"/>
                </a:cubicBezTo>
                <a:cubicBezTo>
                  <a:pt x="12098" y="1252"/>
                  <a:pt x="12068" y="1508"/>
                  <a:pt x="12068" y="1917"/>
                </a:cubicBezTo>
                <a:cubicBezTo>
                  <a:pt x="12068" y="2184"/>
                  <a:pt x="12057" y="2421"/>
                  <a:pt x="12044" y="2445"/>
                </a:cubicBezTo>
                <a:cubicBezTo>
                  <a:pt x="12031" y="2468"/>
                  <a:pt x="11977" y="2316"/>
                  <a:pt x="11924" y="2107"/>
                </a:cubicBezTo>
                <a:cubicBezTo>
                  <a:pt x="11872" y="1898"/>
                  <a:pt x="11791" y="1644"/>
                  <a:pt x="11746" y="1541"/>
                </a:cubicBezTo>
                <a:lnTo>
                  <a:pt x="11664" y="1355"/>
                </a:lnTo>
                <a:lnTo>
                  <a:pt x="11740" y="1270"/>
                </a:lnTo>
                <a:cubicBezTo>
                  <a:pt x="11801" y="1203"/>
                  <a:pt x="11809" y="1170"/>
                  <a:pt x="11779" y="1115"/>
                </a:cubicBezTo>
                <a:cubicBezTo>
                  <a:pt x="11758" y="1077"/>
                  <a:pt x="11740" y="1012"/>
                  <a:pt x="11740" y="968"/>
                </a:cubicBezTo>
                <a:cubicBezTo>
                  <a:pt x="11740" y="925"/>
                  <a:pt x="11732" y="889"/>
                  <a:pt x="11721" y="889"/>
                </a:cubicBezTo>
                <a:cubicBezTo>
                  <a:pt x="11710" y="889"/>
                  <a:pt x="11690" y="889"/>
                  <a:pt x="11676" y="889"/>
                </a:cubicBezTo>
                <a:close/>
                <a:moveTo>
                  <a:pt x="8170" y="968"/>
                </a:moveTo>
                <a:cubicBezTo>
                  <a:pt x="8148" y="978"/>
                  <a:pt x="8122" y="1026"/>
                  <a:pt x="8108" y="1105"/>
                </a:cubicBezTo>
                <a:cubicBezTo>
                  <a:pt x="8090" y="1201"/>
                  <a:pt x="8091" y="1273"/>
                  <a:pt x="8111" y="1331"/>
                </a:cubicBezTo>
                <a:cubicBezTo>
                  <a:pt x="8132" y="1393"/>
                  <a:pt x="8130" y="1450"/>
                  <a:pt x="8103" y="1545"/>
                </a:cubicBezTo>
                <a:cubicBezTo>
                  <a:pt x="8069" y="1665"/>
                  <a:pt x="8071" y="1667"/>
                  <a:pt x="8132" y="1570"/>
                </a:cubicBezTo>
                <a:cubicBezTo>
                  <a:pt x="8168" y="1513"/>
                  <a:pt x="8208" y="1474"/>
                  <a:pt x="8221" y="1484"/>
                </a:cubicBezTo>
                <a:cubicBezTo>
                  <a:pt x="8233" y="1495"/>
                  <a:pt x="8236" y="1426"/>
                  <a:pt x="8227" y="1330"/>
                </a:cubicBezTo>
                <a:cubicBezTo>
                  <a:pt x="8219" y="1234"/>
                  <a:pt x="8211" y="1113"/>
                  <a:pt x="8211" y="1061"/>
                </a:cubicBezTo>
                <a:cubicBezTo>
                  <a:pt x="8210" y="988"/>
                  <a:pt x="8192" y="959"/>
                  <a:pt x="8170" y="968"/>
                </a:cubicBezTo>
                <a:close/>
                <a:moveTo>
                  <a:pt x="14128" y="970"/>
                </a:moveTo>
                <a:cubicBezTo>
                  <a:pt x="14106" y="972"/>
                  <a:pt x="14080" y="1023"/>
                  <a:pt x="14062" y="1122"/>
                </a:cubicBezTo>
                <a:cubicBezTo>
                  <a:pt x="14040" y="1238"/>
                  <a:pt x="14041" y="1307"/>
                  <a:pt x="14065" y="1389"/>
                </a:cubicBezTo>
                <a:cubicBezTo>
                  <a:pt x="14090" y="1478"/>
                  <a:pt x="14086" y="1533"/>
                  <a:pt x="14047" y="1662"/>
                </a:cubicBezTo>
                <a:cubicBezTo>
                  <a:pt x="14001" y="1812"/>
                  <a:pt x="14005" y="1810"/>
                  <a:pt x="14096" y="1642"/>
                </a:cubicBezTo>
                <a:cubicBezTo>
                  <a:pt x="14153" y="1537"/>
                  <a:pt x="14188" y="1417"/>
                  <a:pt x="14181" y="1358"/>
                </a:cubicBezTo>
                <a:cubicBezTo>
                  <a:pt x="14174" y="1303"/>
                  <a:pt x="14168" y="1192"/>
                  <a:pt x="14168" y="1112"/>
                </a:cubicBezTo>
                <a:cubicBezTo>
                  <a:pt x="14168" y="1015"/>
                  <a:pt x="14150" y="967"/>
                  <a:pt x="14128" y="970"/>
                </a:cubicBezTo>
                <a:close/>
                <a:moveTo>
                  <a:pt x="16542" y="1017"/>
                </a:moveTo>
                <a:cubicBezTo>
                  <a:pt x="16533" y="1011"/>
                  <a:pt x="16499" y="1046"/>
                  <a:pt x="16456" y="1110"/>
                </a:cubicBezTo>
                <a:cubicBezTo>
                  <a:pt x="16397" y="1197"/>
                  <a:pt x="16341" y="1304"/>
                  <a:pt x="16332" y="1350"/>
                </a:cubicBezTo>
                <a:cubicBezTo>
                  <a:pt x="16322" y="1395"/>
                  <a:pt x="16362" y="1362"/>
                  <a:pt x="16420" y="1276"/>
                </a:cubicBezTo>
                <a:cubicBezTo>
                  <a:pt x="16479" y="1190"/>
                  <a:pt x="16534" y="1082"/>
                  <a:pt x="16544" y="1037"/>
                </a:cubicBezTo>
                <a:cubicBezTo>
                  <a:pt x="16546" y="1025"/>
                  <a:pt x="16546" y="1019"/>
                  <a:pt x="16542" y="1017"/>
                </a:cubicBezTo>
                <a:close/>
                <a:moveTo>
                  <a:pt x="21358" y="1041"/>
                </a:moveTo>
                <a:cubicBezTo>
                  <a:pt x="21356" y="1038"/>
                  <a:pt x="21343" y="1063"/>
                  <a:pt x="21319" y="1114"/>
                </a:cubicBezTo>
                <a:cubicBezTo>
                  <a:pt x="21290" y="1176"/>
                  <a:pt x="21262" y="1236"/>
                  <a:pt x="21256" y="1247"/>
                </a:cubicBezTo>
                <a:cubicBezTo>
                  <a:pt x="21250" y="1259"/>
                  <a:pt x="21257" y="1270"/>
                  <a:pt x="21272" y="1270"/>
                </a:cubicBezTo>
                <a:cubicBezTo>
                  <a:pt x="21287" y="1270"/>
                  <a:pt x="21316" y="1210"/>
                  <a:pt x="21336" y="1137"/>
                </a:cubicBezTo>
                <a:cubicBezTo>
                  <a:pt x="21352" y="1075"/>
                  <a:pt x="21360" y="1044"/>
                  <a:pt x="21358" y="1041"/>
                </a:cubicBezTo>
                <a:close/>
                <a:moveTo>
                  <a:pt x="17022" y="1302"/>
                </a:moveTo>
                <a:cubicBezTo>
                  <a:pt x="17008" y="1262"/>
                  <a:pt x="16818" y="1481"/>
                  <a:pt x="16818" y="1537"/>
                </a:cubicBezTo>
                <a:cubicBezTo>
                  <a:pt x="16818" y="1592"/>
                  <a:pt x="16829" y="1585"/>
                  <a:pt x="16936" y="1456"/>
                </a:cubicBezTo>
                <a:cubicBezTo>
                  <a:pt x="16990" y="1390"/>
                  <a:pt x="17029" y="1321"/>
                  <a:pt x="17022" y="1302"/>
                </a:cubicBezTo>
                <a:close/>
                <a:moveTo>
                  <a:pt x="16136" y="1310"/>
                </a:moveTo>
                <a:cubicBezTo>
                  <a:pt x="16136" y="1263"/>
                  <a:pt x="15944" y="1498"/>
                  <a:pt x="15914" y="1581"/>
                </a:cubicBezTo>
                <a:cubicBezTo>
                  <a:pt x="15900" y="1619"/>
                  <a:pt x="15898" y="1650"/>
                  <a:pt x="15909" y="1650"/>
                </a:cubicBezTo>
                <a:cubicBezTo>
                  <a:pt x="15936" y="1650"/>
                  <a:pt x="16136" y="1350"/>
                  <a:pt x="16136" y="1310"/>
                </a:cubicBezTo>
                <a:close/>
                <a:moveTo>
                  <a:pt x="11325" y="1322"/>
                </a:moveTo>
                <a:cubicBezTo>
                  <a:pt x="11289" y="1305"/>
                  <a:pt x="11255" y="1430"/>
                  <a:pt x="11255" y="1626"/>
                </a:cubicBezTo>
                <a:cubicBezTo>
                  <a:pt x="11255" y="1758"/>
                  <a:pt x="11267" y="1806"/>
                  <a:pt x="11298" y="1788"/>
                </a:cubicBezTo>
                <a:cubicBezTo>
                  <a:pt x="11367" y="1749"/>
                  <a:pt x="11402" y="1532"/>
                  <a:pt x="11361" y="1389"/>
                </a:cubicBezTo>
                <a:cubicBezTo>
                  <a:pt x="11350" y="1350"/>
                  <a:pt x="11337" y="1328"/>
                  <a:pt x="11325" y="1322"/>
                </a:cubicBezTo>
                <a:close/>
                <a:moveTo>
                  <a:pt x="14602" y="1346"/>
                </a:moveTo>
                <a:cubicBezTo>
                  <a:pt x="14558" y="1346"/>
                  <a:pt x="14520" y="1669"/>
                  <a:pt x="14548" y="1802"/>
                </a:cubicBezTo>
                <a:cubicBezTo>
                  <a:pt x="14588" y="1989"/>
                  <a:pt x="14687" y="1690"/>
                  <a:pt x="14658" y="1470"/>
                </a:cubicBezTo>
                <a:cubicBezTo>
                  <a:pt x="14649" y="1402"/>
                  <a:pt x="14624" y="1346"/>
                  <a:pt x="14602" y="1346"/>
                </a:cubicBezTo>
                <a:close/>
                <a:moveTo>
                  <a:pt x="10848" y="1350"/>
                </a:moveTo>
                <a:cubicBezTo>
                  <a:pt x="10826" y="1352"/>
                  <a:pt x="10800" y="1404"/>
                  <a:pt x="10782" y="1503"/>
                </a:cubicBezTo>
                <a:cubicBezTo>
                  <a:pt x="10760" y="1621"/>
                  <a:pt x="10761" y="1688"/>
                  <a:pt x="10786" y="1776"/>
                </a:cubicBezTo>
                <a:cubicBezTo>
                  <a:pt x="10814" y="1873"/>
                  <a:pt x="10809" y="1917"/>
                  <a:pt x="10755" y="2042"/>
                </a:cubicBezTo>
                <a:cubicBezTo>
                  <a:pt x="10703" y="2163"/>
                  <a:pt x="10712" y="2158"/>
                  <a:pt x="10802" y="2016"/>
                </a:cubicBezTo>
                <a:cubicBezTo>
                  <a:pt x="10870" y="1909"/>
                  <a:pt x="10909" y="1800"/>
                  <a:pt x="10901" y="1738"/>
                </a:cubicBezTo>
                <a:cubicBezTo>
                  <a:pt x="10893" y="1683"/>
                  <a:pt x="10887" y="1572"/>
                  <a:pt x="10887" y="1492"/>
                </a:cubicBezTo>
                <a:cubicBezTo>
                  <a:pt x="10887" y="1395"/>
                  <a:pt x="10870" y="1347"/>
                  <a:pt x="10848" y="1350"/>
                </a:cubicBezTo>
                <a:close/>
                <a:moveTo>
                  <a:pt x="8435" y="1367"/>
                </a:moveTo>
                <a:cubicBezTo>
                  <a:pt x="8430" y="1370"/>
                  <a:pt x="8425" y="1380"/>
                  <a:pt x="8420" y="1396"/>
                </a:cubicBezTo>
                <a:cubicBezTo>
                  <a:pt x="8409" y="1431"/>
                  <a:pt x="8415" y="1750"/>
                  <a:pt x="8434" y="2106"/>
                </a:cubicBezTo>
                <a:cubicBezTo>
                  <a:pt x="8466" y="2713"/>
                  <a:pt x="8465" y="2763"/>
                  <a:pt x="8418" y="2903"/>
                </a:cubicBezTo>
                <a:cubicBezTo>
                  <a:pt x="8375" y="3033"/>
                  <a:pt x="8357" y="3042"/>
                  <a:pt x="8288" y="2966"/>
                </a:cubicBezTo>
                <a:cubicBezTo>
                  <a:pt x="8222" y="2894"/>
                  <a:pt x="8205" y="2897"/>
                  <a:pt x="8193" y="2987"/>
                </a:cubicBezTo>
                <a:cubicBezTo>
                  <a:pt x="8185" y="3047"/>
                  <a:pt x="8191" y="3142"/>
                  <a:pt x="8206" y="3196"/>
                </a:cubicBezTo>
                <a:cubicBezTo>
                  <a:pt x="8248" y="3343"/>
                  <a:pt x="8157" y="3728"/>
                  <a:pt x="8043" y="3885"/>
                </a:cubicBezTo>
                <a:cubicBezTo>
                  <a:pt x="7991" y="3957"/>
                  <a:pt x="7948" y="4033"/>
                  <a:pt x="7948" y="4055"/>
                </a:cubicBezTo>
                <a:cubicBezTo>
                  <a:pt x="7948" y="4076"/>
                  <a:pt x="7992" y="4084"/>
                  <a:pt x="8047" y="4071"/>
                </a:cubicBezTo>
                <a:cubicBezTo>
                  <a:pt x="8135" y="4050"/>
                  <a:pt x="8151" y="4009"/>
                  <a:pt x="8212" y="3666"/>
                </a:cubicBezTo>
                <a:cubicBezTo>
                  <a:pt x="8266" y="3357"/>
                  <a:pt x="8294" y="3281"/>
                  <a:pt x="8356" y="3260"/>
                </a:cubicBezTo>
                <a:cubicBezTo>
                  <a:pt x="8493" y="3214"/>
                  <a:pt x="8503" y="3143"/>
                  <a:pt x="8492" y="2295"/>
                </a:cubicBezTo>
                <a:cubicBezTo>
                  <a:pt x="8483" y="1627"/>
                  <a:pt x="8466" y="1344"/>
                  <a:pt x="8435" y="1367"/>
                </a:cubicBezTo>
                <a:close/>
                <a:moveTo>
                  <a:pt x="18418" y="1439"/>
                </a:moveTo>
                <a:cubicBezTo>
                  <a:pt x="18387" y="1442"/>
                  <a:pt x="18358" y="1549"/>
                  <a:pt x="18378" y="1644"/>
                </a:cubicBezTo>
                <a:cubicBezTo>
                  <a:pt x="18388" y="1689"/>
                  <a:pt x="18406" y="1726"/>
                  <a:pt x="18419" y="1726"/>
                </a:cubicBezTo>
                <a:cubicBezTo>
                  <a:pt x="18460" y="1726"/>
                  <a:pt x="18479" y="1563"/>
                  <a:pt x="18448" y="1475"/>
                </a:cubicBezTo>
                <a:cubicBezTo>
                  <a:pt x="18439" y="1449"/>
                  <a:pt x="18429" y="1438"/>
                  <a:pt x="18418" y="1439"/>
                </a:cubicBezTo>
                <a:close/>
                <a:moveTo>
                  <a:pt x="9095" y="1449"/>
                </a:moveTo>
                <a:cubicBezTo>
                  <a:pt x="9081" y="1408"/>
                  <a:pt x="8867" y="1705"/>
                  <a:pt x="8867" y="1766"/>
                </a:cubicBezTo>
                <a:cubicBezTo>
                  <a:pt x="8867" y="1829"/>
                  <a:pt x="8892" y="1807"/>
                  <a:pt x="9001" y="1645"/>
                </a:cubicBezTo>
                <a:cubicBezTo>
                  <a:pt x="9060" y="1558"/>
                  <a:pt x="9102" y="1470"/>
                  <a:pt x="9095" y="1449"/>
                </a:cubicBezTo>
                <a:close/>
                <a:moveTo>
                  <a:pt x="18166" y="1510"/>
                </a:moveTo>
                <a:cubicBezTo>
                  <a:pt x="18133" y="1530"/>
                  <a:pt x="18078" y="1597"/>
                  <a:pt x="17999" y="1711"/>
                </a:cubicBezTo>
                <a:cubicBezTo>
                  <a:pt x="17807" y="1991"/>
                  <a:pt x="17792" y="2218"/>
                  <a:pt x="17946" y="2513"/>
                </a:cubicBezTo>
                <a:cubicBezTo>
                  <a:pt x="18060" y="2732"/>
                  <a:pt x="18069" y="2786"/>
                  <a:pt x="18020" y="2928"/>
                </a:cubicBezTo>
                <a:cubicBezTo>
                  <a:pt x="17982" y="3041"/>
                  <a:pt x="17778" y="3048"/>
                  <a:pt x="17708" y="2939"/>
                </a:cubicBezTo>
                <a:cubicBezTo>
                  <a:pt x="17644" y="2840"/>
                  <a:pt x="17609" y="3037"/>
                  <a:pt x="17659" y="3214"/>
                </a:cubicBezTo>
                <a:cubicBezTo>
                  <a:pt x="17687" y="3310"/>
                  <a:pt x="17684" y="3367"/>
                  <a:pt x="17641" y="3536"/>
                </a:cubicBezTo>
                <a:cubicBezTo>
                  <a:pt x="17612" y="3649"/>
                  <a:pt x="17552" y="3794"/>
                  <a:pt x="17506" y="3857"/>
                </a:cubicBezTo>
                <a:cubicBezTo>
                  <a:pt x="17461" y="3919"/>
                  <a:pt x="17423" y="3996"/>
                  <a:pt x="17423" y="4027"/>
                </a:cubicBezTo>
                <a:cubicBezTo>
                  <a:pt x="17422" y="4059"/>
                  <a:pt x="17456" y="4085"/>
                  <a:pt x="17499" y="4085"/>
                </a:cubicBezTo>
                <a:cubicBezTo>
                  <a:pt x="17581" y="4085"/>
                  <a:pt x="17684" y="3791"/>
                  <a:pt x="17684" y="3557"/>
                </a:cubicBezTo>
                <a:cubicBezTo>
                  <a:pt x="17684" y="3340"/>
                  <a:pt x="17742" y="3247"/>
                  <a:pt x="17881" y="3247"/>
                </a:cubicBezTo>
                <a:cubicBezTo>
                  <a:pt x="18034" y="3247"/>
                  <a:pt x="18078" y="3158"/>
                  <a:pt x="18078" y="2842"/>
                </a:cubicBezTo>
                <a:cubicBezTo>
                  <a:pt x="18078" y="2684"/>
                  <a:pt x="18050" y="2543"/>
                  <a:pt x="17983" y="2359"/>
                </a:cubicBezTo>
                <a:cubicBezTo>
                  <a:pt x="17931" y="2216"/>
                  <a:pt x="17896" y="2076"/>
                  <a:pt x="17906" y="2047"/>
                </a:cubicBezTo>
                <a:cubicBezTo>
                  <a:pt x="17915" y="2019"/>
                  <a:pt x="17984" y="1925"/>
                  <a:pt x="18058" y="1839"/>
                </a:cubicBezTo>
                <a:cubicBezTo>
                  <a:pt x="18132" y="1753"/>
                  <a:pt x="18197" y="1641"/>
                  <a:pt x="18203" y="1590"/>
                </a:cubicBezTo>
                <a:cubicBezTo>
                  <a:pt x="18211" y="1517"/>
                  <a:pt x="18200" y="1491"/>
                  <a:pt x="18166" y="1510"/>
                </a:cubicBezTo>
                <a:close/>
                <a:moveTo>
                  <a:pt x="10407" y="1532"/>
                </a:moveTo>
                <a:cubicBezTo>
                  <a:pt x="10362" y="1511"/>
                  <a:pt x="10325" y="1659"/>
                  <a:pt x="10369" y="1738"/>
                </a:cubicBezTo>
                <a:cubicBezTo>
                  <a:pt x="10386" y="1768"/>
                  <a:pt x="10416" y="1755"/>
                  <a:pt x="10435" y="1708"/>
                </a:cubicBezTo>
                <a:cubicBezTo>
                  <a:pt x="10464" y="1638"/>
                  <a:pt x="10463" y="1611"/>
                  <a:pt x="10427" y="1551"/>
                </a:cubicBezTo>
                <a:cubicBezTo>
                  <a:pt x="10420" y="1541"/>
                  <a:pt x="10414" y="1534"/>
                  <a:pt x="10407" y="1532"/>
                </a:cubicBezTo>
                <a:close/>
                <a:moveTo>
                  <a:pt x="8653" y="1541"/>
                </a:moveTo>
                <a:cubicBezTo>
                  <a:pt x="8626" y="1591"/>
                  <a:pt x="8624" y="2025"/>
                  <a:pt x="8649" y="2753"/>
                </a:cubicBezTo>
                <a:cubicBezTo>
                  <a:pt x="8663" y="3178"/>
                  <a:pt x="8670" y="3239"/>
                  <a:pt x="8683" y="3054"/>
                </a:cubicBezTo>
                <a:cubicBezTo>
                  <a:pt x="8707" y="2737"/>
                  <a:pt x="8682" y="1491"/>
                  <a:pt x="8653" y="1541"/>
                </a:cubicBezTo>
                <a:close/>
                <a:moveTo>
                  <a:pt x="15529" y="1543"/>
                </a:moveTo>
                <a:cubicBezTo>
                  <a:pt x="15502" y="1591"/>
                  <a:pt x="15500" y="2024"/>
                  <a:pt x="15524" y="2753"/>
                </a:cubicBezTo>
                <a:cubicBezTo>
                  <a:pt x="15537" y="3159"/>
                  <a:pt x="15546" y="3238"/>
                  <a:pt x="15560" y="3085"/>
                </a:cubicBezTo>
                <a:cubicBezTo>
                  <a:pt x="15585" y="2820"/>
                  <a:pt x="15558" y="1491"/>
                  <a:pt x="15529" y="1543"/>
                </a:cubicBezTo>
                <a:close/>
                <a:moveTo>
                  <a:pt x="12332" y="1586"/>
                </a:moveTo>
                <a:cubicBezTo>
                  <a:pt x="12330" y="1585"/>
                  <a:pt x="12328" y="1589"/>
                  <a:pt x="12326" y="1600"/>
                </a:cubicBezTo>
                <a:cubicBezTo>
                  <a:pt x="12313" y="1671"/>
                  <a:pt x="12310" y="2060"/>
                  <a:pt x="12321" y="2501"/>
                </a:cubicBezTo>
                <a:cubicBezTo>
                  <a:pt x="12335" y="3096"/>
                  <a:pt x="12344" y="3234"/>
                  <a:pt x="12363" y="3091"/>
                </a:cubicBezTo>
                <a:cubicBezTo>
                  <a:pt x="12392" y="2861"/>
                  <a:pt x="12363" y="1601"/>
                  <a:pt x="12332" y="1586"/>
                </a:cubicBezTo>
                <a:close/>
                <a:moveTo>
                  <a:pt x="18708" y="1595"/>
                </a:moveTo>
                <a:cubicBezTo>
                  <a:pt x="18694" y="1626"/>
                  <a:pt x="18687" y="1977"/>
                  <a:pt x="18699" y="2486"/>
                </a:cubicBezTo>
                <a:cubicBezTo>
                  <a:pt x="18709" y="2943"/>
                  <a:pt x="18725" y="3217"/>
                  <a:pt x="18738" y="3158"/>
                </a:cubicBezTo>
                <a:cubicBezTo>
                  <a:pt x="18763" y="3042"/>
                  <a:pt x="18763" y="2462"/>
                  <a:pt x="18738" y="1917"/>
                </a:cubicBezTo>
                <a:cubicBezTo>
                  <a:pt x="18727" y="1673"/>
                  <a:pt x="18716" y="1576"/>
                  <a:pt x="18708" y="1595"/>
                </a:cubicBezTo>
                <a:close/>
                <a:moveTo>
                  <a:pt x="19623" y="1618"/>
                </a:moveTo>
                <a:cubicBezTo>
                  <a:pt x="19596" y="1666"/>
                  <a:pt x="19594" y="2130"/>
                  <a:pt x="19617" y="2780"/>
                </a:cubicBezTo>
                <a:lnTo>
                  <a:pt x="19634" y="3247"/>
                </a:lnTo>
                <a:lnTo>
                  <a:pt x="19890" y="3247"/>
                </a:lnTo>
                <a:lnTo>
                  <a:pt x="20146" y="3247"/>
                </a:lnTo>
                <a:lnTo>
                  <a:pt x="20164" y="2948"/>
                </a:lnTo>
                <a:cubicBezTo>
                  <a:pt x="20177" y="2735"/>
                  <a:pt x="20168" y="2567"/>
                  <a:pt x="20136" y="2369"/>
                </a:cubicBezTo>
                <a:lnTo>
                  <a:pt x="20090" y="2090"/>
                </a:lnTo>
                <a:lnTo>
                  <a:pt x="20054" y="2288"/>
                </a:lnTo>
                <a:cubicBezTo>
                  <a:pt x="20023" y="2458"/>
                  <a:pt x="20024" y="2511"/>
                  <a:pt x="20059" y="2664"/>
                </a:cubicBezTo>
                <a:cubicBezTo>
                  <a:pt x="20081" y="2762"/>
                  <a:pt x="20091" y="2864"/>
                  <a:pt x="20081" y="2892"/>
                </a:cubicBezTo>
                <a:cubicBezTo>
                  <a:pt x="20071" y="2920"/>
                  <a:pt x="19989" y="2943"/>
                  <a:pt x="19898" y="2943"/>
                </a:cubicBezTo>
                <a:cubicBezTo>
                  <a:pt x="19713" y="2943"/>
                  <a:pt x="19679" y="2858"/>
                  <a:pt x="19678" y="2396"/>
                </a:cubicBezTo>
                <a:cubicBezTo>
                  <a:pt x="19678" y="1995"/>
                  <a:pt x="19648" y="1573"/>
                  <a:pt x="19623" y="1618"/>
                </a:cubicBezTo>
                <a:close/>
                <a:moveTo>
                  <a:pt x="7704" y="1708"/>
                </a:moveTo>
                <a:cubicBezTo>
                  <a:pt x="7697" y="1712"/>
                  <a:pt x="7689" y="1722"/>
                  <a:pt x="7679" y="1736"/>
                </a:cubicBezTo>
                <a:cubicBezTo>
                  <a:pt x="7631" y="1810"/>
                  <a:pt x="7622" y="1934"/>
                  <a:pt x="7649" y="2136"/>
                </a:cubicBezTo>
                <a:cubicBezTo>
                  <a:pt x="7662" y="2241"/>
                  <a:pt x="7671" y="2240"/>
                  <a:pt x="7725" y="2138"/>
                </a:cubicBezTo>
                <a:cubicBezTo>
                  <a:pt x="7776" y="2040"/>
                  <a:pt x="7781" y="1999"/>
                  <a:pt x="7756" y="1844"/>
                </a:cubicBezTo>
                <a:cubicBezTo>
                  <a:pt x="7738" y="1738"/>
                  <a:pt x="7725" y="1698"/>
                  <a:pt x="7704" y="1708"/>
                </a:cubicBezTo>
                <a:close/>
                <a:moveTo>
                  <a:pt x="17557" y="1742"/>
                </a:moveTo>
                <a:cubicBezTo>
                  <a:pt x="17511" y="1768"/>
                  <a:pt x="17488" y="1973"/>
                  <a:pt x="17511" y="2147"/>
                </a:cubicBezTo>
                <a:cubicBezTo>
                  <a:pt x="17527" y="2274"/>
                  <a:pt x="17595" y="2219"/>
                  <a:pt x="17616" y="2062"/>
                </a:cubicBezTo>
                <a:cubicBezTo>
                  <a:pt x="17638" y="1897"/>
                  <a:pt x="17604" y="1716"/>
                  <a:pt x="17557" y="1742"/>
                </a:cubicBezTo>
                <a:close/>
                <a:moveTo>
                  <a:pt x="20356" y="1807"/>
                </a:moveTo>
                <a:cubicBezTo>
                  <a:pt x="20344" y="1801"/>
                  <a:pt x="20329" y="1844"/>
                  <a:pt x="20312" y="1939"/>
                </a:cubicBezTo>
                <a:cubicBezTo>
                  <a:pt x="20295" y="2028"/>
                  <a:pt x="20296" y="2284"/>
                  <a:pt x="20315" y="2668"/>
                </a:cubicBezTo>
                <a:cubicBezTo>
                  <a:pt x="20355" y="3488"/>
                  <a:pt x="20397" y="3247"/>
                  <a:pt x="20390" y="2239"/>
                </a:cubicBezTo>
                <a:cubicBezTo>
                  <a:pt x="20388" y="1964"/>
                  <a:pt x="20376" y="1817"/>
                  <a:pt x="20356" y="1807"/>
                </a:cubicBezTo>
                <a:close/>
                <a:moveTo>
                  <a:pt x="8193" y="1854"/>
                </a:moveTo>
                <a:cubicBezTo>
                  <a:pt x="8168" y="1873"/>
                  <a:pt x="8140" y="1928"/>
                  <a:pt x="8123" y="2007"/>
                </a:cubicBezTo>
                <a:cubicBezTo>
                  <a:pt x="8112" y="2064"/>
                  <a:pt x="8091" y="2090"/>
                  <a:pt x="8078" y="2066"/>
                </a:cubicBezTo>
                <a:cubicBezTo>
                  <a:pt x="8064" y="2042"/>
                  <a:pt x="8053" y="2058"/>
                  <a:pt x="8053" y="2102"/>
                </a:cubicBezTo>
                <a:cubicBezTo>
                  <a:pt x="8053" y="2202"/>
                  <a:pt x="8083" y="2204"/>
                  <a:pt x="8169" y="2108"/>
                </a:cubicBezTo>
                <a:cubicBezTo>
                  <a:pt x="8206" y="2068"/>
                  <a:pt x="8237" y="1983"/>
                  <a:pt x="8237" y="1920"/>
                </a:cubicBezTo>
                <a:cubicBezTo>
                  <a:pt x="8237" y="1853"/>
                  <a:pt x="8217" y="1836"/>
                  <a:pt x="8193" y="1854"/>
                </a:cubicBezTo>
                <a:close/>
                <a:moveTo>
                  <a:pt x="16504" y="1927"/>
                </a:moveTo>
                <a:cubicBezTo>
                  <a:pt x="16493" y="1957"/>
                  <a:pt x="16488" y="2125"/>
                  <a:pt x="16496" y="2407"/>
                </a:cubicBezTo>
                <a:cubicBezTo>
                  <a:pt x="16510" y="2844"/>
                  <a:pt x="16508" y="2865"/>
                  <a:pt x="16439" y="2956"/>
                </a:cubicBezTo>
                <a:cubicBezTo>
                  <a:pt x="16384" y="3029"/>
                  <a:pt x="16357" y="3029"/>
                  <a:pt x="16318" y="2958"/>
                </a:cubicBezTo>
                <a:cubicBezTo>
                  <a:pt x="16290" y="2908"/>
                  <a:pt x="16262" y="2867"/>
                  <a:pt x="16254" y="2867"/>
                </a:cubicBezTo>
                <a:cubicBezTo>
                  <a:pt x="16235" y="2867"/>
                  <a:pt x="16238" y="3138"/>
                  <a:pt x="16258" y="3197"/>
                </a:cubicBezTo>
                <a:cubicBezTo>
                  <a:pt x="16296" y="3306"/>
                  <a:pt x="16425" y="3240"/>
                  <a:pt x="16474" y="3088"/>
                </a:cubicBezTo>
                <a:lnTo>
                  <a:pt x="16525" y="2928"/>
                </a:lnTo>
                <a:lnTo>
                  <a:pt x="16554" y="3088"/>
                </a:lnTo>
                <a:cubicBezTo>
                  <a:pt x="16577" y="3210"/>
                  <a:pt x="16609" y="3247"/>
                  <a:pt x="16691" y="3247"/>
                </a:cubicBezTo>
                <a:cubicBezTo>
                  <a:pt x="16826" y="3247"/>
                  <a:pt x="17098" y="2904"/>
                  <a:pt x="17115" y="2710"/>
                </a:cubicBezTo>
                <a:cubicBezTo>
                  <a:pt x="17127" y="2577"/>
                  <a:pt x="17123" y="2574"/>
                  <a:pt x="17053" y="2679"/>
                </a:cubicBezTo>
                <a:cubicBezTo>
                  <a:pt x="16958" y="2822"/>
                  <a:pt x="16912" y="2821"/>
                  <a:pt x="16870" y="2674"/>
                </a:cubicBezTo>
                <a:cubicBezTo>
                  <a:pt x="16825" y="2517"/>
                  <a:pt x="16869" y="2392"/>
                  <a:pt x="16974" y="2381"/>
                </a:cubicBezTo>
                <a:cubicBezTo>
                  <a:pt x="17061" y="2372"/>
                  <a:pt x="17079" y="2303"/>
                  <a:pt x="17013" y="2229"/>
                </a:cubicBezTo>
                <a:cubicBezTo>
                  <a:pt x="16891" y="2093"/>
                  <a:pt x="16779" y="2339"/>
                  <a:pt x="16779" y="2743"/>
                </a:cubicBezTo>
                <a:cubicBezTo>
                  <a:pt x="16779" y="2946"/>
                  <a:pt x="16768" y="2985"/>
                  <a:pt x="16708" y="3006"/>
                </a:cubicBezTo>
                <a:cubicBezTo>
                  <a:pt x="16617" y="3036"/>
                  <a:pt x="16567" y="2813"/>
                  <a:pt x="16543" y="2278"/>
                </a:cubicBezTo>
                <a:cubicBezTo>
                  <a:pt x="16530" y="2005"/>
                  <a:pt x="16514" y="1896"/>
                  <a:pt x="16504" y="1927"/>
                </a:cubicBezTo>
                <a:close/>
                <a:moveTo>
                  <a:pt x="21283" y="1928"/>
                </a:moveTo>
                <a:cubicBezTo>
                  <a:pt x="21261" y="1911"/>
                  <a:pt x="21252" y="1953"/>
                  <a:pt x="21241" y="2083"/>
                </a:cubicBezTo>
                <a:cubicBezTo>
                  <a:pt x="21220" y="2333"/>
                  <a:pt x="21099" y="2943"/>
                  <a:pt x="21071" y="2943"/>
                </a:cubicBezTo>
                <a:cubicBezTo>
                  <a:pt x="21031" y="2943"/>
                  <a:pt x="20986" y="2717"/>
                  <a:pt x="20955" y="2370"/>
                </a:cubicBezTo>
                <a:cubicBezTo>
                  <a:pt x="20904" y="1789"/>
                  <a:pt x="20848" y="2074"/>
                  <a:pt x="20887" y="2715"/>
                </a:cubicBezTo>
                <a:cubicBezTo>
                  <a:pt x="20898" y="2895"/>
                  <a:pt x="20892" y="2907"/>
                  <a:pt x="20769" y="2930"/>
                </a:cubicBezTo>
                <a:cubicBezTo>
                  <a:pt x="20668" y="2948"/>
                  <a:pt x="20631" y="2923"/>
                  <a:pt x="20605" y="2820"/>
                </a:cubicBezTo>
                <a:cubicBezTo>
                  <a:pt x="20575" y="2702"/>
                  <a:pt x="20571" y="2720"/>
                  <a:pt x="20571" y="2967"/>
                </a:cubicBezTo>
                <a:lnTo>
                  <a:pt x="20571" y="3247"/>
                </a:lnTo>
                <a:lnTo>
                  <a:pt x="20714" y="3247"/>
                </a:lnTo>
                <a:cubicBezTo>
                  <a:pt x="20792" y="3247"/>
                  <a:pt x="20864" y="3211"/>
                  <a:pt x="20874" y="3167"/>
                </a:cubicBezTo>
                <a:cubicBezTo>
                  <a:pt x="20885" y="3112"/>
                  <a:pt x="20901" y="3113"/>
                  <a:pt x="20925" y="3170"/>
                </a:cubicBezTo>
                <a:cubicBezTo>
                  <a:pt x="20946" y="3221"/>
                  <a:pt x="21071" y="3245"/>
                  <a:pt x="21257" y="3231"/>
                </a:cubicBezTo>
                <a:lnTo>
                  <a:pt x="21555" y="3210"/>
                </a:lnTo>
                <a:lnTo>
                  <a:pt x="21563" y="2898"/>
                </a:lnTo>
                <a:cubicBezTo>
                  <a:pt x="21570" y="2620"/>
                  <a:pt x="21560" y="2559"/>
                  <a:pt x="21467" y="2315"/>
                </a:cubicBezTo>
                <a:cubicBezTo>
                  <a:pt x="21410" y="2165"/>
                  <a:pt x="21339" y="2007"/>
                  <a:pt x="21311" y="1963"/>
                </a:cubicBezTo>
                <a:cubicBezTo>
                  <a:pt x="21300" y="1945"/>
                  <a:pt x="21291" y="1933"/>
                  <a:pt x="21283" y="1928"/>
                </a:cubicBezTo>
                <a:close/>
                <a:moveTo>
                  <a:pt x="10423" y="2116"/>
                </a:moveTo>
                <a:cubicBezTo>
                  <a:pt x="10401" y="2125"/>
                  <a:pt x="10381" y="2206"/>
                  <a:pt x="10367" y="2354"/>
                </a:cubicBezTo>
                <a:cubicBezTo>
                  <a:pt x="10339" y="2647"/>
                  <a:pt x="10349" y="2715"/>
                  <a:pt x="10415" y="2715"/>
                </a:cubicBezTo>
                <a:cubicBezTo>
                  <a:pt x="10442" y="2715"/>
                  <a:pt x="10472" y="2749"/>
                  <a:pt x="10481" y="2791"/>
                </a:cubicBezTo>
                <a:cubicBezTo>
                  <a:pt x="10509" y="2925"/>
                  <a:pt x="10366" y="3019"/>
                  <a:pt x="10137" y="3019"/>
                </a:cubicBezTo>
                <a:cubicBezTo>
                  <a:pt x="9934" y="3019"/>
                  <a:pt x="9908" y="3002"/>
                  <a:pt x="9848" y="2827"/>
                </a:cubicBezTo>
                <a:lnTo>
                  <a:pt x="9782" y="2635"/>
                </a:lnTo>
                <a:lnTo>
                  <a:pt x="9790" y="2883"/>
                </a:lnTo>
                <a:cubicBezTo>
                  <a:pt x="9796" y="3055"/>
                  <a:pt x="9818" y="3161"/>
                  <a:pt x="9864" y="3231"/>
                </a:cubicBezTo>
                <a:cubicBezTo>
                  <a:pt x="9959" y="3377"/>
                  <a:pt x="10360" y="3319"/>
                  <a:pt x="10451" y="3146"/>
                </a:cubicBezTo>
                <a:cubicBezTo>
                  <a:pt x="10528" y="3000"/>
                  <a:pt x="10544" y="2648"/>
                  <a:pt x="10489" y="2300"/>
                </a:cubicBezTo>
                <a:cubicBezTo>
                  <a:pt x="10468" y="2167"/>
                  <a:pt x="10445" y="2106"/>
                  <a:pt x="10423" y="2116"/>
                </a:cubicBezTo>
                <a:close/>
                <a:moveTo>
                  <a:pt x="13622" y="2184"/>
                </a:moveTo>
                <a:cubicBezTo>
                  <a:pt x="13618" y="2185"/>
                  <a:pt x="13617" y="2211"/>
                  <a:pt x="13617" y="2263"/>
                </a:cubicBezTo>
                <a:cubicBezTo>
                  <a:pt x="13617" y="2328"/>
                  <a:pt x="13581" y="2458"/>
                  <a:pt x="13538" y="2551"/>
                </a:cubicBezTo>
                <a:cubicBezTo>
                  <a:pt x="13494" y="2644"/>
                  <a:pt x="13459" y="2783"/>
                  <a:pt x="13459" y="2861"/>
                </a:cubicBezTo>
                <a:cubicBezTo>
                  <a:pt x="13459" y="3028"/>
                  <a:pt x="13538" y="3106"/>
                  <a:pt x="13602" y="3003"/>
                </a:cubicBezTo>
                <a:cubicBezTo>
                  <a:pt x="13637" y="2946"/>
                  <a:pt x="13649" y="2965"/>
                  <a:pt x="13661" y="3089"/>
                </a:cubicBezTo>
                <a:cubicBezTo>
                  <a:pt x="13680" y="3303"/>
                  <a:pt x="13818" y="3302"/>
                  <a:pt x="13963" y="3088"/>
                </a:cubicBezTo>
                <a:cubicBezTo>
                  <a:pt x="14023" y="3000"/>
                  <a:pt x="14125" y="2905"/>
                  <a:pt x="14190" y="2878"/>
                </a:cubicBezTo>
                <a:cubicBezTo>
                  <a:pt x="14317" y="2826"/>
                  <a:pt x="14375" y="2639"/>
                  <a:pt x="14264" y="2639"/>
                </a:cubicBezTo>
                <a:cubicBezTo>
                  <a:pt x="14228" y="2639"/>
                  <a:pt x="14132" y="2565"/>
                  <a:pt x="14051" y="2475"/>
                </a:cubicBezTo>
                <a:lnTo>
                  <a:pt x="13902" y="2310"/>
                </a:lnTo>
                <a:lnTo>
                  <a:pt x="13845" y="2480"/>
                </a:lnTo>
                <a:lnTo>
                  <a:pt x="13787" y="2649"/>
                </a:lnTo>
                <a:lnTo>
                  <a:pt x="13857" y="2599"/>
                </a:lnTo>
                <a:cubicBezTo>
                  <a:pt x="13931" y="2547"/>
                  <a:pt x="14048" y="2678"/>
                  <a:pt x="14024" y="2787"/>
                </a:cubicBezTo>
                <a:cubicBezTo>
                  <a:pt x="14017" y="2823"/>
                  <a:pt x="13951" y="2893"/>
                  <a:pt x="13879" y="2943"/>
                </a:cubicBezTo>
                <a:cubicBezTo>
                  <a:pt x="13720" y="3053"/>
                  <a:pt x="13669" y="2973"/>
                  <a:pt x="13669" y="2611"/>
                </a:cubicBezTo>
                <a:cubicBezTo>
                  <a:pt x="13669" y="2480"/>
                  <a:pt x="13657" y="2322"/>
                  <a:pt x="13643" y="2259"/>
                </a:cubicBezTo>
                <a:cubicBezTo>
                  <a:pt x="13632" y="2209"/>
                  <a:pt x="13625" y="2184"/>
                  <a:pt x="13622" y="2184"/>
                </a:cubicBezTo>
                <a:close/>
                <a:moveTo>
                  <a:pt x="18437" y="2279"/>
                </a:moveTo>
                <a:cubicBezTo>
                  <a:pt x="18378" y="2337"/>
                  <a:pt x="18393" y="2483"/>
                  <a:pt x="18470" y="2598"/>
                </a:cubicBezTo>
                <a:cubicBezTo>
                  <a:pt x="18514" y="2664"/>
                  <a:pt x="18550" y="2748"/>
                  <a:pt x="18550" y="2784"/>
                </a:cubicBezTo>
                <a:cubicBezTo>
                  <a:pt x="18550" y="2920"/>
                  <a:pt x="18469" y="3036"/>
                  <a:pt x="18395" y="3004"/>
                </a:cubicBezTo>
                <a:cubicBezTo>
                  <a:pt x="18338" y="2980"/>
                  <a:pt x="18315" y="3005"/>
                  <a:pt x="18306" y="3105"/>
                </a:cubicBezTo>
                <a:cubicBezTo>
                  <a:pt x="18299" y="3179"/>
                  <a:pt x="18301" y="3260"/>
                  <a:pt x="18310" y="3286"/>
                </a:cubicBezTo>
                <a:cubicBezTo>
                  <a:pt x="18335" y="3359"/>
                  <a:pt x="18507" y="3250"/>
                  <a:pt x="18547" y="3135"/>
                </a:cubicBezTo>
                <a:cubicBezTo>
                  <a:pt x="18617" y="2939"/>
                  <a:pt x="18522" y="2198"/>
                  <a:pt x="18437" y="2279"/>
                </a:cubicBezTo>
                <a:close/>
                <a:moveTo>
                  <a:pt x="16001" y="2287"/>
                </a:moveTo>
                <a:cubicBezTo>
                  <a:pt x="15989" y="2291"/>
                  <a:pt x="15978" y="2307"/>
                  <a:pt x="15968" y="2336"/>
                </a:cubicBezTo>
                <a:cubicBezTo>
                  <a:pt x="15947" y="2396"/>
                  <a:pt x="15950" y="2438"/>
                  <a:pt x="15978" y="2486"/>
                </a:cubicBezTo>
                <a:cubicBezTo>
                  <a:pt x="16000" y="2522"/>
                  <a:pt x="16042" y="2603"/>
                  <a:pt x="16070" y="2665"/>
                </a:cubicBezTo>
                <a:cubicBezTo>
                  <a:pt x="16137" y="2810"/>
                  <a:pt x="16145" y="2782"/>
                  <a:pt x="16107" y="2538"/>
                </a:cubicBezTo>
                <a:cubicBezTo>
                  <a:pt x="16080" y="2367"/>
                  <a:pt x="16038" y="2273"/>
                  <a:pt x="16001" y="2287"/>
                </a:cubicBezTo>
                <a:close/>
                <a:moveTo>
                  <a:pt x="11154" y="2344"/>
                </a:moveTo>
                <a:cubicBezTo>
                  <a:pt x="11134" y="2354"/>
                  <a:pt x="11118" y="2395"/>
                  <a:pt x="11091" y="2475"/>
                </a:cubicBezTo>
                <a:lnTo>
                  <a:pt x="11032" y="2649"/>
                </a:lnTo>
                <a:lnTo>
                  <a:pt x="11101" y="2599"/>
                </a:lnTo>
                <a:cubicBezTo>
                  <a:pt x="11175" y="2547"/>
                  <a:pt x="11292" y="2678"/>
                  <a:pt x="11269" y="2787"/>
                </a:cubicBezTo>
                <a:cubicBezTo>
                  <a:pt x="11240" y="2920"/>
                  <a:pt x="11000" y="3036"/>
                  <a:pt x="10941" y="2946"/>
                </a:cubicBezTo>
                <a:cubicBezTo>
                  <a:pt x="10897" y="2877"/>
                  <a:pt x="10884" y="2884"/>
                  <a:pt x="10871" y="2979"/>
                </a:cubicBezTo>
                <a:cubicBezTo>
                  <a:pt x="10862" y="3044"/>
                  <a:pt x="10868" y="3142"/>
                  <a:pt x="10883" y="3196"/>
                </a:cubicBezTo>
                <a:cubicBezTo>
                  <a:pt x="10926" y="3343"/>
                  <a:pt x="10834" y="3728"/>
                  <a:pt x="10720" y="3885"/>
                </a:cubicBezTo>
                <a:cubicBezTo>
                  <a:pt x="10668" y="3957"/>
                  <a:pt x="10625" y="4033"/>
                  <a:pt x="10625" y="4055"/>
                </a:cubicBezTo>
                <a:cubicBezTo>
                  <a:pt x="10625" y="4076"/>
                  <a:pt x="10669" y="4084"/>
                  <a:pt x="10723" y="4071"/>
                </a:cubicBezTo>
                <a:cubicBezTo>
                  <a:pt x="10812" y="4050"/>
                  <a:pt x="10828" y="4010"/>
                  <a:pt x="10889" y="3667"/>
                </a:cubicBezTo>
                <a:cubicBezTo>
                  <a:pt x="10945" y="3349"/>
                  <a:pt x="10971" y="3279"/>
                  <a:pt x="11046" y="3240"/>
                </a:cubicBezTo>
                <a:cubicBezTo>
                  <a:pt x="11096" y="3214"/>
                  <a:pt x="11190" y="3120"/>
                  <a:pt x="11255" y="3032"/>
                </a:cubicBezTo>
                <a:cubicBezTo>
                  <a:pt x="11320" y="2943"/>
                  <a:pt x="11416" y="2869"/>
                  <a:pt x="11469" y="2868"/>
                </a:cubicBezTo>
                <a:cubicBezTo>
                  <a:pt x="11619" y="2866"/>
                  <a:pt x="11609" y="2692"/>
                  <a:pt x="11454" y="2592"/>
                </a:cubicBezTo>
                <a:cubicBezTo>
                  <a:pt x="11380" y="2545"/>
                  <a:pt x="11282" y="2460"/>
                  <a:pt x="11235" y="2404"/>
                </a:cubicBezTo>
                <a:cubicBezTo>
                  <a:pt x="11196" y="2357"/>
                  <a:pt x="11173" y="2334"/>
                  <a:pt x="11154" y="2344"/>
                </a:cubicBezTo>
                <a:close/>
                <a:moveTo>
                  <a:pt x="14688" y="2399"/>
                </a:moveTo>
                <a:cubicBezTo>
                  <a:pt x="14663" y="2407"/>
                  <a:pt x="14636" y="2484"/>
                  <a:pt x="14617" y="2642"/>
                </a:cubicBezTo>
                <a:cubicBezTo>
                  <a:pt x="14583" y="2925"/>
                  <a:pt x="14600" y="3067"/>
                  <a:pt x="14675" y="3128"/>
                </a:cubicBezTo>
                <a:cubicBezTo>
                  <a:pt x="14730" y="3173"/>
                  <a:pt x="14729" y="3181"/>
                  <a:pt x="14646" y="3400"/>
                </a:cubicBezTo>
                <a:cubicBezTo>
                  <a:pt x="14590" y="3551"/>
                  <a:pt x="14533" y="3628"/>
                  <a:pt x="14479" y="3628"/>
                </a:cubicBezTo>
                <a:cubicBezTo>
                  <a:pt x="14410" y="3628"/>
                  <a:pt x="14402" y="3645"/>
                  <a:pt x="14430" y="3742"/>
                </a:cubicBezTo>
                <a:cubicBezTo>
                  <a:pt x="14543" y="4138"/>
                  <a:pt x="14771" y="3555"/>
                  <a:pt x="14771" y="2868"/>
                </a:cubicBezTo>
                <a:cubicBezTo>
                  <a:pt x="14771" y="2559"/>
                  <a:pt x="14731" y="2384"/>
                  <a:pt x="14688" y="2399"/>
                </a:cubicBezTo>
                <a:close/>
                <a:moveTo>
                  <a:pt x="19229" y="2412"/>
                </a:moveTo>
                <a:cubicBezTo>
                  <a:pt x="19197" y="2410"/>
                  <a:pt x="19178" y="2663"/>
                  <a:pt x="19204" y="2739"/>
                </a:cubicBezTo>
                <a:cubicBezTo>
                  <a:pt x="19221" y="2788"/>
                  <a:pt x="19221" y="2864"/>
                  <a:pt x="19204" y="2957"/>
                </a:cubicBezTo>
                <a:cubicBezTo>
                  <a:pt x="19190" y="3035"/>
                  <a:pt x="19185" y="3133"/>
                  <a:pt x="19194" y="3174"/>
                </a:cubicBezTo>
                <a:cubicBezTo>
                  <a:pt x="19215" y="3272"/>
                  <a:pt x="19278" y="3269"/>
                  <a:pt x="19299" y="3169"/>
                </a:cubicBezTo>
                <a:cubicBezTo>
                  <a:pt x="19308" y="3125"/>
                  <a:pt x="19303" y="3042"/>
                  <a:pt x="19286" y="2984"/>
                </a:cubicBezTo>
                <a:cubicBezTo>
                  <a:pt x="19263" y="2905"/>
                  <a:pt x="19264" y="2840"/>
                  <a:pt x="19290" y="2719"/>
                </a:cubicBezTo>
                <a:cubicBezTo>
                  <a:pt x="19319" y="2584"/>
                  <a:pt x="19318" y="2547"/>
                  <a:pt x="19285" y="2486"/>
                </a:cubicBezTo>
                <a:cubicBezTo>
                  <a:pt x="19264" y="2446"/>
                  <a:pt x="19238" y="2413"/>
                  <a:pt x="19229" y="2412"/>
                </a:cubicBezTo>
                <a:close/>
                <a:moveTo>
                  <a:pt x="7781" y="2414"/>
                </a:moveTo>
                <a:cubicBezTo>
                  <a:pt x="7742" y="2405"/>
                  <a:pt x="7698" y="2576"/>
                  <a:pt x="7691" y="2817"/>
                </a:cubicBezTo>
                <a:cubicBezTo>
                  <a:pt x="7684" y="3052"/>
                  <a:pt x="7690" y="3095"/>
                  <a:pt x="7735" y="3095"/>
                </a:cubicBezTo>
                <a:cubicBezTo>
                  <a:pt x="7764" y="3095"/>
                  <a:pt x="7794" y="3128"/>
                  <a:pt x="7803" y="3167"/>
                </a:cubicBezTo>
                <a:cubicBezTo>
                  <a:pt x="7826" y="3278"/>
                  <a:pt x="7630" y="3628"/>
                  <a:pt x="7545" y="3628"/>
                </a:cubicBezTo>
                <a:cubicBezTo>
                  <a:pt x="7481" y="3628"/>
                  <a:pt x="7474" y="3645"/>
                  <a:pt x="7502" y="3742"/>
                </a:cubicBezTo>
                <a:cubicBezTo>
                  <a:pt x="7581" y="4017"/>
                  <a:pt x="7760" y="3798"/>
                  <a:pt x="7818" y="3354"/>
                </a:cubicBezTo>
                <a:cubicBezTo>
                  <a:pt x="7850" y="3109"/>
                  <a:pt x="7850" y="2635"/>
                  <a:pt x="7817" y="2487"/>
                </a:cubicBezTo>
                <a:cubicBezTo>
                  <a:pt x="7807" y="2440"/>
                  <a:pt x="7794" y="2417"/>
                  <a:pt x="7781" y="2414"/>
                </a:cubicBezTo>
                <a:close/>
                <a:moveTo>
                  <a:pt x="9093" y="2414"/>
                </a:moveTo>
                <a:cubicBezTo>
                  <a:pt x="9054" y="2405"/>
                  <a:pt x="9010" y="2576"/>
                  <a:pt x="9003" y="2817"/>
                </a:cubicBezTo>
                <a:cubicBezTo>
                  <a:pt x="8996" y="3052"/>
                  <a:pt x="9003" y="3095"/>
                  <a:pt x="9047" y="3095"/>
                </a:cubicBezTo>
                <a:cubicBezTo>
                  <a:pt x="9076" y="3095"/>
                  <a:pt x="9106" y="3128"/>
                  <a:pt x="9115" y="3167"/>
                </a:cubicBezTo>
                <a:cubicBezTo>
                  <a:pt x="9139" y="3278"/>
                  <a:pt x="8943" y="3628"/>
                  <a:pt x="8857" y="3628"/>
                </a:cubicBezTo>
                <a:cubicBezTo>
                  <a:pt x="8793" y="3628"/>
                  <a:pt x="8786" y="3645"/>
                  <a:pt x="8814" y="3742"/>
                </a:cubicBezTo>
                <a:cubicBezTo>
                  <a:pt x="8893" y="4017"/>
                  <a:pt x="9072" y="3798"/>
                  <a:pt x="9130" y="3354"/>
                </a:cubicBezTo>
                <a:cubicBezTo>
                  <a:pt x="9162" y="3109"/>
                  <a:pt x="9162" y="2635"/>
                  <a:pt x="9130" y="2487"/>
                </a:cubicBezTo>
                <a:cubicBezTo>
                  <a:pt x="9119" y="2440"/>
                  <a:pt x="9107" y="2417"/>
                  <a:pt x="9093" y="2414"/>
                </a:cubicBezTo>
                <a:close/>
                <a:moveTo>
                  <a:pt x="12765" y="2424"/>
                </a:moveTo>
                <a:cubicBezTo>
                  <a:pt x="12717" y="2430"/>
                  <a:pt x="12672" y="2634"/>
                  <a:pt x="12672" y="2876"/>
                </a:cubicBezTo>
                <a:cubicBezTo>
                  <a:pt x="12672" y="3034"/>
                  <a:pt x="12686" y="3090"/>
                  <a:pt x="12731" y="3109"/>
                </a:cubicBezTo>
                <a:cubicBezTo>
                  <a:pt x="12764" y="3122"/>
                  <a:pt x="12789" y="3168"/>
                  <a:pt x="12788" y="3210"/>
                </a:cubicBezTo>
                <a:cubicBezTo>
                  <a:pt x="12784" y="3347"/>
                  <a:pt x="12613" y="3628"/>
                  <a:pt x="12533" y="3628"/>
                </a:cubicBezTo>
                <a:cubicBezTo>
                  <a:pt x="12466" y="3628"/>
                  <a:pt x="12460" y="3644"/>
                  <a:pt x="12489" y="3746"/>
                </a:cubicBezTo>
                <a:cubicBezTo>
                  <a:pt x="12511" y="3822"/>
                  <a:pt x="12556" y="3856"/>
                  <a:pt x="12616" y="3842"/>
                </a:cubicBezTo>
                <a:cubicBezTo>
                  <a:pt x="12748" y="3809"/>
                  <a:pt x="12830" y="3448"/>
                  <a:pt x="12830" y="2892"/>
                </a:cubicBezTo>
                <a:cubicBezTo>
                  <a:pt x="12830" y="2582"/>
                  <a:pt x="12819" y="2470"/>
                  <a:pt x="12786" y="2434"/>
                </a:cubicBezTo>
                <a:cubicBezTo>
                  <a:pt x="12779" y="2426"/>
                  <a:pt x="12772" y="2423"/>
                  <a:pt x="12765" y="2424"/>
                </a:cubicBezTo>
                <a:close/>
                <a:moveTo>
                  <a:pt x="7343" y="2429"/>
                </a:moveTo>
                <a:cubicBezTo>
                  <a:pt x="7308" y="2404"/>
                  <a:pt x="7263" y="2501"/>
                  <a:pt x="7240" y="2674"/>
                </a:cubicBezTo>
                <a:cubicBezTo>
                  <a:pt x="7208" y="2918"/>
                  <a:pt x="7228" y="3069"/>
                  <a:pt x="7300" y="3128"/>
                </a:cubicBezTo>
                <a:cubicBezTo>
                  <a:pt x="7356" y="3173"/>
                  <a:pt x="7355" y="3181"/>
                  <a:pt x="7272" y="3400"/>
                </a:cubicBezTo>
                <a:cubicBezTo>
                  <a:pt x="7215" y="3551"/>
                  <a:pt x="7159" y="3628"/>
                  <a:pt x="7105" y="3628"/>
                </a:cubicBezTo>
                <a:cubicBezTo>
                  <a:pt x="7035" y="3628"/>
                  <a:pt x="7028" y="3645"/>
                  <a:pt x="7056" y="3742"/>
                </a:cubicBezTo>
                <a:cubicBezTo>
                  <a:pt x="7090" y="3861"/>
                  <a:pt x="7205" y="3894"/>
                  <a:pt x="7256" y="3798"/>
                </a:cubicBezTo>
                <a:cubicBezTo>
                  <a:pt x="7363" y="3594"/>
                  <a:pt x="7436" y="2784"/>
                  <a:pt x="7373" y="2495"/>
                </a:cubicBezTo>
                <a:cubicBezTo>
                  <a:pt x="7365" y="2458"/>
                  <a:pt x="7355" y="2437"/>
                  <a:pt x="7343" y="2429"/>
                </a:cubicBezTo>
                <a:close/>
                <a:moveTo>
                  <a:pt x="6950" y="2525"/>
                </a:moveTo>
                <a:lnTo>
                  <a:pt x="6902" y="2706"/>
                </a:lnTo>
                <a:cubicBezTo>
                  <a:pt x="6870" y="2825"/>
                  <a:pt x="6847" y="2859"/>
                  <a:pt x="6835" y="2802"/>
                </a:cubicBezTo>
                <a:cubicBezTo>
                  <a:pt x="6822" y="2744"/>
                  <a:pt x="6792" y="2770"/>
                  <a:pt x="6738" y="2886"/>
                </a:cubicBezTo>
                <a:cubicBezTo>
                  <a:pt x="6662" y="3049"/>
                  <a:pt x="6656" y="3050"/>
                  <a:pt x="6581" y="2925"/>
                </a:cubicBezTo>
                <a:cubicBezTo>
                  <a:pt x="6511" y="2809"/>
                  <a:pt x="6501" y="2808"/>
                  <a:pt x="6487" y="2912"/>
                </a:cubicBezTo>
                <a:cubicBezTo>
                  <a:pt x="6479" y="2977"/>
                  <a:pt x="6485" y="3069"/>
                  <a:pt x="6501" y="3116"/>
                </a:cubicBezTo>
                <a:cubicBezTo>
                  <a:pt x="6518" y="3164"/>
                  <a:pt x="6531" y="3297"/>
                  <a:pt x="6531" y="3413"/>
                </a:cubicBezTo>
                <a:cubicBezTo>
                  <a:pt x="6531" y="3858"/>
                  <a:pt x="6237" y="4081"/>
                  <a:pt x="6134" y="3713"/>
                </a:cubicBezTo>
                <a:lnTo>
                  <a:pt x="6085" y="3535"/>
                </a:lnTo>
                <a:lnTo>
                  <a:pt x="6085" y="3708"/>
                </a:lnTo>
                <a:cubicBezTo>
                  <a:pt x="6085" y="3804"/>
                  <a:pt x="6105" y="3944"/>
                  <a:pt x="6128" y="4021"/>
                </a:cubicBezTo>
                <a:cubicBezTo>
                  <a:pt x="6186" y="4205"/>
                  <a:pt x="6373" y="4209"/>
                  <a:pt x="6450" y="4027"/>
                </a:cubicBezTo>
                <a:cubicBezTo>
                  <a:pt x="6481" y="3954"/>
                  <a:pt x="6523" y="3758"/>
                  <a:pt x="6543" y="3591"/>
                </a:cubicBezTo>
                <a:cubicBezTo>
                  <a:pt x="6572" y="3345"/>
                  <a:pt x="6595" y="3275"/>
                  <a:pt x="6666" y="3222"/>
                </a:cubicBezTo>
                <a:cubicBezTo>
                  <a:pt x="6714" y="3187"/>
                  <a:pt x="6789" y="3160"/>
                  <a:pt x="6832" y="3162"/>
                </a:cubicBezTo>
                <a:cubicBezTo>
                  <a:pt x="6922" y="3169"/>
                  <a:pt x="6950" y="3070"/>
                  <a:pt x="6950" y="2753"/>
                </a:cubicBezTo>
                <a:lnTo>
                  <a:pt x="6950" y="2525"/>
                </a:lnTo>
                <a:close/>
                <a:moveTo>
                  <a:pt x="13178" y="2665"/>
                </a:moveTo>
                <a:cubicBezTo>
                  <a:pt x="13175" y="2672"/>
                  <a:pt x="13174" y="2729"/>
                  <a:pt x="13173" y="2842"/>
                </a:cubicBezTo>
                <a:cubicBezTo>
                  <a:pt x="13171" y="2975"/>
                  <a:pt x="13189" y="3137"/>
                  <a:pt x="13211" y="3201"/>
                </a:cubicBezTo>
                <a:cubicBezTo>
                  <a:pt x="13233" y="3265"/>
                  <a:pt x="13269" y="3298"/>
                  <a:pt x="13291" y="3273"/>
                </a:cubicBezTo>
                <a:cubicBezTo>
                  <a:pt x="13346" y="3211"/>
                  <a:pt x="13325" y="2981"/>
                  <a:pt x="13263" y="2981"/>
                </a:cubicBezTo>
                <a:cubicBezTo>
                  <a:pt x="13231" y="2980"/>
                  <a:pt x="13205" y="2910"/>
                  <a:pt x="13194" y="2791"/>
                </a:cubicBezTo>
                <a:cubicBezTo>
                  <a:pt x="13185" y="2703"/>
                  <a:pt x="13181" y="2658"/>
                  <a:pt x="13178" y="2665"/>
                </a:cubicBezTo>
                <a:close/>
                <a:moveTo>
                  <a:pt x="9504" y="2684"/>
                </a:moveTo>
                <a:cubicBezTo>
                  <a:pt x="9501" y="2697"/>
                  <a:pt x="9500" y="2761"/>
                  <a:pt x="9499" y="2882"/>
                </a:cubicBezTo>
                <a:cubicBezTo>
                  <a:pt x="9497" y="3076"/>
                  <a:pt x="9511" y="3187"/>
                  <a:pt x="9542" y="3239"/>
                </a:cubicBezTo>
                <a:cubicBezTo>
                  <a:pt x="9573" y="3288"/>
                  <a:pt x="9599" y="3285"/>
                  <a:pt x="9622" y="3231"/>
                </a:cubicBezTo>
                <a:cubicBezTo>
                  <a:pt x="9667" y="3121"/>
                  <a:pt x="9648" y="2981"/>
                  <a:pt x="9587" y="2981"/>
                </a:cubicBezTo>
                <a:cubicBezTo>
                  <a:pt x="9557" y="2980"/>
                  <a:pt x="9531" y="2907"/>
                  <a:pt x="9520" y="2791"/>
                </a:cubicBezTo>
                <a:cubicBezTo>
                  <a:pt x="9512" y="2709"/>
                  <a:pt x="9507" y="2671"/>
                  <a:pt x="9504" y="2684"/>
                </a:cubicBezTo>
                <a:close/>
                <a:moveTo>
                  <a:pt x="5803" y="2806"/>
                </a:moveTo>
                <a:cubicBezTo>
                  <a:pt x="5798" y="2812"/>
                  <a:pt x="5796" y="2839"/>
                  <a:pt x="5796" y="2890"/>
                </a:cubicBezTo>
                <a:cubicBezTo>
                  <a:pt x="5796" y="2961"/>
                  <a:pt x="5820" y="3090"/>
                  <a:pt x="5849" y="3175"/>
                </a:cubicBezTo>
                <a:cubicBezTo>
                  <a:pt x="5909" y="3349"/>
                  <a:pt x="5953" y="3313"/>
                  <a:pt x="5953" y="3091"/>
                </a:cubicBezTo>
                <a:cubicBezTo>
                  <a:pt x="5953" y="3000"/>
                  <a:pt x="5935" y="2943"/>
                  <a:pt x="5906" y="2943"/>
                </a:cubicBezTo>
                <a:cubicBezTo>
                  <a:pt x="5880" y="2943"/>
                  <a:pt x="5845" y="2902"/>
                  <a:pt x="5828" y="2852"/>
                </a:cubicBezTo>
                <a:cubicBezTo>
                  <a:pt x="5815" y="2817"/>
                  <a:pt x="5807" y="2800"/>
                  <a:pt x="5803" y="2806"/>
                </a:cubicBezTo>
                <a:close/>
                <a:moveTo>
                  <a:pt x="16126" y="2903"/>
                </a:moveTo>
                <a:cubicBezTo>
                  <a:pt x="16118" y="2894"/>
                  <a:pt x="16104" y="2911"/>
                  <a:pt x="16080" y="2948"/>
                </a:cubicBezTo>
                <a:cubicBezTo>
                  <a:pt x="16050" y="2996"/>
                  <a:pt x="15991" y="3019"/>
                  <a:pt x="15949" y="3002"/>
                </a:cubicBezTo>
                <a:cubicBezTo>
                  <a:pt x="15884" y="2974"/>
                  <a:pt x="15874" y="2994"/>
                  <a:pt x="15874" y="3146"/>
                </a:cubicBezTo>
                <a:cubicBezTo>
                  <a:pt x="15874" y="3344"/>
                  <a:pt x="15896" y="3358"/>
                  <a:pt x="16037" y="3243"/>
                </a:cubicBezTo>
                <a:cubicBezTo>
                  <a:pt x="16109" y="3186"/>
                  <a:pt x="16136" y="3123"/>
                  <a:pt x="16136" y="3013"/>
                </a:cubicBezTo>
                <a:cubicBezTo>
                  <a:pt x="16136" y="2948"/>
                  <a:pt x="16134" y="2913"/>
                  <a:pt x="16126" y="2903"/>
                </a:cubicBezTo>
                <a:close/>
                <a:moveTo>
                  <a:pt x="14056" y="3519"/>
                </a:moveTo>
                <a:cubicBezTo>
                  <a:pt x="14045" y="3518"/>
                  <a:pt x="14035" y="3526"/>
                  <a:pt x="14027" y="3549"/>
                </a:cubicBezTo>
                <a:cubicBezTo>
                  <a:pt x="14015" y="3585"/>
                  <a:pt x="14012" y="3652"/>
                  <a:pt x="14022" y="3697"/>
                </a:cubicBezTo>
                <a:cubicBezTo>
                  <a:pt x="14045" y="3804"/>
                  <a:pt x="14081" y="3803"/>
                  <a:pt x="14104" y="3696"/>
                </a:cubicBezTo>
                <a:cubicBezTo>
                  <a:pt x="14121" y="3616"/>
                  <a:pt x="14087" y="3523"/>
                  <a:pt x="14056" y="3519"/>
                </a:cubicBezTo>
                <a:close/>
                <a:moveTo>
                  <a:pt x="20021" y="3646"/>
                </a:moveTo>
                <a:cubicBezTo>
                  <a:pt x="20009" y="3651"/>
                  <a:pt x="19997" y="3665"/>
                  <a:pt x="19988" y="3691"/>
                </a:cubicBezTo>
                <a:cubicBezTo>
                  <a:pt x="19968" y="3749"/>
                  <a:pt x="19944" y="3749"/>
                  <a:pt x="19908" y="3693"/>
                </a:cubicBezTo>
                <a:cubicBezTo>
                  <a:pt x="19852" y="3607"/>
                  <a:pt x="19792" y="3709"/>
                  <a:pt x="19820" y="3840"/>
                </a:cubicBezTo>
                <a:cubicBezTo>
                  <a:pt x="19843" y="3948"/>
                  <a:pt x="20079" y="3912"/>
                  <a:pt x="20092" y="3799"/>
                </a:cubicBezTo>
                <a:cubicBezTo>
                  <a:pt x="20103" y="3704"/>
                  <a:pt x="20059" y="3632"/>
                  <a:pt x="20021" y="3646"/>
                </a:cubicBezTo>
                <a:close/>
                <a:moveTo>
                  <a:pt x="13687" y="4056"/>
                </a:moveTo>
                <a:cubicBezTo>
                  <a:pt x="13648" y="4061"/>
                  <a:pt x="13493" y="4293"/>
                  <a:pt x="13472" y="4390"/>
                </a:cubicBezTo>
                <a:cubicBezTo>
                  <a:pt x="13463" y="4433"/>
                  <a:pt x="13509" y="4393"/>
                  <a:pt x="13575" y="4300"/>
                </a:cubicBezTo>
                <a:cubicBezTo>
                  <a:pt x="13641" y="4207"/>
                  <a:pt x="13696" y="4103"/>
                  <a:pt x="13696" y="4068"/>
                </a:cubicBezTo>
                <a:cubicBezTo>
                  <a:pt x="13696" y="4059"/>
                  <a:pt x="13692" y="4055"/>
                  <a:pt x="13687" y="4056"/>
                </a:cubicBezTo>
                <a:close/>
                <a:moveTo>
                  <a:pt x="10250" y="4112"/>
                </a:moveTo>
                <a:cubicBezTo>
                  <a:pt x="10235" y="4071"/>
                  <a:pt x="10021" y="4368"/>
                  <a:pt x="10021" y="4428"/>
                </a:cubicBezTo>
                <a:cubicBezTo>
                  <a:pt x="10021" y="4492"/>
                  <a:pt x="10047" y="4469"/>
                  <a:pt x="10156" y="4308"/>
                </a:cubicBezTo>
                <a:cubicBezTo>
                  <a:pt x="10215" y="4221"/>
                  <a:pt x="10257" y="4133"/>
                  <a:pt x="10250" y="4112"/>
                </a:cubicBezTo>
                <a:close/>
                <a:moveTo>
                  <a:pt x="6628" y="4741"/>
                </a:moveTo>
                <a:cubicBezTo>
                  <a:pt x="6612" y="4742"/>
                  <a:pt x="6574" y="4782"/>
                  <a:pt x="6531" y="4846"/>
                </a:cubicBezTo>
                <a:cubicBezTo>
                  <a:pt x="6473" y="4931"/>
                  <a:pt x="6426" y="5018"/>
                  <a:pt x="6426" y="5038"/>
                </a:cubicBezTo>
                <a:cubicBezTo>
                  <a:pt x="6426" y="5097"/>
                  <a:pt x="6445" y="5081"/>
                  <a:pt x="6543" y="4945"/>
                </a:cubicBezTo>
                <a:cubicBezTo>
                  <a:pt x="6594" y="4875"/>
                  <a:pt x="6636" y="4789"/>
                  <a:pt x="6636" y="4754"/>
                </a:cubicBezTo>
                <a:cubicBezTo>
                  <a:pt x="6636" y="4745"/>
                  <a:pt x="6633" y="4741"/>
                  <a:pt x="6628" y="4741"/>
                </a:cubicBezTo>
                <a:close/>
                <a:moveTo>
                  <a:pt x="4967" y="5378"/>
                </a:moveTo>
                <a:cubicBezTo>
                  <a:pt x="4887" y="5378"/>
                  <a:pt x="4820" y="5453"/>
                  <a:pt x="4702" y="5674"/>
                </a:cubicBezTo>
                <a:cubicBezTo>
                  <a:pt x="4529" y="5998"/>
                  <a:pt x="4448" y="6271"/>
                  <a:pt x="4342" y="6880"/>
                </a:cubicBezTo>
                <a:cubicBezTo>
                  <a:pt x="4304" y="7100"/>
                  <a:pt x="4267" y="7280"/>
                  <a:pt x="4260" y="7280"/>
                </a:cubicBezTo>
                <a:cubicBezTo>
                  <a:pt x="4253" y="7280"/>
                  <a:pt x="4044" y="7143"/>
                  <a:pt x="3795" y="6974"/>
                </a:cubicBezTo>
                <a:cubicBezTo>
                  <a:pt x="3546" y="6805"/>
                  <a:pt x="3251" y="6613"/>
                  <a:pt x="3139" y="6547"/>
                </a:cubicBezTo>
                <a:lnTo>
                  <a:pt x="2935" y="6426"/>
                </a:lnTo>
                <a:lnTo>
                  <a:pt x="2470" y="6998"/>
                </a:lnTo>
                <a:cubicBezTo>
                  <a:pt x="2214" y="7312"/>
                  <a:pt x="1925" y="7658"/>
                  <a:pt x="1828" y="7766"/>
                </a:cubicBezTo>
                <a:cubicBezTo>
                  <a:pt x="1731" y="7874"/>
                  <a:pt x="1542" y="8113"/>
                  <a:pt x="1408" y="8298"/>
                </a:cubicBezTo>
                <a:cubicBezTo>
                  <a:pt x="1274" y="8483"/>
                  <a:pt x="904" y="8933"/>
                  <a:pt x="587" y="9298"/>
                </a:cubicBezTo>
                <a:cubicBezTo>
                  <a:pt x="269" y="9662"/>
                  <a:pt x="5" y="9971"/>
                  <a:pt x="0" y="9985"/>
                </a:cubicBezTo>
                <a:cubicBezTo>
                  <a:pt x="-5" y="10000"/>
                  <a:pt x="29" y="10637"/>
                  <a:pt x="76" y="11403"/>
                </a:cubicBezTo>
                <a:cubicBezTo>
                  <a:pt x="139" y="12426"/>
                  <a:pt x="162" y="13055"/>
                  <a:pt x="166" y="13769"/>
                </a:cubicBezTo>
                <a:cubicBezTo>
                  <a:pt x="170" y="14691"/>
                  <a:pt x="174" y="14753"/>
                  <a:pt x="234" y="14928"/>
                </a:cubicBezTo>
                <a:cubicBezTo>
                  <a:pt x="291" y="15092"/>
                  <a:pt x="701" y="15613"/>
                  <a:pt x="1204" y="16160"/>
                </a:cubicBezTo>
                <a:cubicBezTo>
                  <a:pt x="1297" y="16263"/>
                  <a:pt x="1410" y="16392"/>
                  <a:pt x="1453" y="16449"/>
                </a:cubicBezTo>
                <a:cubicBezTo>
                  <a:pt x="1496" y="16507"/>
                  <a:pt x="1608" y="16644"/>
                  <a:pt x="1702" y="16756"/>
                </a:cubicBezTo>
                <a:cubicBezTo>
                  <a:pt x="1796" y="16868"/>
                  <a:pt x="1920" y="17018"/>
                  <a:pt x="1978" y="17091"/>
                </a:cubicBezTo>
                <a:cubicBezTo>
                  <a:pt x="2079" y="17219"/>
                  <a:pt x="2156" y="17307"/>
                  <a:pt x="2317" y="17477"/>
                </a:cubicBezTo>
                <a:lnTo>
                  <a:pt x="2394" y="17560"/>
                </a:lnTo>
                <a:lnTo>
                  <a:pt x="2322" y="17753"/>
                </a:lnTo>
                <a:cubicBezTo>
                  <a:pt x="2244" y="17964"/>
                  <a:pt x="2241" y="18135"/>
                  <a:pt x="2312" y="18266"/>
                </a:cubicBezTo>
                <a:cubicBezTo>
                  <a:pt x="2379" y="18388"/>
                  <a:pt x="2450" y="18233"/>
                  <a:pt x="2451" y="17962"/>
                </a:cubicBezTo>
                <a:cubicBezTo>
                  <a:pt x="2452" y="17841"/>
                  <a:pt x="2464" y="17743"/>
                  <a:pt x="2477" y="17743"/>
                </a:cubicBezTo>
                <a:cubicBezTo>
                  <a:pt x="2521" y="17743"/>
                  <a:pt x="3279" y="18615"/>
                  <a:pt x="3631" y="19071"/>
                </a:cubicBezTo>
                <a:cubicBezTo>
                  <a:pt x="3689" y="19146"/>
                  <a:pt x="3789" y="19266"/>
                  <a:pt x="3854" y="19338"/>
                </a:cubicBezTo>
                <a:cubicBezTo>
                  <a:pt x="4010" y="19510"/>
                  <a:pt x="4033" y="19572"/>
                  <a:pt x="4018" y="19796"/>
                </a:cubicBezTo>
                <a:cubicBezTo>
                  <a:pt x="4000" y="20069"/>
                  <a:pt x="4082" y="20143"/>
                  <a:pt x="4143" y="19908"/>
                </a:cubicBezTo>
                <a:lnTo>
                  <a:pt x="4190" y="19731"/>
                </a:lnTo>
                <a:lnTo>
                  <a:pt x="4435" y="20024"/>
                </a:lnTo>
                <a:cubicBezTo>
                  <a:pt x="4570" y="20186"/>
                  <a:pt x="4699" y="20364"/>
                  <a:pt x="4722" y="20419"/>
                </a:cubicBezTo>
                <a:cubicBezTo>
                  <a:pt x="4745" y="20475"/>
                  <a:pt x="4782" y="20519"/>
                  <a:pt x="4805" y="20519"/>
                </a:cubicBezTo>
                <a:cubicBezTo>
                  <a:pt x="4827" y="20519"/>
                  <a:pt x="4933" y="20627"/>
                  <a:pt x="5039" y="20758"/>
                </a:cubicBezTo>
                <a:cubicBezTo>
                  <a:pt x="5145" y="20889"/>
                  <a:pt x="5374" y="21163"/>
                  <a:pt x="5547" y="21366"/>
                </a:cubicBezTo>
                <a:cubicBezTo>
                  <a:pt x="5595" y="21422"/>
                  <a:pt x="5635" y="21463"/>
                  <a:pt x="5678" y="21511"/>
                </a:cubicBezTo>
                <a:lnTo>
                  <a:pt x="6018" y="21511"/>
                </a:lnTo>
                <a:cubicBezTo>
                  <a:pt x="6128" y="21225"/>
                  <a:pt x="6300" y="20697"/>
                  <a:pt x="6471" y="20101"/>
                </a:cubicBezTo>
                <a:cubicBezTo>
                  <a:pt x="6542" y="19850"/>
                  <a:pt x="6656" y="19482"/>
                  <a:pt x="6722" y="19283"/>
                </a:cubicBezTo>
                <a:cubicBezTo>
                  <a:pt x="6789" y="19084"/>
                  <a:pt x="6890" y="18725"/>
                  <a:pt x="6947" y="18484"/>
                </a:cubicBezTo>
                <a:cubicBezTo>
                  <a:pt x="7003" y="18244"/>
                  <a:pt x="7143" y="17756"/>
                  <a:pt x="7257" y="17400"/>
                </a:cubicBezTo>
                <a:cubicBezTo>
                  <a:pt x="7370" y="17044"/>
                  <a:pt x="7480" y="16659"/>
                  <a:pt x="7500" y="16545"/>
                </a:cubicBezTo>
                <a:cubicBezTo>
                  <a:pt x="7520" y="16431"/>
                  <a:pt x="7592" y="16158"/>
                  <a:pt x="7659" y="15937"/>
                </a:cubicBezTo>
                <a:cubicBezTo>
                  <a:pt x="7726" y="15717"/>
                  <a:pt x="7820" y="15364"/>
                  <a:pt x="7869" y="15155"/>
                </a:cubicBezTo>
                <a:cubicBezTo>
                  <a:pt x="7917" y="14946"/>
                  <a:pt x="7975" y="14712"/>
                  <a:pt x="7998" y="14634"/>
                </a:cubicBezTo>
                <a:cubicBezTo>
                  <a:pt x="8033" y="14518"/>
                  <a:pt x="8040" y="14271"/>
                  <a:pt x="8042" y="13226"/>
                </a:cubicBezTo>
                <a:cubicBezTo>
                  <a:pt x="8043" y="12218"/>
                  <a:pt x="8055" y="11805"/>
                  <a:pt x="8101" y="11205"/>
                </a:cubicBezTo>
                <a:cubicBezTo>
                  <a:pt x="8132" y="10791"/>
                  <a:pt x="8158" y="10306"/>
                  <a:pt x="8158" y="10127"/>
                </a:cubicBezTo>
                <a:lnTo>
                  <a:pt x="8158" y="9803"/>
                </a:lnTo>
                <a:lnTo>
                  <a:pt x="8020" y="9720"/>
                </a:lnTo>
                <a:cubicBezTo>
                  <a:pt x="7945" y="9674"/>
                  <a:pt x="7818" y="9601"/>
                  <a:pt x="7738" y="9557"/>
                </a:cubicBezTo>
                <a:cubicBezTo>
                  <a:pt x="7659" y="9513"/>
                  <a:pt x="7523" y="9429"/>
                  <a:pt x="7436" y="9371"/>
                </a:cubicBezTo>
                <a:cubicBezTo>
                  <a:pt x="7350" y="9313"/>
                  <a:pt x="7060" y="9125"/>
                  <a:pt x="6793" y="8954"/>
                </a:cubicBezTo>
                <a:cubicBezTo>
                  <a:pt x="5998" y="8443"/>
                  <a:pt x="5449" y="8054"/>
                  <a:pt x="5425" y="7983"/>
                </a:cubicBezTo>
                <a:cubicBezTo>
                  <a:pt x="5412" y="7945"/>
                  <a:pt x="5414" y="7817"/>
                  <a:pt x="5430" y="7684"/>
                </a:cubicBezTo>
                <a:cubicBezTo>
                  <a:pt x="5456" y="7472"/>
                  <a:pt x="5444" y="7371"/>
                  <a:pt x="5304" y="6585"/>
                </a:cubicBezTo>
                <a:cubicBezTo>
                  <a:pt x="5080" y="5334"/>
                  <a:pt x="5092" y="5378"/>
                  <a:pt x="4967" y="5378"/>
                </a:cubicBezTo>
                <a:close/>
                <a:moveTo>
                  <a:pt x="10937" y="5560"/>
                </a:moveTo>
                <a:cubicBezTo>
                  <a:pt x="10931" y="5553"/>
                  <a:pt x="10909" y="5572"/>
                  <a:pt x="10868" y="5623"/>
                </a:cubicBezTo>
                <a:cubicBezTo>
                  <a:pt x="10771" y="5743"/>
                  <a:pt x="10702" y="5916"/>
                  <a:pt x="10719" y="5997"/>
                </a:cubicBezTo>
                <a:cubicBezTo>
                  <a:pt x="10727" y="6033"/>
                  <a:pt x="10739" y="6063"/>
                  <a:pt x="10746" y="6063"/>
                </a:cubicBezTo>
                <a:cubicBezTo>
                  <a:pt x="10753" y="6063"/>
                  <a:pt x="10752" y="6030"/>
                  <a:pt x="10744" y="5990"/>
                </a:cubicBezTo>
                <a:cubicBezTo>
                  <a:pt x="10735" y="5949"/>
                  <a:pt x="10776" y="5846"/>
                  <a:pt x="10834" y="5760"/>
                </a:cubicBezTo>
                <a:cubicBezTo>
                  <a:pt x="10909" y="5649"/>
                  <a:pt x="10946" y="5570"/>
                  <a:pt x="10937" y="5560"/>
                </a:cubicBezTo>
                <a:close/>
                <a:moveTo>
                  <a:pt x="10926" y="6022"/>
                </a:moveTo>
                <a:cubicBezTo>
                  <a:pt x="10901" y="6021"/>
                  <a:pt x="10847" y="6093"/>
                  <a:pt x="10829" y="6172"/>
                </a:cubicBezTo>
                <a:cubicBezTo>
                  <a:pt x="10819" y="6216"/>
                  <a:pt x="10798" y="6257"/>
                  <a:pt x="10783" y="6262"/>
                </a:cubicBezTo>
                <a:cubicBezTo>
                  <a:pt x="10731" y="6281"/>
                  <a:pt x="10727" y="6292"/>
                  <a:pt x="10744" y="6371"/>
                </a:cubicBezTo>
                <a:cubicBezTo>
                  <a:pt x="10777" y="6526"/>
                  <a:pt x="10940" y="6260"/>
                  <a:pt x="10940" y="6051"/>
                </a:cubicBezTo>
                <a:cubicBezTo>
                  <a:pt x="10940" y="6031"/>
                  <a:pt x="10935" y="6022"/>
                  <a:pt x="10926" y="6022"/>
                </a:cubicBezTo>
                <a:close/>
                <a:moveTo>
                  <a:pt x="20194" y="6068"/>
                </a:moveTo>
                <a:cubicBezTo>
                  <a:pt x="20173" y="6063"/>
                  <a:pt x="20147" y="6100"/>
                  <a:pt x="20123" y="6183"/>
                </a:cubicBezTo>
                <a:cubicBezTo>
                  <a:pt x="20097" y="6273"/>
                  <a:pt x="20096" y="6336"/>
                  <a:pt x="20118" y="6438"/>
                </a:cubicBezTo>
                <a:cubicBezTo>
                  <a:pt x="20141" y="6546"/>
                  <a:pt x="20136" y="6610"/>
                  <a:pt x="20090" y="6751"/>
                </a:cubicBezTo>
                <a:lnTo>
                  <a:pt x="20033" y="6927"/>
                </a:lnTo>
                <a:lnTo>
                  <a:pt x="20099" y="6797"/>
                </a:lnTo>
                <a:cubicBezTo>
                  <a:pt x="20135" y="6725"/>
                  <a:pt x="20186" y="6646"/>
                  <a:pt x="20212" y="6621"/>
                </a:cubicBezTo>
                <a:cubicBezTo>
                  <a:pt x="20240" y="6595"/>
                  <a:pt x="20253" y="6531"/>
                  <a:pt x="20244" y="6466"/>
                </a:cubicBezTo>
                <a:cubicBezTo>
                  <a:pt x="20236" y="6405"/>
                  <a:pt x="20230" y="6289"/>
                  <a:pt x="20230" y="6209"/>
                </a:cubicBezTo>
                <a:cubicBezTo>
                  <a:pt x="20230" y="6121"/>
                  <a:pt x="20215" y="6073"/>
                  <a:pt x="20194" y="6068"/>
                </a:cubicBezTo>
                <a:close/>
                <a:moveTo>
                  <a:pt x="16325" y="6163"/>
                </a:moveTo>
                <a:cubicBezTo>
                  <a:pt x="16278" y="6180"/>
                  <a:pt x="16136" y="6392"/>
                  <a:pt x="16136" y="6459"/>
                </a:cubicBezTo>
                <a:cubicBezTo>
                  <a:pt x="16136" y="6494"/>
                  <a:pt x="16185" y="6451"/>
                  <a:pt x="16244" y="6363"/>
                </a:cubicBezTo>
                <a:cubicBezTo>
                  <a:pt x="16303" y="6276"/>
                  <a:pt x="16345" y="6189"/>
                  <a:pt x="16339" y="6169"/>
                </a:cubicBezTo>
                <a:cubicBezTo>
                  <a:pt x="16336" y="6163"/>
                  <a:pt x="16332" y="6160"/>
                  <a:pt x="16325" y="6163"/>
                </a:cubicBezTo>
                <a:close/>
                <a:moveTo>
                  <a:pt x="13434" y="6367"/>
                </a:moveTo>
                <a:cubicBezTo>
                  <a:pt x="13407" y="6370"/>
                  <a:pt x="13378" y="6424"/>
                  <a:pt x="13366" y="6527"/>
                </a:cubicBezTo>
                <a:cubicBezTo>
                  <a:pt x="13357" y="6615"/>
                  <a:pt x="13362" y="6724"/>
                  <a:pt x="13377" y="6770"/>
                </a:cubicBezTo>
                <a:cubicBezTo>
                  <a:pt x="13398" y="6829"/>
                  <a:pt x="13393" y="6894"/>
                  <a:pt x="13360" y="6999"/>
                </a:cubicBezTo>
                <a:cubicBezTo>
                  <a:pt x="13315" y="7143"/>
                  <a:pt x="13316" y="7142"/>
                  <a:pt x="13413" y="7003"/>
                </a:cubicBezTo>
                <a:cubicBezTo>
                  <a:pt x="13472" y="6918"/>
                  <a:pt x="13506" y="6822"/>
                  <a:pt x="13498" y="6761"/>
                </a:cubicBezTo>
                <a:cubicBezTo>
                  <a:pt x="13491" y="6705"/>
                  <a:pt x="13485" y="6593"/>
                  <a:pt x="13485" y="6513"/>
                </a:cubicBezTo>
                <a:cubicBezTo>
                  <a:pt x="13485" y="6412"/>
                  <a:pt x="13461" y="6364"/>
                  <a:pt x="13434" y="6367"/>
                </a:cubicBezTo>
                <a:close/>
                <a:moveTo>
                  <a:pt x="10478" y="6443"/>
                </a:moveTo>
                <a:cubicBezTo>
                  <a:pt x="10448" y="6443"/>
                  <a:pt x="10136" y="6919"/>
                  <a:pt x="10094" y="7031"/>
                </a:cubicBezTo>
                <a:cubicBezTo>
                  <a:pt x="10018" y="7229"/>
                  <a:pt x="10036" y="7474"/>
                  <a:pt x="10140" y="7650"/>
                </a:cubicBezTo>
                <a:cubicBezTo>
                  <a:pt x="10190" y="7737"/>
                  <a:pt x="10231" y="7842"/>
                  <a:pt x="10231" y="7883"/>
                </a:cubicBezTo>
                <a:cubicBezTo>
                  <a:pt x="10231" y="8105"/>
                  <a:pt x="9950" y="8210"/>
                  <a:pt x="9892" y="8011"/>
                </a:cubicBezTo>
                <a:cubicBezTo>
                  <a:pt x="9876" y="7952"/>
                  <a:pt x="9854" y="7609"/>
                  <a:pt x="9846" y="7248"/>
                </a:cubicBezTo>
                <a:cubicBezTo>
                  <a:pt x="9837" y="6888"/>
                  <a:pt x="9823" y="6613"/>
                  <a:pt x="9814" y="6639"/>
                </a:cubicBezTo>
                <a:cubicBezTo>
                  <a:pt x="9806" y="6664"/>
                  <a:pt x="9798" y="7204"/>
                  <a:pt x="9798" y="7837"/>
                </a:cubicBezTo>
                <a:lnTo>
                  <a:pt x="9798" y="8990"/>
                </a:lnTo>
                <a:lnTo>
                  <a:pt x="9697" y="9087"/>
                </a:lnTo>
                <a:cubicBezTo>
                  <a:pt x="9573" y="9207"/>
                  <a:pt x="9469" y="9091"/>
                  <a:pt x="9441" y="8802"/>
                </a:cubicBezTo>
                <a:cubicBezTo>
                  <a:pt x="9426" y="8645"/>
                  <a:pt x="9423" y="8667"/>
                  <a:pt x="9421" y="8920"/>
                </a:cubicBezTo>
                <a:cubicBezTo>
                  <a:pt x="9419" y="9090"/>
                  <a:pt x="9432" y="9269"/>
                  <a:pt x="9449" y="9319"/>
                </a:cubicBezTo>
                <a:cubicBezTo>
                  <a:pt x="9467" y="9369"/>
                  <a:pt x="9530" y="9411"/>
                  <a:pt x="9591" y="9411"/>
                </a:cubicBezTo>
                <a:cubicBezTo>
                  <a:pt x="9747" y="9411"/>
                  <a:pt x="9818" y="9221"/>
                  <a:pt x="9836" y="8756"/>
                </a:cubicBezTo>
                <a:lnTo>
                  <a:pt x="9851" y="8383"/>
                </a:lnTo>
                <a:lnTo>
                  <a:pt x="9969" y="8408"/>
                </a:lnTo>
                <a:cubicBezTo>
                  <a:pt x="10123" y="8440"/>
                  <a:pt x="10226" y="8321"/>
                  <a:pt x="10258" y="8073"/>
                </a:cubicBezTo>
                <a:lnTo>
                  <a:pt x="10284" y="7873"/>
                </a:lnTo>
                <a:lnTo>
                  <a:pt x="10389" y="8148"/>
                </a:lnTo>
                <a:cubicBezTo>
                  <a:pt x="10505" y="8450"/>
                  <a:pt x="10538" y="8474"/>
                  <a:pt x="10613" y="8313"/>
                </a:cubicBezTo>
                <a:cubicBezTo>
                  <a:pt x="10658" y="8219"/>
                  <a:pt x="10670" y="8221"/>
                  <a:pt x="10710" y="8326"/>
                </a:cubicBezTo>
                <a:cubicBezTo>
                  <a:pt x="10748" y="8425"/>
                  <a:pt x="10768" y="8430"/>
                  <a:pt x="10825" y="8356"/>
                </a:cubicBezTo>
                <a:cubicBezTo>
                  <a:pt x="10876" y="8287"/>
                  <a:pt x="10902" y="8286"/>
                  <a:pt x="10929" y="8352"/>
                </a:cubicBezTo>
                <a:cubicBezTo>
                  <a:pt x="10957" y="8419"/>
                  <a:pt x="10976" y="8417"/>
                  <a:pt x="11006" y="8343"/>
                </a:cubicBezTo>
                <a:cubicBezTo>
                  <a:pt x="11037" y="8269"/>
                  <a:pt x="11054" y="8267"/>
                  <a:pt x="11077" y="8333"/>
                </a:cubicBezTo>
                <a:cubicBezTo>
                  <a:pt x="11125" y="8472"/>
                  <a:pt x="11223" y="8437"/>
                  <a:pt x="11284" y="8260"/>
                </a:cubicBezTo>
                <a:cubicBezTo>
                  <a:pt x="11335" y="8112"/>
                  <a:pt x="11339" y="8049"/>
                  <a:pt x="11321" y="7556"/>
                </a:cubicBezTo>
                <a:cubicBezTo>
                  <a:pt x="11310" y="7258"/>
                  <a:pt x="11298" y="6928"/>
                  <a:pt x="11295" y="6823"/>
                </a:cubicBezTo>
                <a:cubicBezTo>
                  <a:pt x="11283" y="6414"/>
                  <a:pt x="11282" y="6410"/>
                  <a:pt x="11253" y="6493"/>
                </a:cubicBezTo>
                <a:cubicBezTo>
                  <a:pt x="11234" y="6549"/>
                  <a:pt x="11234" y="6770"/>
                  <a:pt x="11256" y="7233"/>
                </a:cubicBezTo>
                <a:cubicBezTo>
                  <a:pt x="11272" y="7596"/>
                  <a:pt x="11279" y="7944"/>
                  <a:pt x="11271" y="8006"/>
                </a:cubicBezTo>
                <a:cubicBezTo>
                  <a:pt x="11254" y="8134"/>
                  <a:pt x="11109" y="8159"/>
                  <a:pt x="11083" y="8038"/>
                </a:cubicBezTo>
                <a:cubicBezTo>
                  <a:pt x="11072" y="7984"/>
                  <a:pt x="11054" y="7988"/>
                  <a:pt x="11027" y="8052"/>
                </a:cubicBezTo>
                <a:cubicBezTo>
                  <a:pt x="10996" y="8125"/>
                  <a:pt x="10977" y="8127"/>
                  <a:pt x="10938" y="8055"/>
                </a:cubicBezTo>
                <a:cubicBezTo>
                  <a:pt x="10898" y="7984"/>
                  <a:pt x="10876" y="7985"/>
                  <a:pt x="10835" y="8059"/>
                </a:cubicBezTo>
                <a:cubicBezTo>
                  <a:pt x="10793" y="8136"/>
                  <a:pt x="10771" y="8134"/>
                  <a:pt x="10727" y="8053"/>
                </a:cubicBezTo>
                <a:cubicBezTo>
                  <a:pt x="10687" y="7981"/>
                  <a:pt x="10663" y="7976"/>
                  <a:pt x="10643" y="8035"/>
                </a:cubicBezTo>
                <a:cubicBezTo>
                  <a:pt x="10589" y="8191"/>
                  <a:pt x="10506" y="8116"/>
                  <a:pt x="10349" y="7775"/>
                </a:cubicBezTo>
                <a:cubicBezTo>
                  <a:pt x="10263" y="7587"/>
                  <a:pt x="10179" y="7434"/>
                  <a:pt x="10162" y="7434"/>
                </a:cubicBezTo>
                <a:cubicBezTo>
                  <a:pt x="10146" y="7433"/>
                  <a:pt x="10118" y="7381"/>
                  <a:pt x="10100" y="7318"/>
                </a:cubicBezTo>
                <a:cubicBezTo>
                  <a:pt x="10072" y="7220"/>
                  <a:pt x="10096" y="7165"/>
                  <a:pt x="10264" y="6939"/>
                </a:cubicBezTo>
                <a:cubicBezTo>
                  <a:pt x="10373" y="6794"/>
                  <a:pt x="10468" y="6623"/>
                  <a:pt x="10477" y="6559"/>
                </a:cubicBezTo>
                <a:cubicBezTo>
                  <a:pt x="10485" y="6495"/>
                  <a:pt x="10486" y="6443"/>
                  <a:pt x="10478" y="6443"/>
                </a:cubicBezTo>
                <a:close/>
                <a:moveTo>
                  <a:pt x="17414" y="6477"/>
                </a:moveTo>
                <a:cubicBezTo>
                  <a:pt x="17381" y="6439"/>
                  <a:pt x="17381" y="6691"/>
                  <a:pt x="17411" y="7280"/>
                </a:cubicBezTo>
                <a:cubicBezTo>
                  <a:pt x="17450" y="8060"/>
                  <a:pt x="17437" y="8134"/>
                  <a:pt x="17267" y="8102"/>
                </a:cubicBezTo>
                <a:lnTo>
                  <a:pt x="17147" y="8079"/>
                </a:lnTo>
                <a:lnTo>
                  <a:pt x="17155" y="7756"/>
                </a:lnTo>
                <a:cubicBezTo>
                  <a:pt x="17167" y="7305"/>
                  <a:pt x="17102" y="7330"/>
                  <a:pt x="17010" y="7812"/>
                </a:cubicBezTo>
                <a:cubicBezTo>
                  <a:pt x="16971" y="8014"/>
                  <a:pt x="16939" y="8085"/>
                  <a:pt x="16877" y="8103"/>
                </a:cubicBezTo>
                <a:cubicBezTo>
                  <a:pt x="16779" y="8131"/>
                  <a:pt x="16754" y="8019"/>
                  <a:pt x="16727" y="7451"/>
                </a:cubicBezTo>
                <a:cubicBezTo>
                  <a:pt x="16717" y="7231"/>
                  <a:pt x="16698" y="7070"/>
                  <a:pt x="16686" y="7092"/>
                </a:cubicBezTo>
                <a:cubicBezTo>
                  <a:pt x="16674" y="7114"/>
                  <a:pt x="16671" y="7302"/>
                  <a:pt x="16679" y="7510"/>
                </a:cubicBezTo>
                <a:cubicBezTo>
                  <a:pt x="16689" y="7761"/>
                  <a:pt x="16683" y="7925"/>
                  <a:pt x="16661" y="8002"/>
                </a:cubicBezTo>
                <a:cubicBezTo>
                  <a:pt x="16622" y="8140"/>
                  <a:pt x="16500" y="8154"/>
                  <a:pt x="16456" y="8026"/>
                </a:cubicBezTo>
                <a:cubicBezTo>
                  <a:pt x="16431" y="7954"/>
                  <a:pt x="16425" y="7980"/>
                  <a:pt x="16425" y="8140"/>
                </a:cubicBezTo>
                <a:cubicBezTo>
                  <a:pt x="16425" y="8282"/>
                  <a:pt x="16439" y="8348"/>
                  <a:pt x="16471" y="8354"/>
                </a:cubicBezTo>
                <a:cubicBezTo>
                  <a:pt x="16561" y="8372"/>
                  <a:pt x="16622" y="8330"/>
                  <a:pt x="16663" y="8224"/>
                </a:cubicBezTo>
                <a:cubicBezTo>
                  <a:pt x="16699" y="8130"/>
                  <a:pt x="16711" y="8135"/>
                  <a:pt x="16753" y="8268"/>
                </a:cubicBezTo>
                <a:cubicBezTo>
                  <a:pt x="16779" y="8353"/>
                  <a:pt x="16827" y="8422"/>
                  <a:pt x="16859" y="8422"/>
                </a:cubicBezTo>
                <a:cubicBezTo>
                  <a:pt x="16925" y="8422"/>
                  <a:pt x="16960" y="8526"/>
                  <a:pt x="16989" y="8802"/>
                </a:cubicBezTo>
                <a:cubicBezTo>
                  <a:pt x="17000" y="8906"/>
                  <a:pt x="17022" y="9018"/>
                  <a:pt x="17038" y="9048"/>
                </a:cubicBezTo>
                <a:cubicBezTo>
                  <a:pt x="17116" y="9197"/>
                  <a:pt x="17192" y="8975"/>
                  <a:pt x="17179" y="8639"/>
                </a:cubicBezTo>
                <a:cubicBezTo>
                  <a:pt x="17173" y="8486"/>
                  <a:pt x="17188" y="8459"/>
                  <a:pt x="17301" y="8411"/>
                </a:cubicBezTo>
                <a:cubicBezTo>
                  <a:pt x="17372" y="8380"/>
                  <a:pt x="17440" y="8310"/>
                  <a:pt x="17453" y="8255"/>
                </a:cubicBezTo>
                <a:cubicBezTo>
                  <a:pt x="17483" y="8121"/>
                  <a:pt x="17463" y="6608"/>
                  <a:pt x="17429" y="6510"/>
                </a:cubicBezTo>
                <a:cubicBezTo>
                  <a:pt x="17423" y="6493"/>
                  <a:pt x="17418" y="6482"/>
                  <a:pt x="17414" y="6477"/>
                </a:cubicBezTo>
                <a:close/>
                <a:moveTo>
                  <a:pt x="12270" y="6483"/>
                </a:moveTo>
                <a:cubicBezTo>
                  <a:pt x="12260" y="6480"/>
                  <a:pt x="12249" y="6494"/>
                  <a:pt x="12236" y="6527"/>
                </a:cubicBezTo>
                <a:cubicBezTo>
                  <a:pt x="12216" y="6574"/>
                  <a:pt x="12207" y="6643"/>
                  <a:pt x="12214" y="6680"/>
                </a:cubicBezTo>
                <a:cubicBezTo>
                  <a:pt x="12231" y="6759"/>
                  <a:pt x="12288" y="6769"/>
                  <a:pt x="12313" y="6697"/>
                </a:cubicBezTo>
                <a:cubicBezTo>
                  <a:pt x="12322" y="6670"/>
                  <a:pt x="12317" y="6601"/>
                  <a:pt x="12301" y="6544"/>
                </a:cubicBezTo>
                <a:cubicBezTo>
                  <a:pt x="12290" y="6505"/>
                  <a:pt x="12280" y="6486"/>
                  <a:pt x="12270" y="6483"/>
                </a:cubicBezTo>
                <a:close/>
                <a:moveTo>
                  <a:pt x="9083" y="6519"/>
                </a:moveTo>
                <a:cubicBezTo>
                  <a:pt x="9040" y="6519"/>
                  <a:pt x="8971" y="6830"/>
                  <a:pt x="8971" y="7029"/>
                </a:cubicBezTo>
                <a:cubicBezTo>
                  <a:pt x="8971" y="7123"/>
                  <a:pt x="9007" y="7316"/>
                  <a:pt x="9050" y="7459"/>
                </a:cubicBezTo>
                <a:cubicBezTo>
                  <a:pt x="9094" y="7602"/>
                  <a:pt x="9131" y="7783"/>
                  <a:pt x="9133" y="7861"/>
                </a:cubicBezTo>
                <a:cubicBezTo>
                  <a:pt x="9135" y="7939"/>
                  <a:pt x="9142" y="7907"/>
                  <a:pt x="9148" y="7790"/>
                </a:cubicBezTo>
                <a:cubicBezTo>
                  <a:pt x="9155" y="7662"/>
                  <a:pt x="9137" y="7472"/>
                  <a:pt x="9105" y="7310"/>
                </a:cubicBezTo>
                <a:cubicBezTo>
                  <a:pt x="9044" y="7010"/>
                  <a:pt x="9035" y="6747"/>
                  <a:pt x="9082" y="6611"/>
                </a:cubicBezTo>
                <a:cubicBezTo>
                  <a:pt x="9105" y="6545"/>
                  <a:pt x="9105" y="6519"/>
                  <a:pt x="9083" y="6519"/>
                </a:cubicBezTo>
                <a:close/>
                <a:moveTo>
                  <a:pt x="9182" y="6519"/>
                </a:moveTo>
                <a:cubicBezTo>
                  <a:pt x="9180" y="6523"/>
                  <a:pt x="9188" y="6555"/>
                  <a:pt x="9204" y="6615"/>
                </a:cubicBezTo>
                <a:cubicBezTo>
                  <a:pt x="9224" y="6688"/>
                  <a:pt x="9245" y="6747"/>
                  <a:pt x="9250" y="6747"/>
                </a:cubicBezTo>
                <a:cubicBezTo>
                  <a:pt x="9272" y="6747"/>
                  <a:pt x="9258" y="6686"/>
                  <a:pt x="9214" y="6586"/>
                </a:cubicBezTo>
                <a:cubicBezTo>
                  <a:pt x="9193" y="6539"/>
                  <a:pt x="9183" y="6515"/>
                  <a:pt x="9182" y="6519"/>
                </a:cubicBezTo>
                <a:close/>
                <a:moveTo>
                  <a:pt x="18414" y="6547"/>
                </a:moveTo>
                <a:cubicBezTo>
                  <a:pt x="18406" y="6541"/>
                  <a:pt x="18396" y="6558"/>
                  <a:pt x="18381" y="6594"/>
                </a:cubicBezTo>
                <a:cubicBezTo>
                  <a:pt x="18360" y="6644"/>
                  <a:pt x="18329" y="6660"/>
                  <a:pt x="18312" y="6630"/>
                </a:cubicBezTo>
                <a:cubicBezTo>
                  <a:pt x="18296" y="6600"/>
                  <a:pt x="18272" y="6622"/>
                  <a:pt x="18260" y="6679"/>
                </a:cubicBezTo>
                <a:cubicBezTo>
                  <a:pt x="18247" y="6739"/>
                  <a:pt x="18250" y="6803"/>
                  <a:pt x="18267" y="6834"/>
                </a:cubicBezTo>
                <a:cubicBezTo>
                  <a:pt x="18301" y="6894"/>
                  <a:pt x="18411" y="6873"/>
                  <a:pt x="18436" y="6802"/>
                </a:cubicBezTo>
                <a:cubicBezTo>
                  <a:pt x="18445" y="6776"/>
                  <a:pt x="18444" y="6698"/>
                  <a:pt x="18435" y="6629"/>
                </a:cubicBezTo>
                <a:cubicBezTo>
                  <a:pt x="18428" y="6579"/>
                  <a:pt x="18422" y="6552"/>
                  <a:pt x="18414" y="6547"/>
                </a:cubicBezTo>
                <a:close/>
                <a:moveTo>
                  <a:pt x="16331" y="6626"/>
                </a:moveTo>
                <a:cubicBezTo>
                  <a:pt x="16305" y="6628"/>
                  <a:pt x="16251" y="6715"/>
                  <a:pt x="16233" y="6801"/>
                </a:cubicBezTo>
                <a:cubicBezTo>
                  <a:pt x="16221" y="6857"/>
                  <a:pt x="16200" y="6884"/>
                  <a:pt x="16187" y="6859"/>
                </a:cubicBezTo>
                <a:cubicBezTo>
                  <a:pt x="16173" y="6835"/>
                  <a:pt x="16162" y="6867"/>
                  <a:pt x="16162" y="6932"/>
                </a:cubicBezTo>
                <a:cubicBezTo>
                  <a:pt x="16162" y="7031"/>
                  <a:pt x="16173" y="7034"/>
                  <a:pt x="16234" y="6956"/>
                </a:cubicBezTo>
                <a:cubicBezTo>
                  <a:pt x="16306" y="6865"/>
                  <a:pt x="16345" y="6760"/>
                  <a:pt x="16346" y="6655"/>
                </a:cubicBezTo>
                <a:cubicBezTo>
                  <a:pt x="16346" y="6634"/>
                  <a:pt x="16340" y="6626"/>
                  <a:pt x="16331" y="6626"/>
                </a:cubicBezTo>
                <a:close/>
                <a:moveTo>
                  <a:pt x="21420" y="6630"/>
                </a:moveTo>
                <a:cubicBezTo>
                  <a:pt x="21416" y="6630"/>
                  <a:pt x="21411" y="6632"/>
                  <a:pt x="21408" y="6639"/>
                </a:cubicBezTo>
                <a:cubicBezTo>
                  <a:pt x="21395" y="6662"/>
                  <a:pt x="21385" y="6730"/>
                  <a:pt x="21385" y="6791"/>
                </a:cubicBezTo>
                <a:cubicBezTo>
                  <a:pt x="21385" y="6903"/>
                  <a:pt x="21441" y="6940"/>
                  <a:pt x="21472" y="6849"/>
                </a:cubicBezTo>
                <a:cubicBezTo>
                  <a:pt x="21493" y="6789"/>
                  <a:pt x="21450" y="6633"/>
                  <a:pt x="21420" y="6630"/>
                </a:cubicBezTo>
                <a:close/>
                <a:moveTo>
                  <a:pt x="14720" y="6634"/>
                </a:moveTo>
                <a:cubicBezTo>
                  <a:pt x="14717" y="6630"/>
                  <a:pt x="14714" y="6634"/>
                  <a:pt x="14711" y="6647"/>
                </a:cubicBezTo>
                <a:cubicBezTo>
                  <a:pt x="14677" y="6804"/>
                  <a:pt x="14745" y="8221"/>
                  <a:pt x="14792" y="8327"/>
                </a:cubicBezTo>
                <a:cubicBezTo>
                  <a:pt x="14851" y="8462"/>
                  <a:pt x="14913" y="8444"/>
                  <a:pt x="14966" y="8277"/>
                </a:cubicBezTo>
                <a:cubicBezTo>
                  <a:pt x="15004" y="8155"/>
                  <a:pt x="15022" y="8146"/>
                  <a:pt x="15088" y="8217"/>
                </a:cubicBezTo>
                <a:cubicBezTo>
                  <a:pt x="15189" y="8328"/>
                  <a:pt x="15220" y="8229"/>
                  <a:pt x="15200" y="7869"/>
                </a:cubicBezTo>
                <a:cubicBezTo>
                  <a:pt x="15179" y="7499"/>
                  <a:pt x="15110" y="7492"/>
                  <a:pt x="15034" y="7851"/>
                </a:cubicBezTo>
                <a:cubicBezTo>
                  <a:pt x="14990" y="8056"/>
                  <a:pt x="14960" y="8118"/>
                  <a:pt x="14901" y="8118"/>
                </a:cubicBezTo>
                <a:cubicBezTo>
                  <a:pt x="14809" y="8118"/>
                  <a:pt x="14772" y="7943"/>
                  <a:pt x="14770" y="7495"/>
                </a:cubicBezTo>
                <a:cubicBezTo>
                  <a:pt x="14768" y="7081"/>
                  <a:pt x="14742" y="6661"/>
                  <a:pt x="14720" y="6634"/>
                </a:cubicBezTo>
                <a:close/>
                <a:moveTo>
                  <a:pt x="14360" y="6662"/>
                </a:moveTo>
                <a:cubicBezTo>
                  <a:pt x="14355" y="6661"/>
                  <a:pt x="14349" y="6681"/>
                  <a:pt x="14341" y="6715"/>
                </a:cubicBezTo>
                <a:cubicBezTo>
                  <a:pt x="14312" y="6835"/>
                  <a:pt x="14309" y="6988"/>
                  <a:pt x="14326" y="7435"/>
                </a:cubicBezTo>
                <a:cubicBezTo>
                  <a:pt x="14339" y="7747"/>
                  <a:pt x="14350" y="8080"/>
                  <a:pt x="14350" y="8174"/>
                </a:cubicBezTo>
                <a:cubicBezTo>
                  <a:pt x="14351" y="8268"/>
                  <a:pt x="14357" y="8346"/>
                  <a:pt x="14365" y="8346"/>
                </a:cubicBezTo>
                <a:cubicBezTo>
                  <a:pt x="14372" y="8346"/>
                  <a:pt x="14378" y="7944"/>
                  <a:pt x="14378" y="7454"/>
                </a:cubicBezTo>
                <a:cubicBezTo>
                  <a:pt x="14378" y="6862"/>
                  <a:pt x="14375" y="6666"/>
                  <a:pt x="14360" y="6662"/>
                </a:cubicBezTo>
                <a:close/>
                <a:moveTo>
                  <a:pt x="16026" y="6695"/>
                </a:moveTo>
                <a:cubicBezTo>
                  <a:pt x="16012" y="6692"/>
                  <a:pt x="15996" y="6692"/>
                  <a:pt x="15975" y="6699"/>
                </a:cubicBezTo>
                <a:cubicBezTo>
                  <a:pt x="15885" y="6726"/>
                  <a:pt x="15833" y="6827"/>
                  <a:pt x="15872" y="6897"/>
                </a:cubicBezTo>
                <a:cubicBezTo>
                  <a:pt x="15922" y="6987"/>
                  <a:pt x="16054" y="6957"/>
                  <a:pt x="16068" y="6852"/>
                </a:cubicBezTo>
                <a:cubicBezTo>
                  <a:pt x="16081" y="6755"/>
                  <a:pt x="16068" y="6704"/>
                  <a:pt x="16026" y="6695"/>
                </a:cubicBezTo>
                <a:close/>
                <a:moveTo>
                  <a:pt x="11461" y="6717"/>
                </a:moveTo>
                <a:cubicBezTo>
                  <a:pt x="11435" y="6763"/>
                  <a:pt x="11448" y="7500"/>
                  <a:pt x="11485" y="8042"/>
                </a:cubicBezTo>
                <a:lnTo>
                  <a:pt x="11503" y="8307"/>
                </a:lnTo>
                <a:lnTo>
                  <a:pt x="11512" y="7964"/>
                </a:lnTo>
                <a:cubicBezTo>
                  <a:pt x="11525" y="7474"/>
                  <a:pt x="11492" y="6661"/>
                  <a:pt x="11461" y="6717"/>
                </a:cubicBezTo>
                <a:close/>
                <a:moveTo>
                  <a:pt x="11859" y="6732"/>
                </a:moveTo>
                <a:cubicBezTo>
                  <a:pt x="11857" y="6728"/>
                  <a:pt x="11855" y="6729"/>
                  <a:pt x="11853" y="6735"/>
                </a:cubicBezTo>
                <a:cubicBezTo>
                  <a:pt x="11838" y="6776"/>
                  <a:pt x="11836" y="7142"/>
                  <a:pt x="11847" y="7632"/>
                </a:cubicBezTo>
                <a:cubicBezTo>
                  <a:pt x="11863" y="8273"/>
                  <a:pt x="11872" y="8408"/>
                  <a:pt x="11889" y="8231"/>
                </a:cubicBezTo>
                <a:cubicBezTo>
                  <a:pt x="11915" y="7955"/>
                  <a:pt x="11889" y="6797"/>
                  <a:pt x="11859" y="6732"/>
                </a:cubicBezTo>
                <a:close/>
                <a:moveTo>
                  <a:pt x="17626" y="6751"/>
                </a:moveTo>
                <a:cubicBezTo>
                  <a:pt x="17624" y="6751"/>
                  <a:pt x="17622" y="6757"/>
                  <a:pt x="17620" y="6768"/>
                </a:cubicBezTo>
                <a:cubicBezTo>
                  <a:pt x="17609" y="6843"/>
                  <a:pt x="17608" y="7237"/>
                  <a:pt x="17619" y="7644"/>
                </a:cubicBezTo>
                <a:cubicBezTo>
                  <a:pt x="17634" y="8194"/>
                  <a:pt x="17645" y="8330"/>
                  <a:pt x="17660" y="8174"/>
                </a:cubicBezTo>
                <a:cubicBezTo>
                  <a:pt x="17684" y="7918"/>
                  <a:pt x="17654" y="6743"/>
                  <a:pt x="17626" y="6751"/>
                </a:cubicBezTo>
                <a:close/>
                <a:moveTo>
                  <a:pt x="9262" y="6839"/>
                </a:moveTo>
                <a:cubicBezTo>
                  <a:pt x="9254" y="6843"/>
                  <a:pt x="9244" y="6852"/>
                  <a:pt x="9230" y="6864"/>
                </a:cubicBezTo>
                <a:cubicBezTo>
                  <a:pt x="9151" y="6934"/>
                  <a:pt x="9146" y="6949"/>
                  <a:pt x="9167" y="7047"/>
                </a:cubicBezTo>
                <a:cubicBezTo>
                  <a:pt x="9194" y="7173"/>
                  <a:pt x="9229" y="7144"/>
                  <a:pt x="9261" y="6969"/>
                </a:cubicBezTo>
                <a:cubicBezTo>
                  <a:pt x="9282" y="6860"/>
                  <a:pt x="9285" y="6828"/>
                  <a:pt x="9262" y="6839"/>
                </a:cubicBezTo>
                <a:close/>
                <a:moveTo>
                  <a:pt x="10900" y="6908"/>
                </a:moveTo>
                <a:cubicBezTo>
                  <a:pt x="10888" y="6912"/>
                  <a:pt x="10886" y="6953"/>
                  <a:pt x="10894" y="7039"/>
                </a:cubicBezTo>
                <a:cubicBezTo>
                  <a:pt x="10902" y="7129"/>
                  <a:pt x="10892" y="7237"/>
                  <a:pt x="10872" y="7287"/>
                </a:cubicBezTo>
                <a:cubicBezTo>
                  <a:pt x="10852" y="7335"/>
                  <a:pt x="10842" y="7403"/>
                  <a:pt x="10850" y="7440"/>
                </a:cubicBezTo>
                <a:cubicBezTo>
                  <a:pt x="10868" y="7527"/>
                  <a:pt x="11000" y="7499"/>
                  <a:pt x="11023" y="7403"/>
                </a:cubicBezTo>
                <a:cubicBezTo>
                  <a:pt x="11033" y="7361"/>
                  <a:pt x="11021" y="7286"/>
                  <a:pt x="10997" y="7234"/>
                </a:cubicBezTo>
                <a:cubicBezTo>
                  <a:pt x="10973" y="7183"/>
                  <a:pt x="10953" y="7097"/>
                  <a:pt x="10953" y="7045"/>
                </a:cubicBezTo>
                <a:cubicBezTo>
                  <a:pt x="10953" y="6993"/>
                  <a:pt x="10936" y="6935"/>
                  <a:pt x="10916" y="6915"/>
                </a:cubicBezTo>
                <a:cubicBezTo>
                  <a:pt x="10910" y="6909"/>
                  <a:pt x="10904" y="6906"/>
                  <a:pt x="10900" y="6908"/>
                </a:cubicBezTo>
                <a:close/>
                <a:moveTo>
                  <a:pt x="19324" y="7087"/>
                </a:moveTo>
                <a:cubicBezTo>
                  <a:pt x="19311" y="7076"/>
                  <a:pt x="19300" y="7262"/>
                  <a:pt x="19299" y="7607"/>
                </a:cubicBezTo>
                <a:lnTo>
                  <a:pt x="19298" y="8079"/>
                </a:lnTo>
                <a:lnTo>
                  <a:pt x="19173" y="8074"/>
                </a:lnTo>
                <a:cubicBezTo>
                  <a:pt x="19070" y="8070"/>
                  <a:pt x="19049" y="8093"/>
                  <a:pt x="19049" y="8207"/>
                </a:cubicBezTo>
                <a:cubicBezTo>
                  <a:pt x="19049" y="8414"/>
                  <a:pt x="19210" y="8428"/>
                  <a:pt x="19286" y="8229"/>
                </a:cubicBezTo>
                <a:cubicBezTo>
                  <a:pt x="19324" y="8128"/>
                  <a:pt x="19334" y="8132"/>
                  <a:pt x="19377" y="8268"/>
                </a:cubicBezTo>
                <a:cubicBezTo>
                  <a:pt x="19428" y="8434"/>
                  <a:pt x="19520" y="8470"/>
                  <a:pt x="19565" y="8342"/>
                </a:cubicBezTo>
                <a:cubicBezTo>
                  <a:pt x="19584" y="8286"/>
                  <a:pt x="19613" y="8290"/>
                  <a:pt x="19662" y="8354"/>
                </a:cubicBezTo>
                <a:cubicBezTo>
                  <a:pt x="19715" y="8425"/>
                  <a:pt x="19747" y="8425"/>
                  <a:pt x="19798" y="8357"/>
                </a:cubicBezTo>
                <a:cubicBezTo>
                  <a:pt x="19852" y="8286"/>
                  <a:pt x="19880" y="8292"/>
                  <a:pt x="19936" y="8381"/>
                </a:cubicBezTo>
                <a:cubicBezTo>
                  <a:pt x="19975" y="8442"/>
                  <a:pt x="20019" y="8480"/>
                  <a:pt x="20034" y="8465"/>
                </a:cubicBezTo>
                <a:cubicBezTo>
                  <a:pt x="20049" y="8451"/>
                  <a:pt x="20127" y="8400"/>
                  <a:pt x="20207" y="8352"/>
                </a:cubicBezTo>
                <a:cubicBezTo>
                  <a:pt x="20381" y="8247"/>
                  <a:pt x="20466" y="8045"/>
                  <a:pt x="20466" y="7735"/>
                </a:cubicBezTo>
                <a:cubicBezTo>
                  <a:pt x="20466" y="7561"/>
                  <a:pt x="20452" y="7502"/>
                  <a:pt x="20401" y="7465"/>
                </a:cubicBezTo>
                <a:cubicBezTo>
                  <a:pt x="20325" y="7409"/>
                  <a:pt x="20170" y="7657"/>
                  <a:pt x="20107" y="7936"/>
                </a:cubicBezTo>
                <a:cubicBezTo>
                  <a:pt x="20064" y="8130"/>
                  <a:pt x="19948" y="8183"/>
                  <a:pt x="19897" y="8034"/>
                </a:cubicBezTo>
                <a:cubicBezTo>
                  <a:pt x="19876" y="7975"/>
                  <a:pt x="19863" y="7975"/>
                  <a:pt x="19851" y="8034"/>
                </a:cubicBezTo>
                <a:cubicBezTo>
                  <a:pt x="19828" y="8140"/>
                  <a:pt x="19661" y="8143"/>
                  <a:pt x="19638" y="8038"/>
                </a:cubicBezTo>
                <a:cubicBezTo>
                  <a:pt x="19627" y="7983"/>
                  <a:pt x="19610" y="7984"/>
                  <a:pt x="19586" y="8043"/>
                </a:cubicBezTo>
                <a:cubicBezTo>
                  <a:pt x="19567" y="8090"/>
                  <a:pt x="19518" y="8117"/>
                  <a:pt x="19478" y="8104"/>
                </a:cubicBezTo>
                <a:cubicBezTo>
                  <a:pt x="19401" y="8078"/>
                  <a:pt x="19386" y="7985"/>
                  <a:pt x="19350" y="7329"/>
                </a:cubicBezTo>
                <a:cubicBezTo>
                  <a:pt x="19342" y="7171"/>
                  <a:pt x="19332" y="7094"/>
                  <a:pt x="19324" y="7087"/>
                </a:cubicBezTo>
                <a:close/>
                <a:moveTo>
                  <a:pt x="12292" y="7100"/>
                </a:moveTo>
                <a:cubicBezTo>
                  <a:pt x="12278" y="7062"/>
                  <a:pt x="12267" y="7240"/>
                  <a:pt x="12266" y="7607"/>
                </a:cubicBezTo>
                <a:lnTo>
                  <a:pt x="12265" y="8079"/>
                </a:lnTo>
                <a:lnTo>
                  <a:pt x="12141" y="8074"/>
                </a:lnTo>
                <a:cubicBezTo>
                  <a:pt x="12039" y="8070"/>
                  <a:pt x="12016" y="8095"/>
                  <a:pt x="12016" y="8202"/>
                </a:cubicBezTo>
                <a:cubicBezTo>
                  <a:pt x="12016" y="8275"/>
                  <a:pt x="12037" y="8347"/>
                  <a:pt x="12062" y="8363"/>
                </a:cubicBezTo>
                <a:cubicBezTo>
                  <a:pt x="12126" y="8403"/>
                  <a:pt x="12205" y="8343"/>
                  <a:pt x="12254" y="8220"/>
                </a:cubicBezTo>
                <a:cubicBezTo>
                  <a:pt x="12290" y="8131"/>
                  <a:pt x="12303" y="8137"/>
                  <a:pt x="12344" y="8268"/>
                </a:cubicBezTo>
                <a:cubicBezTo>
                  <a:pt x="12403" y="8459"/>
                  <a:pt x="12476" y="8462"/>
                  <a:pt x="12594" y="8280"/>
                </a:cubicBezTo>
                <a:cubicBezTo>
                  <a:pt x="12654" y="8187"/>
                  <a:pt x="12703" y="8159"/>
                  <a:pt x="12738" y="8199"/>
                </a:cubicBezTo>
                <a:cubicBezTo>
                  <a:pt x="12845" y="8321"/>
                  <a:pt x="12882" y="8282"/>
                  <a:pt x="12882" y="8044"/>
                </a:cubicBezTo>
                <a:cubicBezTo>
                  <a:pt x="12882" y="7628"/>
                  <a:pt x="12636" y="7028"/>
                  <a:pt x="12631" y="7434"/>
                </a:cubicBezTo>
                <a:cubicBezTo>
                  <a:pt x="12631" y="7496"/>
                  <a:pt x="12616" y="7623"/>
                  <a:pt x="12598" y="7715"/>
                </a:cubicBezTo>
                <a:cubicBezTo>
                  <a:pt x="12581" y="7808"/>
                  <a:pt x="12569" y="7927"/>
                  <a:pt x="12573" y="7981"/>
                </a:cubicBezTo>
                <a:cubicBezTo>
                  <a:pt x="12577" y="8044"/>
                  <a:pt x="12545" y="8088"/>
                  <a:pt x="12481" y="8103"/>
                </a:cubicBezTo>
                <a:cubicBezTo>
                  <a:pt x="12370" y="8130"/>
                  <a:pt x="12352" y="8053"/>
                  <a:pt x="12319" y="7406"/>
                </a:cubicBezTo>
                <a:cubicBezTo>
                  <a:pt x="12310" y="7223"/>
                  <a:pt x="12300" y="7122"/>
                  <a:pt x="12292" y="7100"/>
                </a:cubicBezTo>
                <a:close/>
                <a:moveTo>
                  <a:pt x="19601" y="7218"/>
                </a:moveTo>
                <a:cubicBezTo>
                  <a:pt x="19589" y="7213"/>
                  <a:pt x="19575" y="7216"/>
                  <a:pt x="19559" y="7233"/>
                </a:cubicBezTo>
                <a:cubicBezTo>
                  <a:pt x="19523" y="7273"/>
                  <a:pt x="19522" y="7303"/>
                  <a:pt x="19548" y="7396"/>
                </a:cubicBezTo>
                <a:cubicBezTo>
                  <a:pt x="19574" y="7485"/>
                  <a:pt x="19589" y="7490"/>
                  <a:pt x="19618" y="7421"/>
                </a:cubicBezTo>
                <a:cubicBezTo>
                  <a:pt x="19653" y="7336"/>
                  <a:pt x="19637" y="7235"/>
                  <a:pt x="19601" y="7218"/>
                </a:cubicBezTo>
                <a:close/>
                <a:moveTo>
                  <a:pt x="21470" y="7303"/>
                </a:moveTo>
                <a:cubicBezTo>
                  <a:pt x="21454" y="7296"/>
                  <a:pt x="21437" y="7328"/>
                  <a:pt x="21420" y="7398"/>
                </a:cubicBezTo>
                <a:cubicBezTo>
                  <a:pt x="21366" y="7611"/>
                  <a:pt x="21376" y="7865"/>
                  <a:pt x="21440" y="7913"/>
                </a:cubicBezTo>
                <a:cubicBezTo>
                  <a:pt x="21529" y="7981"/>
                  <a:pt x="21470" y="8118"/>
                  <a:pt x="21352" y="8118"/>
                </a:cubicBezTo>
                <a:cubicBezTo>
                  <a:pt x="21162" y="8118"/>
                  <a:pt x="21047" y="8602"/>
                  <a:pt x="21192" y="8793"/>
                </a:cubicBezTo>
                <a:cubicBezTo>
                  <a:pt x="21292" y="8925"/>
                  <a:pt x="21238" y="9035"/>
                  <a:pt x="21049" y="9085"/>
                </a:cubicBezTo>
                <a:cubicBezTo>
                  <a:pt x="20904" y="9123"/>
                  <a:pt x="20885" y="9110"/>
                  <a:pt x="20823" y="8930"/>
                </a:cubicBezTo>
                <a:lnTo>
                  <a:pt x="20755" y="8733"/>
                </a:lnTo>
                <a:lnTo>
                  <a:pt x="20755" y="8954"/>
                </a:lnTo>
                <a:cubicBezTo>
                  <a:pt x="20755" y="9218"/>
                  <a:pt x="20784" y="9278"/>
                  <a:pt x="20939" y="9338"/>
                </a:cubicBezTo>
                <a:cubicBezTo>
                  <a:pt x="21073" y="9389"/>
                  <a:pt x="21233" y="9194"/>
                  <a:pt x="21300" y="8898"/>
                </a:cubicBezTo>
                <a:cubicBezTo>
                  <a:pt x="21341" y="8715"/>
                  <a:pt x="21347" y="8736"/>
                  <a:pt x="21212" y="8612"/>
                </a:cubicBezTo>
                <a:cubicBezTo>
                  <a:pt x="21144" y="8550"/>
                  <a:pt x="21198" y="8422"/>
                  <a:pt x="21293" y="8422"/>
                </a:cubicBezTo>
                <a:cubicBezTo>
                  <a:pt x="21503" y="8422"/>
                  <a:pt x="21595" y="8141"/>
                  <a:pt x="21545" y="7653"/>
                </a:cubicBezTo>
                <a:cubicBezTo>
                  <a:pt x="21522" y="7430"/>
                  <a:pt x="21497" y="7314"/>
                  <a:pt x="21470" y="7303"/>
                </a:cubicBezTo>
                <a:close/>
                <a:moveTo>
                  <a:pt x="16003" y="7335"/>
                </a:moveTo>
                <a:cubicBezTo>
                  <a:pt x="15999" y="7344"/>
                  <a:pt x="15995" y="7363"/>
                  <a:pt x="15991" y="7394"/>
                </a:cubicBezTo>
                <a:cubicBezTo>
                  <a:pt x="15979" y="7477"/>
                  <a:pt x="15934" y="7641"/>
                  <a:pt x="15893" y="7755"/>
                </a:cubicBezTo>
                <a:cubicBezTo>
                  <a:pt x="15801" y="8004"/>
                  <a:pt x="15811" y="8155"/>
                  <a:pt x="15917" y="8155"/>
                </a:cubicBezTo>
                <a:cubicBezTo>
                  <a:pt x="15960" y="8155"/>
                  <a:pt x="16016" y="8215"/>
                  <a:pt x="16041" y="8288"/>
                </a:cubicBezTo>
                <a:cubicBezTo>
                  <a:pt x="16154" y="8615"/>
                  <a:pt x="16344" y="8306"/>
                  <a:pt x="16305" y="7859"/>
                </a:cubicBezTo>
                <a:cubicBezTo>
                  <a:pt x="16282" y="7595"/>
                  <a:pt x="16235" y="7604"/>
                  <a:pt x="16246" y="7870"/>
                </a:cubicBezTo>
                <a:cubicBezTo>
                  <a:pt x="16253" y="8051"/>
                  <a:pt x="16244" y="8082"/>
                  <a:pt x="16179" y="8104"/>
                </a:cubicBezTo>
                <a:cubicBezTo>
                  <a:pt x="16080" y="8137"/>
                  <a:pt x="16058" y="8062"/>
                  <a:pt x="16034" y="7614"/>
                </a:cubicBezTo>
                <a:cubicBezTo>
                  <a:pt x="16021" y="7390"/>
                  <a:pt x="16013" y="7310"/>
                  <a:pt x="16003" y="7335"/>
                </a:cubicBezTo>
                <a:close/>
                <a:moveTo>
                  <a:pt x="18392" y="7356"/>
                </a:moveTo>
                <a:cubicBezTo>
                  <a:pt x="18340" y="7356"/>
                  <a:pt x="18274" y="7752"/>
                  <a:pt x="18297" y="7926"/>
                </a:cubicBezTo>
                <a:cubicBezTo>
                  <a:pt x="18320" y="8095"/>
                  <a:pt x="18498" y="8049"/>
                  <a:pt x="18498" y="7873"/>
                </a:cubicBezTo>
                <a:cubicBezTo>
                  <a:pt x="18498" y="7646"/>
                  <a:pt x="18438" y="7356"/>
                  <a:pt x="18392" y="7356"/>
                </a:cubicBezTo>
                <a:close/>
                <a:moveTo>
                  <a:pt x="18862" y="7521"/>
                </a:moveTo>
                <a:cubicBezTo>
                  <a:pt x="18856" y="7523"/>
                  <a:pt x="18849" y="7528"/>
                  <a:pt x="18843" y="7540"/>
                </a:cubicBezTo>
                <a:cubicBezTo>
                  <a:pt x="18829" y="7564"/>
                  <a:pt x="18805" y="7690"/>
                  <a:pt x="18790" y="7819"/>
                </a:cubicBezTo>
                <a:cubicBezTo>
                  <a:pt x="18765" y="8026"/>
                  <a:pt x="18769" y="8072"/>
                  <a:pt x="18827" y="8229"/>
                </a:cubicBezTo>
                <a:lnTo>
                  <a:pt x="18893" y="8407"/>
                </a:lnTo>
                <a:lnTo>
                  <a:pt x="18823" y="8566"/>
                </a:lnTo>
                <a:cubicBezTo>
                  <a:pt x="18784" y="8657"/>
                  <a:pt x="18715" y="8726"/>
                  <a:pt x="18665" y="8726"/>
                </a:cubicBezTo>
                <a:cubicBezTo>
                  <a:pt x="18569" y="8726"/>
                  <a:pt x="18550" y="8825"/>
                  <a:pt x="18622" y="8948"/>
                </a:cubicBezTo>
                <a:cubicBezTo>
                  <a:pt x="18774" y="9203"/>
                  <a:pt x="18944" y="8710"/>
                  <a:pt x="18944" y="8017"/>
                </a:cubicBezTo>
                <a:cubicBezTo>
                  <a:pt x="18944" y="7725"/>
                  <a:pt x="18906" y="7509"/>
                  <a:pt x="18862" y="7521"/>
                </a:cubicBezTo>
                <a:close/>
                <a:moveTo>
                  <a:pt x="14172" y="7744"/>
                </a:moveTo>
                <a:cubicBezTo>
                  <a:pt x="14159" y="7731"/>
                  <a:pt x="14143" y="7781"/>
                  <a:pt x="14133" y="7901"/>
                </a:cubicBezTo>
                <a:cubicBezTo>
                  <a:pt x="14120" y="8041"/>
                  <a:pt x="14112" y="8051"/>
                  <a:pt x="14077" y="7967"/>
                </a:cubicBezTo>
                <a:cubicBezTo>
                  <a:pt x="14043" y="7885"/>
                  <a:pt x="14028" y="7890"/>
                  <a:pt x="13988" y="7993"/>
                </a:cubicBezTo>
                <a:cubicBezTo>
                  <a:pt x="13932" y="8139"/>
                  <a:pt x="13876" y="8152"/>
                  <a:pt x="13833" y="8029"/>
                </a:cubicBezTo>
                <a:cubicBezTo>
                  <a:pt x="13810" y="7963"/>
                  <a:pt x="13793" y="7965"/>
                  <a:pt x="13762" y="8039"/>
                </a:cubicBezTo>
                <a:cubicBezTo>
                  <a:pt x="13707" y="8173"/>
                  <a:pt x="13473" y="8100"/>
                  <a:pt x="13408" y="7930"/>
                </a:cubicBezTo>
                <a:cubicBezTo>
                  <a:pt x="13359" y="7802"/>
                  <a:pt x="13353" y="7804"/>
                  <a:pt x="13277" y="7962"/>
                </a:cubicBezTo>
                <a:cubicBezTo>
                  <a:pt x="13171" y="8181"/>
                  <a:pt x="13159" y="8367"/>
                  <a:pt x="13198" y="9162"/>
                </a:cubicBezTo>
                <a:cubicBezTo>
                  <a:pt x="13216" y="9529"/>
                  <a:pt x="13237" y="9783"/>
                  <a:pt x="13243" y="9726"/>
                </a:cubicBezTo>
                <a:cubicBezTo>
                  <a:pt x="13250" y="9669"/>
                  <a:pt x="13241" y="9367"/>
                  <a:pt x="13224" y="9056"/>
                </a:cubicBezTo>
                <a:cubicBezTo>
                  <a:pt x="13200" y="8615"/>
                  <a:pt x="13199" y="8465"/>
                  <a:pt x="13224" y="8379"/>
                </a:cubicBezTo>
                <a:cubicBezTo>
                  <a:pt x="13269" y="8221"/>
                  <a:pt x="13299" y="8242"/>
                  <a:pt x="13333" y="8459"/>
                </a:cubicBezTo>
                <a:cubicBezTo>
                  <a:pt x="13369" y="8689"/>
                  <a:pt x="13422" y="8706"/>
                  <a:pt x="13441" y="8495"/>
                </a:cubicBezTo>
                <a:cubicBezTo>
                  <a:pt x="13453" y="8361"/>
                  <a:pt x="13469" y="8347"/>
                  <a:pt x="13561" y="8391"/>
                </a:cubicBezTo>
                <a:cubicBezTo>
                  <a:pt x="13637" y="8426"/>
                  <a:pt x="13686" y="8406"/>
                  <a:pt x="13731" y="8322"/>
                </a:cubicBezTo>
                <a:cubicBezTo>
                  <a:pt x="13787" y="8214"/>
                  <a:pt x="13797" y="8216"/>
                  <a:pt x="13837" y="8332"/>
                </a:cubicBezTo>
                <a:cubicBezTo>
                  <a:pt x="13878" y="8450"/>
                  <a:pt x="13886" y="8451"/>
                  <a:pt x="13956" y="8336"/>
                </a:cubicBezTo>
                <a:cubicBezTo>
                  <a:pt x="14000" y="8262"/>
                  <a:pt x="14044" y="8237"/>
                  <a:pt x="14065" y="8273"/>
                </a:cubicBezTo>
                <a:cubicBezTo>
                  <a:pt x="14123" y="8378"/>
                  <a:pt x="14194" y="8207"/>
                  <a:pt x="14194" y="7962"/>
                </a:cubicBezTo>
                <a:cubicBezTo>
                  <a:pt x="14194" y="7831"/>
                  <a:pt x="14184" y="7756"/>
                  <a:pt x="14172" y="7744"/>
                </a:cubicBezTo>
                <a:close/>
                <a:moveTo>
                  <a:pt x="17979" y="8141"/>
                </a:moveTo>
                <a:cubicBezTo>
                  <a:pt x="17975" y="8152"/>
                  <a:pt x="17974" y="8207"/>
                  <a:pt x="17974" y="8312"/>
                </a:cubicBezTo>
                <a:cubicBezTo>
                  <a:pt x="17973" y="8559"/>
                  <a:pt x="18013" y="8758"/>
                  <a:pt x="18078" y="8825"/>
                </a:cubicBezTo>
                <a:cubicBezTo>
                  <a:pt x="18198" y="8949"/>
                  <a:pt x="18384" y="8783"/>
                  <a:pt x="18455" y="8489"/>
                </a:cubicBezTo>
                <a:cubicBezTo>
                  <a:pt x="18522" y="8213"/>
                  <a:pt x="18506" y="8181"/>
                  <a:pt x="18402" y="8386"/>
                </a:cubicBezTo>
                <a:cubicBezTo>
                  <a:pt x="18246" y="8693"/>
                  <a:pt x="18078" y="8627"/>
                  <a:pt x="18003" y="8231"/>
                </a:cubicBezTo>
                <a:cubicBezTo>
                  <a:pt x="17990" y="8162"/>
                  <a:pt x="17983" y="8130"/>
                  <a:pt x="17979" y="8141"/>
                </a:cubicBezTo>
                <a:close/>
                <a:moveTo>
                  <a:pt x="15598" y="8194"/>
                </a:moveTo>
                <a:cubicBezTo>
                  <a:pt x="15576" y="8194"/>
                  <a:pt x="15559" y="8244"/>
                  <a:pt x="15559" y="8307"/>
                </a:cubicBezTo>
                <a:cubicBezTo>
                  <a:pt x="15559" y="8370"/>
                  <a:pt x="15576" y="8422"/>
                  <a:pt x="15598" y="8422"/>
                </a:cubicBezTo>
                <a:cubicBezTo>
                  <a:pt x="15620" y="8422"/>
                  <a:pt x="15637" y="8370"/>
                  <a:pt x="15637" y="8307"/>
                </a:cubicBezTo>
                <a:cubicBezTo>
                  <a:pt x="15637" y="8244"/>
                  <a:pt x="15620" y="8194"/>
                  <a:pt x="15598" y="8194"/>
                </a:cubicBezTo>
                <a:close/>
                <a:moveTo>
                  <a:pt x="9120" y="8207"/>
                </a:moveTo>
                <a:cubicBezTo>
                  <a:pt x="9110" y="8217"/>
                  <a:pt x="9103" y="8255"/>
                  <a:pt x="9103" y="8307"/>
                </a:cubicBezTo>
                <a:cubicBezTo>
                  <a:pt x="9103" y="8377"/>
                  <a:pt x="9115" y="8422"/>
                  <a:pt x="9131" y="8407"/>
                </a:cubicBezTo>
                <a:cubicBezTo>
                  <a:pt x="9146" y="8392"/>
                  <a:pt x="9159" y="8347"/>
                  <a:pt x="9159" y="8307"/>
                </a:cubicBezTo>
                <a:cubicBezTo>
                  <a:pt x="9159" y="8267"/>
                  <a:pt x="9146" y="8222"/>
                  <a:pt x="9131" y="8207"/>
                </a:cubicBezTo>
                <a:cubicBezTo>
                  <a:pt x="9127" y="8204"/>
                  <a:pt x="9123" y="8204"/>
                  <a:pt x="9120" y="8207"/>
                </a:cubicBezTo>
                <a:close/>
                <a:moveTo>
                  <a:pt x="16289" y="8749"/>
                </a:moveTo>
                <a:cubicBezTo>
                  <a:pt x="16279" y="8753"/>
                  <a:pt x="16270" y="8765"/>
                  <a:pt x="16262" y="8788"/>
                </a:cubicBezTo>
                <a:cubicBezTo>
                  <a:pt x="16247" y="8831"/>
                  <a:pt x="16218" y="8848"/>
                  <a:pt x="16199" y="8825"/>
                </a:cubicBezTo>
                <a:cubicBezTo>
                  <a:pt x="16177" y="8802"/>
                  <a:pt x="16162" y="8836"/>
                  <a:pt x="16162" y="8908"/>
                </a:cubicBezTo>
                <a:cubicBezTo>
                  <a:pt x="16162" y="8999"/>
                  <a:pt x="16183" y="9022"/>
                  <a:pt x="16246" y="9002"/>
                </a:cubicBezTo>
                <a:cubicBezTo>
                  <a:pt x="16292" y="8988"/>
                  <a:pt x="16334" y="8939"/>
                  <a:pt x="16340" y="8895"/>
                </a:cubicBezTo>
                <a:cubicBezTo>
                  <a:pt x="16350" y="8807"/>
                  <a:pt x="16319" y="8740"/>
                  <a:pt x="16289" y="8749"/>
                </a:cubicBezTo>
                <a:close/>
                <a:moveTo>
                  <a:pt x="16048" y="9183"/>
                </a:moveTo>
                <a:cubicBezTo>
                  <a:pt x="16021" y="9183"/>
                  <a:pt x="15821" y="9482"/>
                  <a:pt x="15821" y="9522"/>
                </a:cubicBezTo>
                <a:cubicBezTo>
                  <a:pt x="15821" y="9568"/>
                  <a:pt x="16013" y="9335"/>
                  <a:pt x="16043" y="9252"/>
                </a:cubicBezTo>
                <a:cubicBezTo>
                  <a:pt x="16057" y="9214"/>
                  <a:pt x="16059" y="9183"/>
                  <a:pt x="16048" y="9183"/>
                </a:cubicBezTo>
                <a:close/>
                <a:moveTo>
                  <a:pt x="18319" y="9511"/>
                </a:moveTo>
                <a:cubicBezTo>
                  <a:pt x="18272" y="9528"/>
                  <a:pt x="18130" y="9740"/>
                  <a:pt x="18130" y="9807"/>
                </a:cubicBezTo>
                <a:cubicBezTo>
                  <a:pt x="18130" y="9842"/>
                  <a:pt x="18179" y="9799"/>
                  <a:pt x="18238" y="9711"/>
                </a:cubicBezTo>
                <a:cubicBezTo>
                  <a:pt x="18297" y="9624"/>
                  <a:pt x="18340" y="9535"/>
                  <a:pt x="18333" y="9516"/>
                </a:cubicBezTo>
                <a:cubicBezTo>
                  <a:pt x="18331" y="9509"/>
                  <a:pt x="18326" y="9508"/>
                  <a:pt x="18319" y="9511"/>
                </a:cubicBezTo>
                <a:close/>
                <a:moveTo>
                  <a:pt x="21050" y="9518"/>
                </a:moveTo>
                <a:cubicBezTo>
                  <a:pt x="21043" y="9523"/>
                  <a:pt x="21036" y="9537"/>
                  <a:pt x="21031" y="9563"/>
                </a:cubicBezTo>
                <a:cubicBezTo>
                  <a:pt x="21021" y="9606"/>
                  <a:pt x="21003" y="9622"/>
                  <a:pt x="20989" y="9598"/>
                </a:cubicBezTo>
                <a:cubicBezTo>
                  <a:pt x="20944" y="9517"/>
                  <a:pt x="20907" y="9644"/>
                  <a:pt x="20941" y="9764"/>
                </a:cubicBezTo>
                <a:cubicBezTo>
                  <a:pt x="20961" y="9835"/>
                  <a:pt x="20982" y="9847"/>
                  <a:pt x="20998" y="9800"/>
                </a:cubicBezTo>
                <a:cubicBezTo>
                  <a:pt x="21012" y="9759"/>
                  <a:pt x="21040" y="9745"/>
                  <a:pt x="21060" y="9767"/>
                </a:cubicBezTo>
                <a:cubicBezTo>
                  <a:pt x="21081" y="9791"/>
                  <a:pt x="21096" y="9759"/>
                  <a:pt x="21096" y="9690"/>
                </a:cubicBezTo>
                <a:cubicBezTo>
                  <a:pt x="21096" y="9579"/>
                  <a:pt x="21071" y="9504"/>
                  <a:pt x="21050" y="9518"/>
                </a:cubicBezTo>
                <a:close/>
                <a:moveTo>
                  <a:pt x="9785" y="9907"/>
                </a:moveTo>
                <a:cubicBezTo>
                  <a:pt x="9785" y="9867"/>
                  <a:pt x="9582" y="10127"/>
                  <a:pt x="9557" y="10197"/>
                </a:cubicBezTo>
                <a:cubicBezTo>
                  <a:pt x="9548" y="10225"/>
                  <a:pt x="9549" y="10247"/>
                  <a:pt x="9559" y="10247"/>
                </a:cubicBezTo>
                <a:cubicBezTo>
                  <a:pt x="9585" y="10247"/>
                  <a:pt x="9785" y="9946"/>
                  <a:pt x="9785" y="9907"/>
                </a:cubicBezTo>
                <a:close/>
                <a:moveTo>
                  <a:pt x="20177" y="10206"/>
                </a:moveTo>
                <a:cubicBezTo>
                  <a:pt x="20177" y="10185"/>
                  <a:pt x="20130" y="10239"/>
                  <a:pt x="20073" y="10324"/>
                </a:cubicBezTo>
                <a:cubicBezTo>
                  <a:pt x="20015" y="10410"/>
                  <a:pt x="19968" y="10497"/>
                  <a:pt x="19968" y="10517"/>
                </a:cubicBezTo>
                <a:cubicBezTo>
                  <a:pt x="19968" y="10538"/>
                  <a:pt x="20015" y="10486"/>
                  <a:pt x="20073" y="10400"/>
                </a:cubicBezTo>
                <a:cubicBezTo>
                  <a:pt x="20130" y="10315"/>
                  <a:pt x="20177" y="10227"/>
                  <a:pt x="20177" y="10206"/>
                </a:cubicBezTo>
                <a:close/>
                <a:moveTo>
                  <a:pt x="15430" y="10694"/>
                </a:moveTo>
                <a:cubicBezTo>
                  <a:pt x="15416" y="10697"/>
                  <a:pt x="15391" y="10730"/>
                  <a:pt x="15346" y="10793"/>
                </a:cubicBezTo>
                <a:cubicBezTo>
                  <a:pt x="15246" y="10933"/>
                  <a:pt x="15226" y="11007"/>
                  <a:pt x="15261" y="11109"/>
                </a:cubicBezTo>
                <a:cubicBezTo>
                  <a:pt x="15288" y="11186"/>
                  <a:pt x="15435" y="10911"/>
                  <a:pt x="15442" y="10772"/>
                </a:cubicBezTo>
                <a:cubicBezTo>
                  <a:pt x="15444" y="10718"/>
                  <a:pt x="15443" y="10691"/>
                  <a:pt x="15430" y="10694"/>
                </a:cubicBezTo>
                <a:close/>
                <a:moveTo>
                  <a:pt x="20091" y="11017"/>
                </a:moveTo>
                <a:cubicBezTo>
                  <a:pt x="20085" y="11012"/>
                  <a:pt x="20074" y="11013"/>
                  <a:pt x="20059" y="11021"/>
                </a:cubicBezTo>
                <a:cubicBezTo>
                  <a:pt x="20024" y="11040"/>
                  <a:pt x="20006" y="11112"/>
                  <a:pt x="20004" y="11244"/>
                </a:cubicBezTo>
                <a:cubicBezTo>
                  <a:pt x="20002" y="11421"/>
                  <a:pt x="20007" y="11432"/>
                  <a:pt x="20061" y="11358"/>
                </a:cubicBezTo>
                <a:cubicBezTo>
                  <a:pt x="20101" y="11305"/>
                  <a:pt x="20113" y="11248"/>
                  <a:pt x="20097" y="11193"/>
                </a:cubicBezTo>
                <a:cubicBezTo>
                  <a:pt x="20084" y="11147"/>
                  <a:pt x="20082" y="11083"/>
                  <a:pt x="20092" y="11051"/>
                </a:cubicBezTo>
                <a:cubicBezTo>
                  <a:pt x="20098" y="11035"/>
                  <a:pt x="20097" y="11023"/>
                  <a:pt x="20091" y="11017"/>
                </a:cubicBezTo>
                <a:close/>
                <a:moveTo>
                  <a:pt x="19271" y="11164"/>
                </a:moveTo>
                <a:cubicBezTo>
                  <a:pt x="19249" y="11167"/>
                  <a:pt x="19225" y="11206"/>
                  <a:pt x="19215" y="11280"/>
                </a:cubicBezTo>
                <a:cubicBezTo>
                  <a:pt x="19206" y="11346"/>
                  <a:pt x="19213" y="11437"/>
                  <a:pt x="19229" y="11484"/>
                </a:cubicBezTo>
                <a:cubicBezTo>
                  <a:pt x="19251" y="11547"/>
                  <a:pt x="19246" y="11610"/>
                  <a:pt x="19213" y="11726"/>
                </a:cubicBezTo>
                <a:cubicBezTo>
                  <a:pt x="19175" y="11858"/>
                  <a:pt x="19178" y="11855"/>
                  <a:pt x="19235" y="11711"/>
                </a:cubicBezTo>
                <a:cubicBezTo>
                  <a:pt x="19272" y="11617"/>
                  <a:pt x="19312" y="11566"/>
                  <a:pt x="19324" y="11598"/>
                </a:cubicBezTo>
                <a:cubicBezTo>
                  <a:pt x="19336" y="11629"/>
                  <a:pt x="19338" y="11592"/>
                  <a:pt x="19329" y="11515"/>
                </a:cubicBezTo>
                <a:cubicBezTo>
                  <a:pt x="19319" y="11439"/>
                  <a:pt x="19311" y="11328"/>
                  <a:pt x="19311" y="11269"/>
                </a:cubicBezTo>
                <a:cubicBezTo>
                  <a:pt x="19311" y="11196"/>
                  <a:pt x="19292" y="11162"/>
                  <a:pt x="19271" y="11164"/>
                </a:cubicBezTo>
                <a:close/>
                <a:moveTo>
                  <a:pt x="13235" y="11240"/>
                </a:moveTo>
                <a:cubicBezTo>
                  <a:pt x="13213" y="11243"/>
                  <a:pt x="13189" y="11282"/>
                  <a:pt x="13179" y="11356"/>
                </a:cubicBezTo>
                <a:cubicBezTo>
                  <a:pt x="13171" y="11422"/>
                  <a:pt x="13177" y="11513"/>
                  <a:pt x="13193" y="11560"/>
                </a:cubicBezTo>
                <a:cubicBezTo>
                  <a:pt x="13215" y="11623"/>
                  <a:pt x="13211" y="11684"/>
                  <a:pt x="13177" y="11791"/>
                </a:cubicBezTo>
                <a:cubicBezTo>
                  <a:pt x="13133" y="11933"/>
                  <a:pt x="13133" y="11932"/>
                  <a:pt x="13217" y="11795"/>
                </a:cubicBezTo>
                <a:cubicBezTo>
                  <a:pt x="13266" y="11713"/>
                  <a:pt x="13296" y="11613"/>
                  <a:pt x="13289" y="11554"/>
                </a:cubicBezTo>
                <a:cubicBezTo>
                  <a:pt x="13281" y="11498"/>
                  <a:pt x="13276" y="11404"/>
                  <a:pt x="13276" y="11345"/>
                </a:cubicBezTo>
                <a:cubicBezTo>
                  <a:pt x="13276" y="11272"/>
                  <a:pt x="13256" y="11238"/>
                  <a:pt x="13235" y="11240"/>
                </a:cubicBezTo>
                <a:close/>
                <a:moveTo>
                  <a:pt x="21495" y="11407"/>
                </a:moveTo>
                <a:cubicBezTo>
                  <a:pt x="21478" y="11420"/>
                  <a:pt x="21473" y="11564"/>
                  <a:pt x="21485" y="11807"/>
                </a:cubicBezTo>
                <a:lnTo>
                  <a:pt x="21499" y="12112"/>
                </a:lnTo>
                <a:lnTo>
                  <a:pt x="21518" y="11807"/>
                </a:lnTo>
                <a:cubicBezTo>
                  <a:pt x="21529" y="11640"/>
                  <a:pt x="21528" y="11474"/>
                  <a:pt x="21516" y="11439"/>
                </a:cubicBezTo>
                <a:cubicBezTo>
                  <a:pt x="21508" y="11413"/>
                  <a:pt x="21501" y="11403"/>
                  <a:pt x="21495" y="11407"/>
                </a:cubicBezTo>
                <a:close/>
                <a:moveTo>
                  <a:pt x="19744" y="11542"/>
                </a:moveTo>
                <a:cubicBezTo>
                  <a:pt x="19697" y="11542"/>
                  <a:pt x="19670" y="11671"/>
                  <a:pt x="19689" y="11811"/>
                </a:cubicBezTo>
                <a:cubicBezTo>
                  <a:pt x="19707" y="11952"/>
                  <a:pt x="19743" y="11952"/>
                  <a:pt x="19783" y="11811"/>
                </a:cubicBezTo>
                <a:cubicBezTo>
                  <a:pt x="19819" y="11685"/>
                  <a:pt x="19798" y="11542"/>
                  <a:pt x="19744" y="11542"/>
                </a:cubicBezTo>
                <a:close/>
                <a:moveTo>
                  <a:pt x="17310" y="11589"/>
                </a:moveTo>
                <a:cubicBezTo>
                  <a:pt x="17276" y="11564"/>
                  <a:pt x="17280" y="11756"/>
                  <a:pt x="17331" y="12025"/>
                </a:cubicBezTo>
                <a:cubicBezTo>
                  <a:pt x="17365" y="12199"/>
                  <a:pt x="17406" y="12504"/>
                  <a:pt x="17423" y="12704"/>
                </a:cubicBezTo>
                <a:cubicBezTo>
                  <a:pt x="17465" y="13189"/>
                  <a:pt x="17482" y="13118"/>
                  <a:pt x="17448" y="12599"/>
                </a:cubicBezTo>
                <a:cubicBezTo>
                  <a:pt x="17422" y="12205"/>
                  <a:pt x="17424" y="12183"/>
                  <a:pt x="17487" y="12049"/>
                </a:cubicBezTo>
                <a:cubicBezTo>
                  <a:pt x="17523" y="11972"/>
                  <a:pt x="17553" y="11838"/>
                  <a:pt x="17553" y="11751"/>
                </a:cubicBezTo>
                <a:cubicBezTo>
                  <a:pt x="17553" y="11603"/>
                  <a:pt x="17550" y="11602"/>
                  <a:pt x="17505" y="11720"/>
                </a:cubicBezTo>
                <a:cubicBezTo>
                  <a:pt x="17442" y="11884"/>
                  <a:pt x="17414" y="11878"/>
                  <a:pt x="17356" y="11691"/>
                </a:cubicBezTo>
                <a:cubicBezTo>
                  <a:pt x="17337" y="11630"/>
                  <a:pt x="17321" y="11597"/>
                  <a:pt x="17310" y="11589"/>
                </a:cubicBezTo>
                <a:close/>
                <a:moveTo>
                  <a:pt x="15047" y="11605"/>
                </a:moveTo>
                <a:cubicBezTo>
                  <a:pt x="15043" y="11598"/>
                  <a:pt x="15040" y="11660"/>
                  <a:pt x="15040" y="11770"/>
                </a:cubicBezTo>
                <a:cubicBezTo>
                  <a:pt x="15040" y="11916"/>
                  <a:pt x="15045" y="11976"/>
                  <a:pt x="15052" y="11903"/>
                </a:cubicBezTo>
                <a:cubicBezTo>
                  <a:pt x="15058" y="11830"/>
                  <a:pt x="15058" y="11710"/>
                  <a:pt x="15052" y="11636"/>
                </a:cubicBezTo>
                <a:cubicBezTo>
                  <a:pt x="15050" y="11618"/>
                  <a:pt x="15049" y="11608"/>
                  <a:pt x="15047" y="11605"/>
                </a:cubicBezTo>
                <a:close/>
                <a:moveTo>
                  <a:pt x="16866" y="11618"/>
                </a:moveTo>
                <a:cubicBezTo>
                  <a:pt x="16830" y="11618"/>
                  <a:pt x="16841" y="11783"/>
                  <a:pt x="16910" y="12264"/>
                </a:cubicBezTo>
                <a:cubicBezTo>
                  <a:pt x="16945" y="12515"/>
                  <a:pt x="16976" y="12806"/>
                  <a:pt x="16977" y="12911"/>
                </a:cubicBezTo>
                <a:cubicBezTo>
                  <a:pt x="16979" y="13016"/>
                  <a:pt x="16986" y="13055"/>
                  <a:pt x="16994" y="12999"/>
                </a:cubicBezTo>
                <a:cubicBezTo>
                  <a:pt x="17025" y="12777"/>
                  <a:pt x="16917" y="11618"/>
                  <a:pt x="16866" y="11618"/>
                </a:cubicBezTo>
                <a:close/>
                <a:moveTo>
                  <a:pt x="15314" y="11631"/>
                </a:moveTo>
                <a:cubicBezTo>
                  <a:pt x="15304" y="11641"/>
                  <a:pt x="15296" y="11679"/>
                  <a:pt x="15296" y="11731"/>
                </a:cubicBezTo>
                <a:cubicBezTo>
                  <a:pt x="15296" y="11801"/>
                  <a:pt x="15309" y="11846"/>
                  <a:pt x="15324" y="11831"/>
                </a:cubicBezTo>
                <a:cubicBezTo>
                  <a:pt x="15340" y="11816"/>
                  <a:pt x="15353" y="11771"/>
                  <a:pt x="15353" y="11731"/>
                </a:cubicBezTo>
                <a:cubicBezTo>
                  <a:pt x="15353" y="11691"/>
                  <a:pt x="15340" y="11646"/>
                  <a:pt x="15324" y="11631"/>
                </a:cubicBezTo>
                <a:cubicBezTo>
                  <a:pt x="15320" y="11628"/>
                  <a:pt x="15317" y="11628"/>
                  <a:pt x="15314" y="11631"/>
                </a:cubicBezTo>
                <a:close/>
                <a:moveTo>
                  <a:pt x="20055" y="11641"/>
                </a:moveTo>
                <a:cubicBezTo>
                  <a:pt x="20049" y="11661"/>
                  <a:pt x="20053" y="12031"/>
                  <a:pt x="20064" y="12465"/>
                </a:cubicBezTo>
                <a:cubicBezTo>
                  <a:pt x="20076" y="12899"/>
                  <a:pt x="20089" y="13133"/>
                  <a:pt x="20094" y="12987"/>
                </a:cubicBezTo>
                <a:cubicBezTo>
                  <a:pt x="20105" y="12678"/>
                  <a:pt x="20073" y="11589"/>
                  <a:pt x="20055" y="11641"/>
                </a:cubicBezTo>
                <a:close/>
                <a:moveTo>
                  <a:pt x="20513" y="11727"/>
                </a:moveTo>
                <a:cubicBezTo>
                  <a:pt x="20489" y="11724"/>
                  <a:pt x="20472" y="11726"/>
                  <a:pt x="20469" y="11736"/>
                </a:cubicBezTo>
                <a:cubicBezTo>
                  <a:pt x="20445" y="11804"/>
                  <a:pt x="20515" y="11939"/>
                  <a:pt x="20602" y="11991"/>
                </a:cubicBezTo>
                <a:cubicBezTo>
                  <a:pt x="20669" y="12032"/>
                  <a:pt x="20693" y="12017"/>
                  <a:pt x="20705" y="11927"/>
                </a:cubicBezTo>
                <a:cubicBezTo>
                  <a:pt x="20718" y="11834"/>
                  <a:pt x="20695" y="11796"/>
                  <a:pt x="20601" y="11755"/>
                </a:cubicBezTo>
                <a:cubicBezTo>
                  <a:pt x="20568" y="11740"/>
                  <a:pt x="20537" y="11730"/>
                  <a:pt x="20513" y="11727"/>
                </a:cubicBezTo>
                <a:close/>
                <a:moveTo>
                  <a:pt x="13827" y="11742"/>
                </a:moveTo>
                <a:cubicBezTo>
                  <a:pt x="13817" y="11741"/>
                  <a:pt x="13803" y="11835"/>
                  <a:pt x="13775" y="12062"/>
                </a:cubicBezTo>
                <a:cubicBezTo>
                  <a:pt x="13747" y="12286"/>
                  <a:pt x="13700" y="12588"/>
                  <a:pt x="13670" y="12733"/>
                </a:cubicBezTo>
                <a:cubicBezTo>
                  <a:pt x="13641" y="12877"/>
                  <a:pt x="13616" y="13027"/>
                  <a:pt x="13616" y="13067"/>
                </a:cubicBezTo>
                <a:cubicBezTo>
                  <a:pt x="13616" y="13242"/>
                  <a:pt x="13652" y="13102"/>
                  <a:pt x="13725" y="12634"/>
                </a:cubicBezTo>
                <a:cubicBezTo>
                  <a:pt x="13769" y="12357"/>
                  <a:pt x="13813" y="12160"/>
                  <a:pt x="13825" y="12197"/>
                </a:cubicBezTo>
                <a:cubicBezTo>
                  <a:pt x="13836" y="12234"/>
                  <a:pt x="13867" y="12426"/>
                  <a:pt x="13892" y="12624"/>
                </a:cubicBezTo>
                <a:cubicBezTo>
                  <a:pt x="13918" y="12823"/>
                  <a:pt x="13955" y="13024"/>
                  <a:pt x="13974" y="13072"/>
                </a:cubicBezTo>
                <a:cubicBezTo>
                  <a:pt x="14036" y="13220"/>
                  <a:pt x="14017" y="12915"/>
                  <a:pt x="13936" y="12450"/>
                </a:cubicBezTo>
                <a:cubicBezTo>
                  <a:pt x="13895" y="12217"/>
                  <a:pt x="13853" y="11943"/>
                  <a:pt x="13843" y="11841"/>
                </a:cubicBezTo>
                <a:cubicBezTo>
                  <a:pt x="13837" y="11778"/>
                  <a:pt x="13833" y="11743"/>
                  <a:pt x="13827" y="11742"/>
                </a:cubicBezTo>
                <a:close/>
                <a:moveTo>
                  <a:pt x="12793" y="11846"/>
                </a:moveTo>
                <a:cubicBezTo>
                  <a:pt x="12742" y="11846"/>
                  <a:pt x="12716" y="11974"/>
                  <a:pt x="12735" y="12123"/>
                </a:cubicBezTo>
                <a:cubicBezTo>
                  <a:pt x="12745" y="12194"/>
                  <a:pt x="12768" y="12223"/>
                  <a:pt x="12793" y="12196"/>
                </a:cubicBezTo>
                <a:cubicBezTo>
                  <a:pt x="12815" y="12170"/>
                  <a:pt x="12847" y="12148"/>
                  <a:pt x="12864" y="12147"/>
                </a:cubicBezTo>
                <a:cubicBezTo>
                  <a:pt x="12881" y="12146"/>
                  <a:pt x="12874" y="12109"/>
                  <a:pt x="12848" y="12066"/>
                </a:cubicBezTo>
                <a:cubicBezTo>
                  <a:pt x="12823" y="12023"/>
                  <a:pt x="12809" y="11956"/>
                  <a:pt x="12817" y="11917"/>
                </a:cubicBezTo>
                <a:cubicBezTo>
                  <a:pt x="12825" y="11877"/>
                  <a:pt x="12815" y="11846"/>
                  <a:pt x="12793" y="11846"/>
                </a:cubicBezTo>
                <a:close/>
                <a:moveTo>
                  <a:pt x="20673" y="12112"/>
                </a:moveTo>
                <a:lnTo>
                  <a:pt x="20687" y="12520"/>
                </a:lnTo>
                <a:cubicBezTo>
                  <a:pt x="20694" y="12744"/>
                  <a:pt x="20715" y="12979"/>
                  <a:pt x="20733" y="13042"/>
                </a:cubicBezTo>
                <a:cubicBezTo>
                  <a:pt x="20788" y="13235"/>
                  <a:pt x="20786" y="13025"/>
                  <a:pt x="20728" y="12557"/>
                </a:cubicBezTo>
                <a:lnTo>
                  <a:pt x="20673" y="12112"/>
                </a:lnTo>
                <a:close/>
                <a:moveTo>
                  <a:pt x="18810" y="12231"/>
                </a:moveTo>
                <a:lnTo>
                  <a:pt x="18733" y="12486"/>
                </a:lnTo>
                <a:cubicBezTo>
                  <a:pt x="18690" y="12626"/>
                  <a:pt x="18655" y="12775"/>
                  <a:pt x="18655" y="12817"/>
                </a:cubicBezTo>
                <a:cubicBezTo>
                  <a:pt x="18655" y="12940"/>
                  <a:pt x="18737" y="12998"/>
                  <a:pt x="18776" y="12903"/>
                </a:cubicBezTo>
                <a:cubicBezTo>
                  <a:pt x="18804" y="12837"/>
                  <a:pt x="18816" y="12850"/>
                  <a:pt x="18830" y="12960"/>
                </a:cubicBezTo>
                <a:cubicBezTo>
                  <a:pt x="18840" y="13037"/>
                  <a:pt x="18861" y="13126"/>
                  <a:pt x="18876" y="13156"/>
                </a:cubicBezTo>
                <a:cubicBezTo>
                  <a:pt x="18918" y="13240"/>
                  <a:pt x="18932" y="13232"/>
                  <a:pt x="19105" y="13021"/>
                </a:cubicBezTo>
                <a:cubicBezTo>
                  <a:pt x="19193" y="12914"/>
                  <a:pt x="19311" y="12820"/>
                  <a:pt x="19367" y="12814"/>
                </a:cubicBezTo>
                <a:cubicBezTo>
                  <a:pt x="19470" y="12802"/>
                  <a:pt x="19515" y="12683"/>
                  <a:pt x="19416" y="12683"/>
                </a:cubicBezTo>
                <a:cubicBezTo>
                  <a:pt x="19387" y="12683"/>
                  <a:pt x="19300" y="12618"/>
                  <a:pt x="19223" y="12540"/>
                </a:cubicBezTo>
                <a:cubicBezTo>
                  <a:pt x="19115" y="12430"/>
                  <a:pt x="19072" y="12416"/>
                  <a:pt x="19033" y="12481"/>
                </a:cubicBezTo>
                <a:cubicBezTo>
                  <a:pt x="18989" y="12556"/>
                  <a:pt x="18993" y="12569"/>
                  <a:pt x="19075" y="12604"/>
                </a:cubicBezTo>
                <a:cubicBezTo>
                  <a:pt x="19209" y="12662"/>
                  <a:pt x="19195" y="12852"/>
                  <a:pt x="19049" y="12957"/>
                </a:cubicBezTo>
                <a:cubicBezTo>
                  <a:pt x="18893" y="13069"/>
                  <a:pt x="18849" y="12993"/>
                  <a:pt x="18827" y="12573"/>
                </a:cubicBezTo>
                <a:lnTo>
                  <a:pt x="18810" y="12231"/>
                </a:lnTo>
                <a:close/>
                <a:moveTo>
                  <a:pt x="15354" y="12248"/>
                </a:moveTo>
                <a:cubicBezTo>
                  <a:pt x="15323" y="12234"/>
                  <a:pt x="15301" y="12330"/>
                  <a:pt x="15283" y="12543"/>
                </a:cubicBezTo>
                <a:cubicBezTo>
                  <a:pt x="15268" y="12716"/>
                  <a:pt x="15274" y="12750"/>
                  <a:pt x="15327" y="12771"/>
                </a:cubicBezTo>
                <a:cubicBezTo>
                  <a:pt x="15430" y="12814"/>
                  <a:pt x="15395" y="12947"/>
                  <a:pt x="15275" y="12972"/>
                </a:cubicBezTo>
                <a:cubicBezTo>
                  <a:pt x="15131" y="13002"/>
                  <a:pt x="15087" y="12896"/>
                  <a:pt x="15082" y="12502"/>
                </a:cubicBezTo>
                <a:cubicBezTo>
                  <a:pt x="15079" y="12254"/>
                  <a:pt x="15076" y="12234"/>
                  <a:pt x="15067" y="12409"/>
                </a:cubicBezTo>
                <a:cubicBezTo>
                  <a:pt x="15049" y="12750"/>
                  <a:pt x="15082" y="13124"/>
                  <a:pt x="15133" y="13163"/>
                </a:cubicBezTo>
                <a:cubicBezTo>
                  <a:pt x="15194" y="13209"/>
                  <a:pt x="15354" y="13137"/>
                  <a:pt x="15394" y="13044"/>
                </a:cubicBezTo>
                <a:cubicBezTo>
                  <a:pt x="15441" y="12937"/>
                  <a:pt x="15436" y="12417"/>
                  <a:pt x="15387" y="12299"/>
                </a:cubicBezTo>
                <a:cubicBezTo>
                  <a:pt x="15375" y="12270"/>
                  <a:pt x="15364" y="12253"/>
                  <a:pt x="15354" y="12248"/>
                </a:cubicBezTo>
                <a:close/>
                <a:moveTo>
                  <a:pt x="21529" y="12290"/>
                </a:moveTo>
                <a:cubicBezTo>
                  <a:pt x="21525" y="12283"/>
                  <a:pt x="21522" y="12344"/>
                  <a:pt x="21522" y="12454"/>
                </a:cubicBezTo>
                <a:cubicBezTo>
                  <a:pt x="21522" y="12600"/>
                  <a:pt x="21527" y="12660"/>
                  <a:pt x="21534" y="12587"/>
                </a:cubicBezTo>
                <a:cubicBezTo>
                  <a:pt x="21540" y="12514"/>
                  <a:pt x="21540" y="12395"/>
                  <a:pt x="21534" y="12322"/>
                </a:cubicBezTo>
                <a:cubicBezTo>
                  <a:pt x="21532" y="12303"/>
                  <a:pt x="21531" y="12293"/>
                  <a:pt x="21529" y="12290"/>
                </a:cubicBezTo>
                <a:close/>
                <a:moveTo>
                  <a:pt x="21260" y="12393"/>
                </a:moveTo>
                <a:cubicBezTo>
                  <a:pt x="21246" y="12375"/>
                  <a:pt x="21223" y="12410"/>
                  <a:pt x="21184" y="12490"/>
                </a:cubicBezTo>
                <a:cubicBezTo>
                  <a:pt x="21107" y="12647"/>
                  <a:pt x="21089" y="12887"/>
                  <a:pt x="21151" y="12935"/>
                </a:cubicBezTo>
                <a:cubicBezTo>
                  <a:pt x="21178" y="12955"/>
                  <a:pt x="21208" y="12940"/>
                  <a:pt x="21216" y="12900"/>
                </a:cubicBezTo>
                <a:cubicBezTo>
                  <a:pt x="21225" y="12860"/>
                  <a:pt x="21260" y="12915"/>
                  <a:pt x="21294" y="13023"/>
                </a:cubicBezTo>
                <a:cubicBezTo>
                  <a:pt x="21344" y="13179"/>
                  <a:pt x="21372" y="13209"/>
                  <a:pt x="21430" y="13168"/>
                </a:cubicBezTo>
                <a:cubicBezTo>
                  <a:pt x="21498" y="13119"/>
                  <a:pt x="21541" y="13016"/>
                  <a:pt x="21542" y="12896"/>
                </a:cubicBezTo>
                <a:cubicBezTo>
                  <a:pt x="21542" y="12867"/>
                  <a:pt x="21510" y="12892"/>
                  <a:pt x="21471" y="12951"/>
                </a:cubicBezTo>
                <a:cubicBezTo>
                  <a:pt x="21376" y="13094"/>
                  <a:pt x="21296" y="12952"/>
                  <a:pt x="21285" y="12617"/>
                </a:cubicBezTo>
                <a:cubicBezTo>
                  <a:pt x="21280" y="12482"/>
                  <a:pt x="21274" y="12411"/>
                  <a:pt x="21260" y="12393"/>
                </a:cubicBezTo>
                <a:close/>
                <a:moveTo>
                  <a:pt x="16026" y="12435"/>
                </a:moveTo>
                <a:cubicBezTo>
                  <a:pt x="15999" y="12429"/>
                  <a:pt x="15982" y="12451"/>
                  <a:pt x="15961" y="12496"/>
                </a:cubicBezTo>
                <a:cubicBezTo>
                  <a:pt x="15917" y="12592"/>
                  <a:pt x="15922" y="12602"/>
                  <a:pt x="16010" y="12604"/>
                </a:cubicBezTo>
                <a:cubicBezTo>
                  <a:pt x="16180" y="12609"/>
                  <a:pt x="16159" y="12824"/>
                  <a:pt x="15974" y="12971"/>
                </a:cubicBezTo>
                <a:cubicBezTo>
                  <a:pt x="15899" y="13030"/>
                  <a:pt x="15865" y="13023"/>
                  <a:pt x="15823" y="12937"/>
                </a:cubicBezTo>
                <a:cubicBezTo>
                  <a:pt x="15774" y="12837"/>
                  <a:pt x="15769" y="12839"/>
                  <a:pt x="15769" y="12967"/>
                </a:cubicBezTo>
                <a:cubicBezTo>
                  <a:pt x="15769" y="13045"/>
                  <a:pt x="15781" y="13144"/>
                  <a:pt x="15796" y="13189"/>
                </a:cubicBezTo>
                <a:cubicBezTo>
                  <a:pt x="15826" y="13274"/>
                  <a:pt x="15964" y="13168"/>
                  <a:pt x="16112" y="12946"/>
                </a:cubicBezTo>
                <a:cubicBezTo>
                  <a:pt x="16153" y="12884"/>
                  <a:pt x="16235" y="12828"/>
                  <a:pt x="16294" y="12821"/>
                </a:cubicBezTo>
                <a:cubicBezTo>
                  <a:pt x="16407" y="12808"/>
                  <a:pt x="16472" y="12683"/>
                  <a:pt x="16365" y="12683"/>
                </a:cubicBezTo>
                <a:cubicBezTo>
                  <a:pt x="16330" y="12683"/>
                  <a:pt x="16236" y="12616"/>
                  <a:pt x="16155" y="12536"/>
                </a:cubicBezTo>
                <a:cubicBezTo>
                  <a:pt x="16092" y="12473"/>
                  <a:pt x="16054" y="12441"/>
                  <a:pt x="16026" y="12435"/>
                </a:cubicBezTo>
                <a:close/>
                <a:moveTo>
                  <a:pt x="12423" y="12454"/>
                </a:moveTo>
                <a:cubicBezTo>
                  <a:pt x="12349" y="12454"/>
                  <a:pt x="12333" y="12939"/>
                  <a:pt x="12403" y="13057"/>
                </a:cubicBezTo>
                <a:cubicBezTo>
                  <a:pt x="12474" y="13178"/>
                  <a:pt x="12488" y="13156"/>
                  <a:pt x="12488" y="12917"/>
                </a:cubicBezTo>
                <a:cubicBezTo>
                  <a:pt x="12488" y="12624"/>
                  <a:pt x="12464" y="12454"/>
                  <a:pt x="12423" y="12454"/>
                </a:cubicBezTo>
                <a:close/>
                <a:moveTo>
                  <a:pt x="14365" y="12454"/>
                </a:moveTo>
                <a:cubicBezTo>
                  <a:pt x="14291" y="12454"/>
                  <a:pt x="14275" y="12939"/>
                  <a:pt x="14345" y="13057"/>
                </a:cubicBezTo>
                <a:cubicBezTo>
                  <a:pt x="14417" y="13178"/>
                  <a:pt x="14430" y="13156"/>
                  <a:pt x="14430" y="12917"/>
                </a:cubicBezTo>
                <a:cubicBezTo>
                  <a:pt x="14430" y="12624"/>
                  <a:pt x="14406" y="12454"/>
                  <a:pt x="14365" y="12454"/>
                </a:cubicBezTo>
                <a:close/>
                <a:moveTo>
                  <a:pt x="17996" y="12472"/>
                </a:moveTo>
                <a:cubicBezTo>
                  <a:pt x="17985" y="12481"/>
                  <a:pt x="17972" y="12510"/>
                  <a:pt x="17958" y="12563"/>
                </a:cubicBezTo>
                <a:cubicBezTo>
                  <a:pt x="17904" y="12775"/>
                  <a:pt x="17912" y="12951"/>
                  <a:pt x="17980" y="13083"/>
                </a:cubicBezTo>
                <a:cubicBezTo>
                  <a:pt x="18037" y="13195"/>
                  <a:pt x="18039" y="13190"/>
                  <a:pt x="18047" y="12891"/>
                </a:cubicBezTo>
                <a:cubicBezTo>
                  <a:pt x="18055" y="12608"/>
                  <a:pt x="18031" y="12446"/>
                  <a:pt x="17996" y="12472"/>
                </a:cubicBezTo>
                <a:close/>
                <a:moveTo>
                  <a:pt x="19834" y="12472"/>
                </a:moveTo>
                <a:cubicBezTo>
                  <a:pt x="19822" y="12481"/>
                  <a:pt x="19809" y="12510"/>
                  <a:pt x="19795" y="12563"/>
                </a:cubicBezTo>
                <a:cubicBezTo>
                  <a:pt x="19742" y="12775"/>
                  <a:pt x="19748" y="12951"/>
                  <a:pt x="19816" y="13083"/>
                </a:cubicBezTo>
                <a:cubicBezTo>
                  <a:pt x="19874" y="13195"/>
                  <a:pt x="19876" y="13190"/>
                  <a:pt x="19884" y="12891"/>
                </a:cubicBezTo>
                <a:cubicBezTo>
                  <a:pt x="19892" y="12608"/>
                  <a:pt x="19869" y="12446"/>
                  <a:pt x="19834" y="12472"/>
                </a:cubicBezTo>
                <a:close/>
                <a:moveTo>
                  <a:pt x="12854" y="12492"/>
                </a:moveTo>
                <a:cubicBezTo>
                  <a:pt x="12834" y="12492"/>
                  <a:pt x="12806" y="12589"/>
                  <a:pt x="12791" y="12708"/>
                </a:cubicBezTo>
                <a:cubicBezTo>
                  <a:pt x="12769" y="12895"/>
                  <a:pt x="12774" y="12942"/>
                  <a:pt x="12830" y="13065"/>
                </a:cubicBezTo>
                <a:cubicBezTo>
                  <a:pt x="12894" y="13206"/>
                  <a:pt x="12895" y="13206"/>
                  <a:pt x="12910" y="13041"/>
                </a:cubicBezTo>
                <a:cubicBezTo>
                  <a:pt x="12931" y="12808"/>
                  <a:pt x="12899" y="12492"/>
                  <a:pt x="12854" y="12492"/>
                </a:cubicBezTo>
                <a:close/>
                <a:moveTo>
                  <a:pt x="12039" y="12607"/>
                </a:moveTo>
                <a:cubicBezTo>
                  <a:pt x="12023" y="12607"/>
                  <a:pt x="12017" y="12656"/>
                  <a:pt x="12025" y="12718"/>
                </a:cubicBezTo>
                <a:cubicBezTo>
                  <a:pt x="12047" y="12886"/>
                  <a:pt x="11987" y="12954"/>
                  <a:pt x="11948" y="12803"/>
                </a:cubicBezTo>
                <a:cubicBezTo>
                  <a:pt x="11917" y="12678"/>
                  <a:pt x="11913" y="12679"/>
                  <a:pt x="11887" y="12819"/>
                </a:cubicBezTo>
                <a:cubicBezTo>
                  <a:pt x="11851" y="13017"/>
                  <a:pt x="11769" y="13071"/>
                  <a:pt x="11704" y="12940"/>
                </a:cubicBezTo>
                <a:cubicBezTo>
                  <a:pt x="11645" y="12819"/>
                  <a:pt x="11596" y="12939"/>
                  <a:pt x="11645" y="13084"/>
                </a:cubicBezTo>
                <a:cubicBezTo>
                  <a:pt x="11662" y="13131"/>
                  <a:pt x="11676" y="13240"/>
                  <a:pt x="11677" y="13326"/>
                </a:cubicBezTo>
                <a:cubicBezTo>
                  <a:pt x="11678" y="13412"/>
                  <a:pt x="11685" y="13438"/>
                  <a:pt x="11692" y="13384"/>
                </a:cubicBezTo>
                <a:cubicBezTo>
                  <a:pt x="11711" y="13246"/>
                  <a:pt x="11885" y="13039"/>
                  <a:pt x="11967" y="13057"/>
                </a:cubicBezTo>
                <a:cubicBezTo>
                  <a:pt x="12018" y="13068"/>
                  <a:pt x="12039" y="13029"/>
                  <a:pt x="12051" y="12896"/>
                </a:cubicBezTo>
                <a:cubicBezTo>
                  <a:pt x="12074" y="12649"/>
                  <a:pt x="12072" y="12607"/>
                  <a:pt x="12039" y="12607"/>
                </a:cubicBezTo>
                <a:close/>
                <a:moveTo>
                  <a:pt x="13269" y="12608"/>
                </a:moveTo>
                <a:cubicBezTo>
                  <a:pt x="13255" y="12621"/>
                  <a:pt x="13253" y="12714"/>
                  <a:pt x="13274" y="12829"/>
                </a:cubicBezTo>
                <a:cubicBezTo>
                  <a:pt x="13290" y="12916"/>
                  <a:pt x="13309" y="12987"/>
                  <a:pt x="13316" y="12987"/>
                </a:cubicBezTo>
                <a:cubicBezTo>
                  <a:pt x="13336" y="12987"/>
                  <a:pt x="13328" y="12802"/>
                  <a:pt x="13303" y="12684"/>
                </a:cubicBezTo>
                <a:cubicBezTo>
                  <a:pt x="13289" y="12621"/>
                  <a:pt x="13277" y="12601"/>
                  <a:pt x="13269" y="12608"/>
                </a:cubicBezTo>
                <a:close/>
                <a:moveTo>
                  <a:pt x="18375" y="12634"/>
                </a:moveTo>
                <a:cubicBezTo>
                  <a:pt x="18372" y="12640"/>
                  <a:pt x="18371" y="12676"/>
                  <a:pt x="18370" y="12744"/>
                </a:cubicBezTo>
                <a:cubicBezTo>
                  <a:pt x="18368" y="12841"/>
                  <a:pt x="18379" y="12989"/>
                  <a:pt x="18395" y="13073"/>
                </a:cubicBezTo>
                <a:cubicBezTo>
                  <a:pt x="18425" y="13234"/>
                  <a:pt x="18500" y="13241"/>
                  <a:pt x="18518" y="13083"/>
                </a:cubicBezTo>
                <a:cubicBezTo>
                  <a:pt x="18524" y="13031"/>
                  <a:pt x="18499" y="12956"/>
                  <a:pt x="18463" y="12916"/>
                </a:cubicBezTo>
                <a:cubicBezTo>
                  <a:pt x="18427" y="12876"/>
                  <a:pt x="18392" y="12781"/>
                  <a:pt x="18385" y="12705"/>
                </a:cubicBezTo>
                <a:cubicBezTo>
                  <a:pt x="18380" y="12652"/>
                  <a:pt x="18377" y="12628"/>
                  <a:pt x="18375" y="12634"/>
                </a:cubicBezTo>
                <a:close/>
                <a:moveTo>
                  <a:pt x="14758" y="12667"/>
                </a:moveTo>
                <a:cubicBezTo>
                  <a:pt x="14753" y="12650"/>
                  <a:pt x="14749" y="12697"/>
                  <a:pt x="14748" y="12800"/>
                </a:cubicBezTo>
                <a:cubicBezTo>
                  <a:pt x="14746" y="12928"/>
                  <a:pt x="14759" y="13074"/>
                  <a:pt x="14776" y="13124"/>
                </a:cubicBezTo>
                <a:cubicBezTo>
                  <a:pt x="14820" y="13249"/>
                  <a:pt x="14868" y="13239"/>
                  <a:pt x="14886" y="13099"/>
                </a:cubicBezTo>
                <a:cubicBezTo>
                  <a:pt x="14896" y="13022"/>
                  <a:pt x="14880" y="12958"/>
                  <a:pt x="14839" y="12912"/>
                </a:cubicBezTo>
                <a:cubicBezTo>
                  <a:pt x="14804" y="12874"/>
                  <a:pt x="14770" y="12781"/>
                  <a:pt x="14764" y="12705"/>
                </a:cubicBezTo>
                <a:cubicBezTo>
                  <a:pt x="14762" y="12685"/>
                  <a:pt x="14760" y="12672"/>
                  <a:pt x="14758" y="12667"/>
                </a:cubicBezTo>
                <a:close/>
                <a:moveTo>
                  <a:pt x="11060" y="12987"/>
                </a:moveTo>
                <a:cubicBezTo>
                  <a:pt x="11037" y="12987"/>
                  <a:pt x="11018" y="13042"/>
                  <a:pt x="11018" y="13108"/>
                </a:cubicBezTo>
                <a:cubicBezTo>
                  <a:pt x="11018" y="13242"/>
                  <a:pt x="11075" y="13218"/>
                  <a:pt x="11091" y="13077"/>
                </a:cubicBezTo>
                <a:cubicBezTo>
                  <a:pt x="11097" y="13027"/>
                  <a:pt x="11083" y="12987"/>
                  <a:pt x="11060" y="12987"/>
                </a:cubicBezTo>
                <a:close/>
                <a:moveTo>
                  <a:pt x="14401" y="13240"/>
                </a:moveTo>
                <a:cubicBezTo>
                  <a:pt x="14396" y="13231"/>
                  <a:pt x="14386" y="13259"/>
                  <a:pt x="14374" y="13317"/>
                </a:cubicBezTo>
                <a:cubicBezTo>
                  <a:pt x="14359" y="13394"/>
                  <a:pt x="14297" y="13522"/>
                  <a:pt x="14237" y="13601"/>
                </a:cubicBezTo>
                <a:cubicBezTo>
                  <a:pt x="14136" y="13734"/>
                  <a:pt x="14134" y="13744"/>
                  <a:pt x="14202" y="13746"/>
                </a:cubicBezTo>
                <a:cubicBezTo>
                  <a:pt x="14275" y="13747"/>
                  <a:pt x="14405" y="13435"/>
                  <a:pt x="14403" y="13261"/>
                </a:cubicBezTo>
                <a:cubicBezTo>
                  <a:pt x="14403" y="13250"/>
                  <a:pt x="14402" y="13243"/>
                  <a:pt x="14401" y="13240"/>
                </a:cubicBezTo>
                <a:close/>
                <a:moveTo>
                  <a:pt x="12459" y="13266"/>
                </a:moveTo>
                <a:cubicBezTo>
                  <a:pt x="12453" y="13259"/>
                  <a:pt x="12436" y="13290"/>
                  <a:pt x="12407" y="13373"/>
                </a:cubicBezTo>
                <a:cubicBezTo>
                  <a:pt x="12377" y="13460"/>
                  <a:pt x="12315" y="13580"/>
                  <a:pt x="12270" y="13637"/>
                </a:cubicBezTo>
                <a:lnTo>
                  <a:pt x="12187" y="13742"/>
                </a:lnTo>
                <a:lnTo>
                  <a:pt x="12260" y="13744"/>
                </a:lnTo>
                <a:cubicBezTo>
                  <a:pt x="12306" y="13746"/>
                  <a:pt x="12357" y="13674"/>
                  <a:pt x="12398" y="13546"/>
                </a:cubicBezTo>
                <a:cubicBezTo>
                  <a:pt x="12446" y="13394"/>
                  <a:pt x="12468" y="13277"/>
                  <a:pt x="12459" y="13266"/>
                </a:cubicBezTo>
                <a:close/>
                <a:moveTo>
                  <a:pt x="12878" y="13295"/>
                </a:moveTo>
                <a:cubicBezTo>
                  <a:pt x="12875" y="13290"/>
                  <a:pt x="12863" y="13321"/>
                  <a:pt x="12839" y="13383"/>
                </a:cubicBezTo>
                <a:cubicBezTo>
                  <a:pt x="12811" y="13455"/>
                  <a:pt x="12747" y="13564"/>
                  <a:pt x="12697" y="13627"/>
                </a:cubicBezTo>
                <a:cubicBezTo>
                  <a:pt x="12621" y="13723"/>
                  <a:pt x="12616" y="13742"/>
                  <a:pt x="12667" y="13744"/>
                </a:cubicBezTo>
                <a:cubicBezTo>
                  <a:pt x="12749" y="13749"/>
                  <a:pt x="12822" y="13627"/>
                  <a:pt x="12859" y="13423"/>
                </a:cubicBezTo>
                <a:cubicBezTo>
                  <a:pt x="12873" y="13342"/>
                  <a:pt x="12881" y="13300"/>
                  <a:pt x="12878" y="13295"/>
                </a:cubicBezTo>
                <a:close/>
                <a:moveTo>
                  <a:pt x="18022" y="13295"/>
                </a:moveTo>
                <a:cubicBezTo>
                  <a:pt x="18019" y="13290"/>
                  <a:pt x="18007" y="13321"/>
                  <a:pt x="17983" y="13383"/>
                </a:cubicBezTo>
                <a:cubicBezTo>
                  <a:pt x="17955" y="13455"/>
                  <a:pt x="17891" y="13564"/>
                  <a:pt x="17841" y="13627"/>
                </a:cubicBezTo>
                <a:cubicBezTo>
                  <a:pt x="17765" y="13723"/>
                  <a:pt x="17760" y="13742"/>
                  <a:pt x="17811" y="13744"/>
                </a:cubicBezTo>
                <a:cubicBezTo>
                  <a:pt x="17893" y="13749"/>
                  <a:pt x="17965" y="13627"/>
                  <a:pt x="18002" y="13423"/>
                </a:cubicBezTo>
                <a:cubicBezTo>
                  <a:pt x="18017" y="13342"/>
                  <a:pt x="18024" y="13300"/>
                  <a:pt x="18022" y="13295"/>
                </a:cubicBezTo>
                <a:close/>
                <a:moveTo>
                  <a:pt x="19859" y="13295"/>
                </a:moveTo>
                <a:cubicBezTo>
                  <a:pt x="19856" y="13290"/>
                  <a:pt x="19844" y="13321"/>
                  <a:pt x="19819" y="13383"/>
                </a:cubicBezTo>
                <a:cubicBezTo>
                  <a:pt x="19792" y="13455"/>
                  <a:pt x="19728" y="13564"/>
                  <a:pt x="19678" y="13627"/>
                </a:cubicBezTo>
                <a:cubicBezTo>
                  <a:pt x="19602" y="13723"/>
                  <a:pt x="19597" y="13742"/>
                  <a:pt x="19648" y="13744"/>
                </a:cubicBezTo>
                <a:cubicBezTo>
                  <a:pt x="19730" y="13749"/>
                  <a:pt x="19803" y="13627"/>
                  <a:pt x="19840" y="13423"/>
                </a:cubicBezTo>
                <a:cubicBezTo>
                  <a:pt x="19854" y="13342"/>
                  <a:pt x="19862" y="13300"/>
                  <a:pt x="19859" y="13295"/>
                </a:cubicBezTo>
                <a:close/>
                <a:moveTo>
                  <a:pt x="13297" y="13323"/>
                </a:moveTo>
                <a:cubicBezTo>
                  <a:pt x="13288" y="13321"/>
                  <a:pt x="13267" y="13359"/>
                  <a:pt x="13243" y="13426"/>
                </a:cubicBezTo>
                <a:cubicBezTo>
                  <a:pt x="13210" y="13514"/>
                  <a:pt x="13154" y="13621"/>
                  <a:pt x="13118" y="13662"/>
                </a:cubicBezTo>
                <a:lnTo>
                  <a:pt x="13053" y="13738"/>
                </a:lnTo>
                <a:lnTo>
                  <a:pt x="13116" y="13743"/>
                </a:lnTo>
                <a:cubicBezTo>
                  <a:pt x="13180" y="13748"/>
                  <a:pt x="13302" y="13484"/>
                  <a:pt x="13302" y="13341"/>
                </a:cubicBezTo>
                <a:cubicBezTo>
                  <a:pt x="13302" y="13330"/>
                  <a:pt x="13300" y="13324"/>
                  <a:pt x="13297" y="13323"/>
                </a:cubicBezTo>
                <a:close/>
                <a:moveTo>
                  <a:pt x="15829" y="13330"/>
                </a:moveTo>
                <a:lnTo>
                  <a:pt x="15749" y="13576"/>
                </a:lnTo>
                <a:cubicBezTo>
                  <a:pt x="15705" y="13712"/>
                  <a:pt x="15650" y="13824"/>
                  <a:pt x="15627" y="13824"/>
                </a:cubicBezTo>
                <a:cubicBezTo>
                  <a:pt x="15604" y="13824"/>
                  <a:pt x="15585" y="13858"/>
                  <a:pt x="15585" y="13900"/>
                </a:cubicBezTo>
                <a:cubicBezTo>
                  <a:pt x="15585" y="14123"/>
                  <a:pt x="15729" y="13887"/>
                  <a:pt x="15785" y="13574"/>
                </a:cubicBezTo>
                <a:lnTo>
                  <a:pt x="15829" y="13330"/>
                </a:lnTo>
                <a:close/>
                <a:moveTo>
                  <a:pt x="19219" y="13432"/>
                </a:moveTo>
                <a:cubicBezTo>
                  <a:pt x="19206" y="13432"/>
                  <a:pt x="19190" y="13469"/>
                  <a:pt x="19185" y="13514"/>
                </a:cubicBezTo>
                <a:cubicBezTo>
                  <a:pt x="19180" y="13559"/>
                  <a:pt x="19195" y="13595"/>
                  <a:pt x="19219" y="13595"/>
                </a:cubicBezTo>
                <a:cubicBezTo>
                  <a:pt x="19244" y="13595"/>
                  <a:pt x="19259" y="13559"/>
                  <a:pt x="19254" y="13514"/>
                </a:cubicBezTo>
                <a:cubicBezTo>
                  <a:pt x="19249" y="13469"/>
                  <a:pt x="19233" y="13432"/>
                  <a:pt x="19219" y="13432"/>
                </a:cubicBezTo>
                <a:close/>
                <a:moveTo>
                  <a:pt x="11671" y="13597"/>
                </a:moveTo>
                <a:cubicBezTo>
                  <a:pt x="11668" y="13595"/>
                  <a:pt x="11654" y="13630"/>
                  <a:pt x="11627" y="13701"/>
                </a:cubicBezTo>
                <a:cubicBezTo>
                  <a:pt x="11551" y="13895"/>
                  <a:pt x="11381" y="13903"/>
                  <a:pt x="11309" y="13716"/>
                </a:cubicBezTo>
                <a:cubicBezTo>
                  <a:pt x="11262" y="13593"/>
                  <a:pt x="11255" y="13589"/>
                  <a:pt x="11255" y="13693"/>
                </a:cubicBezTo>
                <a:cubicBezTo>
                  <a:pt x="11255" y="13760"/>
                  <a:pt x="11281" y="13869"/>
                  <a:pt x="11313" y="13934"/>
                </a:cubicBezTo>
                <a:cubicBezTo>
                  <a:pt x="11345" y="13999"/>
                  <a:pt x="11391" y="14052"/>
                  <a:pt x="11414" y="14052"/>
                </a:cubicBezTo>
                <a:cubicBezTo>
                  <a:pt x="11500" y="14052"/>
                  <a:pt x="11624" y="13880"/>
                  <a:pt x="11653" y="13721"/>
                </a:cubicBezTo>
                <a:cubicBezTo>
                  <a:pt x="11667" y="13640"/>
                  <a:pt x="11675" y="13600"/>
                  <a:pt x="11671" y="13597"/>
                </a:cubicBezTo>
                <a:close/>
                <a:moveTo>
                  <a:pt x="18817" y="13955"/>
                </a:moveTo>
                <a:cubicBezTo>
                  <a:pt x="18765" y="13978"/>
                  <a:pt x="18681" y="14132"/>
                  <a:pt x="18681" y="14243"/>
                </a:cubicBezTo>
                <a:cubicBezTo>
                  <a:pt x="18681" y="14334"/>
                  <a:pt x="18694" y="14338"/>
                  <a:pt x="18754" y="14264"/>
                </a:cubicBezTo>
                <a:cubicBezTo>
                  <a:pt x="18852" y="14143"/>
                  <a:pt x="18874" y="14080"/>
                  <a:pt x="18854" y="13982"/>
                </a:cubicBezTo>
                <a:cubicBezTo>
                  <a:pt x="18848" y="13954"/>
                  <a:pt x="18834" y="13948"/>
                  <a:pt x="18817" y="13955"/>
                </a:cubicBezTo>
                <a:close/>
                <a:moveTo>
                  <a:pt x="11731" y="14559"/>
                </a:moveTo>
                <a:cubicBezTo>
                  <a:pt x="11720" y="14557"/>
                  <a:pt x="11700" y="14584"/>
                  <a:pt x="11663" y="14639"/>
                </a:cubicBezTo>
                <a:cubicBezTo>
                  <a:pt x="11561" y="14789"/>
                  <a:pt x="11561" y="14787"/>
                  <a:pt x="11582" y="14883"/>
                </a:cubicBezTo>
                <a:cubicBezTo>
                  <a:pt x="11603" y="14984"/>
                  <a:pt x="11605" y="14985"/>
                  <a:pt x="11685" y="14880"/>
                </a:cubicBezTo>
                <a:cubicBezTo>
                  <a:pt x="11722" y="14831"/>
                  <a:pt x="11748" y="14734"/>
                  <a:pt x="11746" y="14657"/>
                </a:cubicBezTo>
                <a:cubicBezTo>
                  <a:pt x="11744" y="14593"/>
                  <a:pt x="11742" y="14562"/>
                  <a:pt x="11731" y="14559"/>
                </a:cubicBezTo>
                <a:close/>
                <a:moveTo>
                  <a:pt x="17044" y="15119"/>
                </a:moveTo>
                <a:cubicBezTo>
                  <a:pt x="17036" y="15122"/>
                  <a:pt x="17026" y="15133"/>
                  <a:pt x="17013" y="15147"/>
                </a:cubicBezTo>
                <a:cubicBezTo>
                  <a:pt x="16981" y="15183"/>
                  <a:pt x="16973" y="15253"/>
                  <a:pt x="16984" y="15412"/>
                </a:cubicBezTo>
                <a:cubicBezTo>
                  <a:pt x="16993" y="15534"/>
                  <a:pt x="16986" y="15670"/>
                  <a:pt x="16968" y="15726"/>
                </a:cubicBezTo>
                <a:cubicBezTo>
                  <a:pt x="16951" y="15779"/>
                  <a:pt x="16974" y="15760"/>
                  <a:pt x="17021" y="15683"/>
                </a:cubicBezTo>
                <a:cubicBezTo>
                  <a:pt x="17091" y="15567"/>
                  <a:pt x="17103" y="15511"/>
                  <a:pt x="17089" y="15349"/>
                </a:cubicBezTo>
                <a:cubicBezTo>
                  <a:pt x="17074" y="15161"/>
                  <a:pt x="17068" y="15109"/>
                  <a:pt x="17044" y="15119"/>
                </a:cubicBezTo>
                <a:close/>
                <a:moveTo>
                  <a:pt x="18843" y="15884"/>
                </a:moveTo>
                <a:cubicBezTo>
                  <a:pt x="18833" y="15866"/>
                  <a:pt x="18819" y="15902"/>
                  <a:pt x="18799" y="15983"/>
                </a:cubicBezTo>
                <a:cubicBezTo>
                  <a:pt x="18774" y="16080"/>
                  <a:pt x="18770" y="16170"/>
                  <a:pt x="18786" y="16258"/>
                </a:cubicBezTo>
                <a:cubicBezTo>
                  <a:pt x="18802" y="16343"/>
                  <a:pt x="18800" y="16422"/>
                  <a:pt x="18779" y="16487"/>
                </a:cubicBezTo>
                <a:cubicBezTo>
                  <a:pt x="18762" y="16542"/>
                  <a:pt x="18779" y="16522"/>
                  <a:pt x="18818" y="16442"/>
                </a:cubicBezTo>
                <a:cubicBezTo>
                  <a:pt x="18872" y="16329"/>
                  <a:pt x="18885" y="16255"/>
                  <a:pt x="18873" y="16107"/>
                </a:cubicBezTo>
                <a:cubicBezTo>
                  <a:pt x="18862" y="15973"/>
                  <a:pt x="18854" y="15902"/>
                  <a:pt x="18843" y="15884"/>
                </a:cubicBezTo>
                <a:close/>
                <a:moveTo>
                  <a:pt x="18301" y="15954"/>
                </a:moveTo>
                <a:cubicBezTo>
                  <a:pt x="18269" y="15954"/>
                  <a:pt x="18235" y="16113"/>
                  <a:pt x="18235" y="16265"/>
                </a:cubicBezTo>
                <a:cubicBezTo>
                  <a:pt x="18235" y="16371"/>
                  <a:pt x="18334" y="16348"/>
                  <a:pt x="18347" y="16239"/>
                </a:cubicBezTo>
                <a:cubicBezTo>
                  <a:pt x="18364" y="16101"/>
                  <a:pt x="18340" y="15954"/>
                  <a:pt x="18301" y="15954"/>
                </a:cubicBezTo>
                <a:close/>
                <a:moveTo>
                  <a:pt x="14011" y="15972"/>
                </a:moveTo>
                <a:cubicBezTo>
                  <a:pt x="14001" y="15975"/>
                  <a:pt x="13992" y="15994"/>
                  <a:pt x="13983" y="16031"/>
                </a:cubicBezTo>
                <a:cubicBezTo>
                  <a:pt x="13970" y="16093"/>
                  <a:pt x="13958" y="16187"/>
                  <a:pt x="13958" y="16239"/>
                </a:cubicBezTo>
                <a:cubicBezTo>
                  <a:pt x="13958" y="16376"/>
                  <a:pt x="14035" y="16357"/>
                  <a:pt x="14054" y="16215"/>
                </a:cubicBezTo>
                <a:cubicBezTo>
                  <a:pt x="14071" y="16085"/>
                  <a:pt x="14041" y="15963"/>
                  <a:pt x="14011" y="15972"/>
                </a:cubicBezTo>
                <a:close/>
                <a:moveTo>
                  <a:pt x="21113" y="16038"/>
                </a:moveTo>
                <a:cubicBezTo>
                  <a:pt x="21107" y="16048"/>
                  <a:pt x="21099" y="16067"/>
                  <a:pt x="21089" y="16094"/>
                </a:cubicBezTo>
                <a:cubicBezTo>
                  <a:pt x="21065" y="16164"/>
                  <a:pt x="21065" y="16219"/>
                  <a:pt x="21088" y="16326"/>
                </a:cubicBezTo>
                <a:cubicBezTo>
                  <a:pt x="21111" y="16433"/>
                  <a:pt x="21111" y="16490"/>
                  <a:pt x="21088" y="16562"/>
                </a:cubicBezTo>
                <a:cubicBezTo>
                  <a:pt x="21066" y="16628"/>
                  <a:pt x="21074" y="16627"/>
                  <a:pt x="21115" y="16555"/>
                </a:cubicBezTo>
                <a:cubicBezTo>
                  <a:pt x="21159" y="16478"/>
                  <a:pt x="21169" y="16409"/>
                  <a:pt x="21157" y="16261"/>
                </a:cubicBezTo>
                <a:cubicBezTo>
                  <a:pt x="21141" y="16071"/>
                  <a:pt x="21132" y="16010"/>
                  <a:pt x="21113" y="16038"/>
                </a:cubicBezTo>
                <a:close/>
                <a:moveTo>
                  <a:pt x="11988" y="16069"/>
                </a:moveTo>
                <a:cubicBezTo>
                  <a:pt x="11967" y="16074"/>
                  <a:pt x="11950" y="16150"/>
                  <a:pt x="11950" y="16296"/>
                </a:cubicBezTo>
                <a:cubicBezTo>
                  <a:pt x="11950" y="16422"/>
                  <a:pt x="11939" y="16576"/>
                  <a:pt x="11926" y="16639"/>
                </a:cubicBezTo>
                <a:cubicBezTo>
                  <a:pt x="11909" y="16718"/>
                  <a:pt x="11918" y="16713"/>
                  <a:pt x="11954" y="16620"/>
                </a:cubicBezTo>
                <a:cubicBezTo>
                  <a:pt x="11983" y="16547"/>
                  <a:pt x="12020" y="16487"/>
                  <a:pt x="12035" y="16487"/>
                </a:cubicBezTo>
                <a:cubicBezTo>
                  <a:pt x="12054" y="16487"/>
                  <a:pt x="12057" y="16412"/>
                  <a:pt x="12044" y="16278"/>
                </a:cubicBezTo>
                <a:cubicBezTo>
                  <a:pt x="12031" y="16134"/>
                  <a:pt x="12008" y="16065"/>
                  <a:pt x="11988" y="16069"/>
                </a:cubicBezTo>
                <a:close/>
                <a:moveTo>
                  <a:pt x="15099" y="16108"/>
                </a:moveTo>
                <a:cubicBezTo>
                  <a:pt x="15085" y="16108"/>
                  <a:pt x="15055" y="16142"/>
                  <a:pt x="15034" y="16183"/>
                </a:cubicBezTo>
                <a:cubicBezTo>
                  <a:pt x="15012" y="16223"/>
                  <a:pt x="15006" y="16256"/>
                  <a:pt x="15021" y="16256"/>
                </a:cubicBezTo>
                <a:cubicBezTo>
                  <a:pt x="15035" y="16256"/>
                  <a:pt x="15065" y="16223"/>
                  <a:pt x="15086" y="16183"/>
                </a:cubicBezTo>
                <a:cubicBezTo>
                  <a:pt x="15108" y="16142"/>
                  <a:pt x="15114" y="16108"/>
                  <a:pt x="15099" y="16108"/>
                </a:cubicBezTo>
                <a:close/>
                <a:moveTo>
                  <a:pt x="10770" y="16147"/>
                </a:moveTo>
                <a:cubicBezTo>
                  <a:pt x="10717" y="16168"/>
                  <a:pt x="10596" y="16413"/>
                  <a:pt x="10612" y="16488"/>
                </a:cubicBezTo>
                <a:cubicBezTo>
                  <a:pt x="10633" y="16586"/>
                  <a:pt x="10640" y="16584"/>
                  <a:pt x="10731" y="16447"/>
                </a:cubicBezTo>
                <a:cubicBezTo>
                  <a:pt x="10808" y="16331"/>
                  <a:pt x="10828" y="16227"/>
                  <a:pt x="10787" y="16153"/>
                </a:cubicBezTo>
                <a:cubicBezTo>
                  <a:pt x="10783" y="16146"/>
                  <a:pt x="10777" y="16144"/>
                  <a:pt x="10770" y="16147"/>
                </a:cubicBezTo>
                <a:close/>
                <a:moveTo>
                  <a:pt x="16204" y="16215"/>
                </a:moveTo>
                <a:cubicBezTo>
                  <a:pt x="16193" y="16224"/>
                  <a:pt x="16190" y="16311"/>
                  <a:pt x="16191" y="16491"/>
                </a:cubicBezTo>
                <a:lnTo>
                  <a:pt x="16193" y="16829"/>
                </a:lnTo>
                <a:lnTo>
                  <a:pt x="16219" y="16572"/>
                </a:lnTo>
                <a:cubicBezTo>
                  <a:pt x="16236" y="16396"/>
                  <a:pt x="16236" y="16288"/>
                  <a:pt x="16217" y="16233"/>
                </a:cubicBezTo>
                <a:cubicBezTo>
                  <a:pt x="16212" y="16218"/>
                  <a:pt x="16207" y="16212"/>
                  <a:pt x="16204" y="16215"/>
                </a:cubicBezTo>
                <a:close/>
                <a:moveTo>
                  <a:pt x="17139" y="16291"/>
                </a:moveTo>
                <a:cubicBezTo>
                  <a:pt x="17132" y="16296"/>
                  <a:pt x="17126" y="16308"/>
                  <a:pt x="17121" y="16330"/>
                </a:cubicBezTo>
                <a:cubicBezTo>
                  <a:pt x="17113" y="16371"/>
                  <a:pt x="17088" y="16385"/>
                  <a:pt x="17067" y="16361"/>
                </a:cubicBezTo>
                <a:cubicBezTo>
                  <a:pt x="17027" y="16317"/>
                  <a:pt x="17014" y="16419"/>
                  <a:pt x="17046" y="16513"/>
                </a:cubicBezTo>
                <a:cubicBezTo>
                  <a:pt x="17056" y="16542"/>
                  <a:pt x="17075" y="16534"/>
                  <a:pt x="17089" y="16494"/>
                </a:cubicBezTo>
                <a:cubicBezTo>
                  <a:pt x="17102" y="16455"/>
                  <a:pt x="17130" y="16441"/>
                  <a:pt x="17150" y="16463"/>
                </a:cubicBezTo>
                <a:cubicBezTo>
                  <a:pt x="17170" y="16485"/>
                  <a:pt x="17186" y="16467"/>
                  <a:pt x="17186" y="16423"/>
                </a:cubicBezTo>
                <a:cubicBezTo>
                  <a:pt x="17186" y="16337"/>
                  <a:pt x="17160" y="16278"/>
                  <a:pt x="17139" y="16291"/>
                </a:cubicBezTo>
                <a:close/>
                <a:moveTo>
                  <a:pt x="12781" y="16307"/>
                </a:moveTo>
                <a:cubicBezTo>
                  <a:pt x="12769" y="16308"/>
                  <a:pt x="12749" y="16335"/>
                  <a:pt x="12713" y="16387"/>
                </a:cubicBezTo>
                <a:cubicBezTo>
                  <a:pt x="12611" y="16539"/>
                  <a:pt x="12611" y="16538"/>
                  <a:pt x="12631" y="16634"/>
                </a:cubicBezTo>
                <a:cubicBezTo>
                  <a:pt x="12655" y="16746"/>
                  <a:pt x="12794" y="16531"/>
                  <a:pt x="12794" y="16382"/>
                </a:cubicBezTo>
                <a:cubicBezTo>
                  <a:pt x="12794" y="16332"/>
                  <a:pt x="12792" y="16307"/>
                  <a:pt x="12781" y="16307"/>
                </a:cubicBezTo>
                <a:close/>
                <a:moveTo>
                  <a:pt x="15883" y="16411"/>
                </a:moveTo>
                <a:cubicBezTo>
                  <a:pt x="15869" y="16411"/>
                  <a:pt x="15835" y="16464"/>
                  <a:pt x="15807" y="16529"/>
                </a:cubicBezTo>
                <a:cubicBezTo>
                  <a:pt x="15759" y="16641"/>
                  <a:pt x="15759" y="16642"/>
                  <a:pt x="15821" y="16557"/>
                </a:cubicBezTo>
                <a:cubicBezTo>
                  <a:pt x="15902" y="16446"/>
                  <a:pt x="15916" y="16411"/>
                  <a:pt x="15883" y="16411"/>
                </a:cubicBezTo>
                <a:close/>
                <a:moveTo>
                  <a:pt x="15154" y="16413"/>
                </a:moveTo>
                <a:cubicBezTo>
                  <a:pt x="15134" y="16416"/>
                  <a:pt x="15112" y="16456"/>
                  <a:pt x="15102" y="16529"/>
                </a:cubicBezTo>
                <a:cubicBezTo>
                  <a:pt x="15094" y="16595"/>
                  <a:pt x="15075" y="16628"/>
                  <a:pt x="15060" y="16601"/>
                </a:cubicBezTo>
                <a:cubicBezTo>
                  <a:pt x="15046" y="16575"/>
                  <a:pt x="15034" y="16590"/>
                  <a:pt x="15034" y="16634"/>
                </a:cubicBezTo>
                <a:cubicBezTo>
                  <a:pt x="15034" y="16726"/>
                  <a:pt x="15049" y="16732"/>
                  <a:pt x="15132" y="16668"/>
                </a:cubicBezTo>
                <a:cubicBezTo>
                  <a:pt x="15165" y="16642"/>
                  <a:pt x="15191" y="16573"/>
                  <a:pt x="15191" y="16516"/>
                </a:cubicBezTo>
                <a:cubicBezTo>
                  <a:pt x="15191" y="16443"/>
                  <a:pt x="15174" y="16410"/>
                  <a:pt x="15154" y="16413"/>
                </a:cubicBezTo>
                <a:close/>
                <a:moveTo>
                  <a:pt x="14857" y="16425"/>
                </a:moveTo>
                <a:cubicBezTo>
                  <a:pt x="14766" y="16441"/>
                  <a:pt x="14740" y="16478"/>
                  <a:pt x="14759" y="16568"/>
                </a:cubicBezTo>
                <a:cubicBezTo>
                  <a:pt x="14779" y="16659"/>
                  <a:pt x="14816" y="16659"/>
                  <a:pt x="14836" y="16567"/>
                </a:cubicBezTo>
                <a:cubicBezTo>
                  <a:pt x="14845" y="16527"/>
                  <a:pt x="14869" y="16513"/>
                  <a:pt x="14890" y="16537"/>
                </a:cubicBezTo>
                <a:cubicBezTo>
                  <a:pt x="14911" y="16560"/>
                  <a:pt x="14929" y="16541"/>
                  <a:pt x="14929" y="16496"/>
                </a:cubicBezTo>
                <a:cubicBezTo>
                  <a:pt x="14929" y="16450"/>
                  <a:pt x="14896" y="16418"/>
                  <a:pt x="14857" y="16425"/>
                </a:cubicBezTo>
                <a:close/>
                <a:moveTo>
                  <a:pt x="12391" y="16438"/>
                </a:moveTo>
                <a:cubicBezTo>
                  <a:pt x="12384" y="16459"/>
                  <a:pt x="12387" y="16806"/>
                  <a:pt x="12397" y="17208"/>
                </a:cubicBezTo>
                <a:cubicBezTo>
                  <a:pt x="12408" y="17611"/>
                  <a:pt x="12422" y="17922"/>
                  <a:pt x="12429" y="17901"/>
                </a:cubicBezTo>
                <a:cubicBezTo>
                  <a:pt x="12436" y="17880"/>
                  <a:pt x="12434" y="17535"/>
                  <a:pt x="12423" y="17132"/>
                </a:cubicBezTo>
                <a:cubicBezTo>
                  <a:pt x="12413" y="16730"/>
                  <a:pt x="12398" y="16417"/>
                  <a:pt x="12391" y="16438"/>
                </a:cubicBezTo>
                <a:close/>
                <a:moveTo>
                  <a:pt x="11374" y="16456"/>
                </a:moveTo>
                <a:cubicBezTo>
                  <a:pt x="11370" y="16438"/>
                  <a:pt x="11368" y="16521"/>
                  <a:pt x="11367" y="16677"/>
                </a:cubicBezTo>
                <a:cubicBezTo>
                  <a:pt x="11367" y="16887"/>
                  <a:pt x="11372" y="16980"/>
                  <a:pt x="11378" y="16887"/>
                </a:cubicBezTo>
                <a:cubicBezTo>
                  <a:pt x="11384" y="16793"/>
                  <a:pt x="11385" y="16622"/>
                  <a:pt x="11379" y="16507"/>
                </a:cubicBezTo>
                <a:cubicBezTo>
                  <a:pt x="11377" y="16478"/>
                  <a:pt x="11376" y="16462"/>
                  <a:pt x="11374" y="16456"/>
                </a:cubicBezTo>
                <a:close/>
                <a:moveTo>
                  <a:pt x="10449" y="16479"/>
                </a:moveTo>
                <a:cubicBezTo>
                  <a:pt x="10438" y="16445"/>
                  <a:pt x="10434" y="16630"/>
                  <a:pt x="10441" y="16889"/>
                </a:cubicBezTo>
                <a:lnTo>
                  <a:pt x="10454" y="17362"/>
                </a:lnTo>
                <a:lnTo>
                  <a:pt x="10462" y="16952"/>
                </a:lnTo>
                <a:cubicBezTo>
                  <a:pt x="10466" y="16726"/>
                  <a:pt x="10461" y="16513"/>
                  <a:pt x="10449" y="16479"/>
                </a:cubicBezTo>
                <a:close/>
                <a:moveTo>
                  <a:pt x="16407" y="16590"/>
                </a:moveTo>
                <a:cubicBezTo>
                  <a:pt x="16405" y="16593"/>
                  <a:pt x="16403" y="16651"/>
                  <a:pt x="16402" y="16761"/>
                </a:cubicBezTo>
                <a:cubicBezTo>
                  <a:pt x="16400" y="16975"/>
                  <a:pt x="16406" y="17318"/>
                  <a:pt x="16416" y="17522"/>
                </a:cubicBezTo>
                <a:cubicBezTo>
                  <a:pt x="16444" y="18123"/>
                  <a:pt x="16453" y="17801"/>
                  <a:pt x="16428" y="17058"/>
                </a:cubicBezTo>
                <a:cubicBezTo>
                  <a:pt x="16417" y="16734"/>
                  <a:pt x="16411" y="16585"/>
                  <a:pt x="16407" y="16590"/>
                </a:cubicBezTo>
                <a:close/>
                <a:moveTo>
                  <a:pt x="13643" y="16601"/>
                </a:moveTo>
                <a:cubicBezTo>
                  <a:pt x="13621" y="16601"/>
                  <a:pt x="13607" y="16647"/>
                  <a:pt x="13611" y="16704"/>
                </a:cubicBezTo>
                <a:cubicBezTo>
                  <a:pt x="13615" y="16760"/>
                  <a:pt x="13606" y="16850"/>
                  <a:pt x="13592" y="16902"/>
                </a:cubicBezTo>
                <a:cubicBezTo>
                  <a:pt x="13577" y="16954"/>
                  <a:pt x="13572" y="17017"/>
                  <a:pt x="13581" y="17044"/>
                </a:cubicBezTo>
                <a:cubicBezTo>
                  <a:pt x="13597" y="17090"/>
                  <a:pt x="13721" y="17033"/>
                  <a:pt x="13747" y="16967"/>
                </a:cubicBezTo>
                <a:cubicBezTo>
                  <a:pt x="13754" y="16949"/>
                  <a:pt x="13742" y="16904"/>
                  <a:pt x="13721" y="16866"/>
                </a:cubicBezTo>
                <a:cubicBezTo>
                  <a:pt x="13700" y="16828"/>
                  <a:pt x="13682" y="16753"/>
                  <a:pt x="13682" y="16699"/>
                </a:cubicBezTo>
                <a:cubicBezTo>
                  <a:pt x="13682" y="16645"/>
                  <a:pt x="13665" y="16601"/>
                  <a:pt x="13643" y="16601"/>
                </a:cubicBezTo>
                <a:close/>
                <a:moveTo>
                  <a:pt x="20216" y="16601"/>
                </a:moveTo>
                <a:cubicBezTo>
                  <a:pt x="20195" y="16600"/>
                  <a:pt x="20170" y="16613"/>
                  <a:pt x="20158" y="16643"/>
                </a:cubicBezTo>
                <a:cubicBezTo>
                  <a:pt x="20152" y="16656"/>
                  <a:pt x="20127" y="16679"/>
                  <a:pt x="20084" y="16706"/>
                </a:cubicBezTo>
                <a:cubicBezTo>
                  <a:pt x="20076" y="16711"/>
                  <a:pt x="20077" y="16749"/>
                  <a:pt x="20085" y="16791"/>
                </a:cubicBezTo>
                <a:cubicBezTo>
                  <a:pt x="20096" y="16838"/>
                  <a:pt x="20119" y="16841"/>
                  <a:pt x="20146" y="16798"/>
                </a:cubicBezTo>
                <a:cubicBezTo>
                  <a:pt x="20170" y="16761"/>
                  <a:pt x="20202" y="16730"/>
                  <a:pt x="20216" y="16729"/>
                </a:cubicBezTo>
                <a:cubicBezTo>
                  <a:pt x="20230" y="16728"/>
                  <a:pt x="20246" y="16693"/>
                  <a:pt x="20250" y="16651"/>
                </a:cubicBezTo>
                <a:cubicBezTo>
                  <a:pt x="20254" y="16621"/>
                  <a:pt x="20237" y="16603"/>
                  <a:pt x="20216" y="16601"/>
                </a:cubicBezTo>
                <a:close/>
                <a:moveTo>
                  <a:pt x="10783" y="16666"/>
                </a:moveTo>
                <a:cubicBezTo>
                  <a:pt x="10774" y="16676"/>
                  <a:pt x="10761" y="16711"/>
                  <a:pt x="10744" y="16768"/>
                </a:cubicBezTo>
                <a:cubicBezTo>
                  <a:pt x="10717" y="16858"/>
                  <a:pt x="10680" y="16912"/>
                  <a:pt x="10660" y="16891"/>
                </a:cubicBezTo>
                <a:cubicBezTo>
                  <a:pt x="10641" y="16869"/>
                  <a:pt x="10625" y="16892"/>
                  <a:pt x="10625" y="16943"/>
                </a:cubicBezTo>
                <a:cubicBezTo>
                  <a:pt x="10625" y="17006"/>
                  <a:pt x="10648" y="17019"/>
                  <a:pt x="10697" y="16984"/>
                </a:cubicBezTo>
                <a:cubicBezTo>
                  <a:pt x="10786" y="16921"/>
                  <a:pt x="10818" y="16835"/>
                  <a:pt x="10803" y="16705"/>
                </a:cubicBezTo>
                <a:cubicBezTo>
                  <a:pt x="10799" y="16670"/>
                  <a:pt x="10793" y="16656"/>
                  <a:pt x="10783" y="16666"/>
                </a:cubicBezTo>
                <a:close/>
                <a:moveTo>
                  <a:pt x="18025" y="16791"/>
                </a:moveTo>
                <a:cubicBezTo>
                  <a:pt x="18015" y="16791"/>
                  <a:pt x="18016" y="16949"/>
                  <a:pt x="18029" y="17141"/>
                </a:cubicBezTo>
                <a:cubicBezTo>
                  <a:pt x="18061" y="17639"/>
                  <a:pt x="18025" y="17803"/>
                  <a:pt x="17892" y="17766"/>
                </a:cubicBezTo>
                <a:cubicBezTo>
                  <a:pt x="17825" y="17748"/>
                  <a:pt x="17789" y="17770"/>
                  <a:pt x="17789" y="17828"/>
                </a:cubicBezTo>
                <a:cubicBezTo>
                  <a:pt x="17789" y="18035"/>
                  <a:pt x="17914" y="18022"/>
                  <a:pt x="18001" y="17806"/>
                </a:cubicBezTo>
                <a:cubicBezTo>
                  <a:pt x="18037" y="17718"/>
                  <a:pt x="18050" y="17726"/>
                  <a:pt x="18091" y="17856"/>
                </a:cubicBezTo>
                <a:cubicBezTo>
                  <a:pt x="18143" y="18024"/>
                  <a:pt x="18210" y="18053"/>
                  <a:pt x="18252" y="17928"/>
                </a:cubicBezTo>
                <a:cubicBezTo>
                  <a:pt x="18272" y="17873"/>
                  <a:pt x="18301" y="17877"/>
                  <a:pt x="18350" y="17941"/>
                </a:cubicBezTo>
                <a:cubicBezTo>
                  <a:pt x="18400" y="18007"/>
                  <a:pt x="18436" y="18011"/>
                  <a:pt x="18480" y="17953"/>
                </a:cubicBezTo>
                <a:cubicBezTo>
                  <a:pt x="18525" y="17894"/>
                  <a:pt x="18557" y="17899"/>
                  <a:pt x="18604" y="17976"/>
                </a:cubicBezTo>
                <a:cubicBezTo>
                  <a:pt x="18640" y="18033"/>
                  <a:pt x="18682" y="18065"/>
                  <a:pt x="18699" y="18048"/>
                </a:cubicBezTo>
                <a:cubicBezTo>
                  <a:pt x="18716" y="18031"/>
                  <a:pt x="18775" y="17994"/>
                  <a:pt x="18831" y="17965"/>
                </a:cubicBezTo>
                <a:cubicBezTo>
                  <a:pt x="18980" y="17886"/>
                  <a:pt x="19073" y="17725"/>
                  <a:pt x="19091" y="17507"/>
                </a:cubicBezTo>
                <a:cubicBezTo>
                  <a:pt x="19130" y="17057"/>
                  <a:pt x="18979" y="17081"/>
                  <a:pt x="18802" y="17555"/>
                </a:cubicBezTo>
                <a:cubicBezTo>
                  <a:pt x="18678" y="17885"/>
                  <a:pt x="18651" y="17911"/>
                  <a:pt x="18604" y="17745"/>
                </a:cubicBezTo>
                <a:cubicBezTo>
                  <a:pt x="18576" y="17648"/>
                  <a:pt x="18564" y="17648"/>
                  <a:pt x="18507" y="17755"/>
                </a:cubicBezTo>
                <a:cubicBezTo>
                  <a:pt x="18456" y="17852"/>
                  <a:pt x="18430" y="17860"/>
                  <a:pt x="18379" y="17793"/>
                </a:cubicBezTo>
                <a:cubicBezTo>
                  <a:pt x="18334" y="17733"/>
                  <a:pt x="18293" y="17731"/>
                  <a:pt x="18244" y="17785"/>
                </a:cubicBezTo>
                <a:cubicBezTo>
                  <a:pt x="18144" y="17895"/>
                  <a:pt x="18081" y="17691"/>
                  <a:pt x="18061" y="17187"/>
                </a:cubicBezTo>
                <a:cubicBezTo>
                  <a:pt x="18052" y="16970"/>
                  <a:pt x="18036" y="16791"/>
                  <a:pt x="18025" y="16791"/>
                </a:cubicBezTo>
                <a:close/>
                <a:moveTo>
                  <a:pt x="15524" y="16889"/>
                </a:moveTo>
                <a:cubicBezTo>
                  <a:pt x="15518" y="16874"/>
                  <a:pt x="15517" y="16972"/>
                  <a:pt x="15524" y="17175"/>
                </a:cubicBezTo>
                <a:cubicBezTo>
                  <a:pt x="15541" y="17686"/>
                  <a:pt x="15503" y="17823"/>
                  <a:pt x="15362" y="17756"/>
                </a:cubicBezTo>
                <a:cubicBezTo>
                  <a:pt x="15296" y="17725"/>
                  <a:pt x="15270" y="17742"/>
                  <a:pt x="15270" y="17814"/>
                </a:cubicBezTo>
                <a:cubicBezTo>
                  <a:pt x="15270" y="18032"/>
                  <a:pt x="15472" y="18004"/>
                  <a:pt x="15519" y="17779"/>
                </a:cubicBezTo>
                <a:cubicBezTo>
                  <a:pt x="15532" y="17720"/>
                  <a:pt x="15554" y="17744"/>
                  <a:pt x="15589" y="17851"/>
                </a:cubicBezTo>
                <a:cubicBezTo>
                  <a:pt x="15617" y="17938"/>
                  <a:pt x="15669" y="18008"/>
                  <a:pt x="15705" y="18008"/>
                </a:cubicBezTo>
                <a:cubicBezTo>
                  <a:pt x="15741" y="18008"/>
                  <a:pt x="15775" y="18052"/>
                  <a:pt x="15782" y="18104"/>
                </a:cubicBezTo>
                <a:cubicBezTo>
                  <a:pt x="15788" y="18156"/>
                  <a:pt x="15805" y="18293"/>
                  <a:pt x="15819" y="18408"/>
                </a:cubicBezTo>
                <a:cubicBezTo>
                  <a:pt x="15869" y="18799"/>
                  <a:pt x="16006" y="18577"/>
                  <a:pt x="15974" y="18159"/>
                </a:cubicBezTo>
                <a:cubicBezTo>
                  <a:pt x="15968" y="18087"/>
                  <a:pt x="15999" y="18039"/>
                  <a:pt x="16070" y="18009"/>
                </a:cubicBezTo>
                <a:cubicBezTo>
                  <a:pt x="16187" y="17961"/>
                  <a:pt x="16241" y="17885"/>
                  <a:pt x="16241" y="17773"/>
                </a:cubicBezTo>
                <a:cubicBezTo>
                  <a:pt x="16241" y="17727"/>
                  <a:pt x="16220" y="17731"/>
                  <a:pt x="16187" y="17781"/>
                </a:cubicBezTo>
                <a:cubicBezTo>
                  <a:pt x="16158" y="17827"/>
                  <a:pt x="16090" y="17854"/>
                  <a:pt x="16037" y="17841"/>
                </a:cubicBezTo>
                <a:lnTo>
                  <a:pt x="15939" y="17819"/>
                </a:lnTo>
                <a:lnTo>
                  <a:pt x="15948" y="17486"/>
                </a:lnTo>
                <a:cubicBezTo>
                  <a:pt x="15960" y="17079"/>
                  <a:pt x="15914" y="17084"/>
                  <a:pt x="15840" y="17500"/>
                </a:cubicBezTo>
                <a:cubicBezTo>
                  <a:pt x="15775" y="17863"/>
                  <a:pt x="15675" y="17951"/>
                  <a:pt x="15607" y="17707"/>
                </a:cubicBezTo>
                <a:cubicBezTo>
                  <a:pt x="15580" y="17612"/>
                  <a:pt x="15557" y="17445"/>
                  <a:pt x="15556" y="17334"/>
                </a:cubicBezTo>
                <a:cubicBezTo>
                  <a:pt x="15555" y="17224"/>
                  <a:pt x="15544" y="17048"/>
                  <a:pt x="15532" y="16943"/>
                </a:cubicBezTo>
                <a:cubicBezTo>
                  <a:pt x="15528" y="16912"/>
                  <a:pt x="15526" y="16895"/>
                  <a:pt x="15524" y="16889"/>
                </a:cubicBezTo>
                <a:close/>
                <a:moveTo>
                  <a:pt x="14004" y="16899"/>
                </a:moveTo>
                <a:cubicBezTo>
                  <a:pt x="13996" y="16894"/>
                  <a:pt x="13989" y="16897"/>
                  <a:pt x="13982" y="16909"/>
                </a:cubicBezTo>
                <a:cubicBezTo>
                  <a:pt x="13968" y="16934"/>
                  <a:pt x="13964" y="16987"/>
                  <a:pt x="13972" y="17026"/>
                </a:cubicBezTo>
                <a:cubicBezTo>
                  <a:pt x="13981" y="17066"/>
                  <a:pt x="13999" y="17078"/>
                  <a:pt x="14013" y="17054"/>
                </a:cubicBezTo>
                <a:cubicBezTo>
                  <a:pt x="14026" y="17029"/>
                  <a:pt x="14031" y="16976"/>
                  <a:pt x="14022" y="16937"/>
                </a:cubicBezTo>
                <a:cubicBezTo>
                  <a:pt x="14018" y="16917"/>
                  <a:pt x="14011" y="16904"/>
                  <a:pt x="14004" y="16899"/>
                </a:cubicBezTo>
                <a:close/>
                <a:moveTo>
                  <a:pt x="18282" y="16899"/>
                </a:moveTo>
                <a:cubicBezTo>
                  <a:pt x="18274" y="16894"/>
                  <a:pt x="18266" y="16897"/>
                  <a:pt x="18259" y="16909"/>
                </a:cubicBezTo>
                <a:cubicBezTo>
                  <a:pt x="18246" y="16934"/>
                  <a:pt x="18241" y="16987"/>
                  <a:pt x="18250" y="17026"/>
                </a:cubicBezTo>
                <a:cubicBezTo>
                  <a:pt x="18258" y="17066"/>
                  <a:pt x="18277" y="17078"/>
                  <a:pt x="18290" y="17054"/>
                </a:cubicBezTo>
                <a:cubicBezTo>
                  <a:pt x="18304" y="17029"/>
                  <a:pt x="18308" y="16976"/>
                  <a:pt x="18300" y="16937"/>
                </a:cubicBezTo>
                <a:cubicBezTo>
                  <a:pt x="18296" y="16917"/>
                  <a:pt x="18289" y="16904"/>
                  <a:pt x="18282" y="16899"/>
                </a:cubicBezTo>
                <a:close/>
                <a:moveTo>
                  <a:pt x="1164" y="16943"/>
                </a:moveTo>
                <a:cubicBezTo>
                  <a:pt x="1028" y="16943"/>
                  <a:pt x="969" y="17439"/>
                  <a:pt x="1078" y="17662"/>
                </a:cubicBezTo>
                <a:cubicBezTo>
                  <a:pt x="1110" y="17727"/>
                  <a:pt x="1152" y="17780"/>
                  <a:pt x="1170" y="17780"/>
                </a:cubicBezTo>
                <a:cubicBezTo>
                  <a:pt x="1213" y="17780"/>
                  <a:pt x="1308" y="17505"/>
                  <a:pt x="1308" y="17379"/>
                </a:cubicBezTo>
                <a:cubicBezTo>
                  <a:pt x="1308" y="17192"/>
                  <a:pt x="1226" y="16943"/>
                  <a:pt x="1164" y="16943"/>
                </a:cubicBezTo>
                <a:close/>
                <a:moveTo>
                  <a:pt x="16228" y="17005"/>
                </a:moveTo>
                <a:cubicBezTo>
                  <a:pt x="16224" y="16992"/>
                  <a:pt x="16220" y="17039"/>
                  <a:pt x="16220" y="17134"/>
                </a:cubicBezTo>
                <a:cubicBezTo>
                  <a:pt x="16219" y="17259"/>
                  <a:pt x="16225" y="17320"/>
                  <a:pt x="16232" y="17268"/>
                </a:cubicBezTo>
                <a:cubicBezTo>
                  <a:pt x="16239" y="17217"/>
                  <a:pt x="16240" y="17114"/>
                  <a:pt x="16233" y="17040"/>
                </a:cubicBezTo>
                <a:cubicBezTo>
                  <a:pt x="16231" y="17022"/>
                  <a:pt x="16230" y="17010"/>
                  <a:pt x="16228" y="17005"/>
                </a:cubicBezTo>
                <a:close/>
                <a:moveTo>
                  <a:pt x="11052" y="17020"/>
                </a:moveTo>
                <a:cubicBezTo>
                  <a:pt x="10991" y="17018"/>
                  <a:pt x="10914" y="17320"/>
                  <a:pt x="10914" y="17555"/>
                </a:cubicBezTo>
                <a:cubicBezTo>
                  <a:pt x="10914" y="17834"/>
                  <a:pt x="10857" y="17916"/>
                  <a:pt x="10774" y="17759"/>
                </a:cubicBezTo>
                <a:cubicBezTo>
                  <a:pt x="10723" y="17661"/>
                  <a:pt x="10707" y="17660"/>
                  <a:pt x="10665" y="17750"/>
                </a:cubicBezTo>
                <a:cubicBezTo>
                  <a:pt x="10599" y="17890"/>
                  <a:pt x="10582" y="17885"/>
                  <a:pt x="10520" y="17704"/>
                </a:cubicBezTo>
                <a:cubicBezTo>
                  <a:pt x="10471" y="17563"/>
                  <a:pt x="10467" y="17562"/>
                  <a:pt x="10467" y="17689"/>
                </a:cubicBezTo>
                <a:cubicBezTo>
                  <a:pt x="10467" y="17765"/>
                  <a:pt x="10481" y="17867"/>
                  <a:pt x="10499" y="17917"/>
                </a:cubicBezTo>
                <a:cubicBezTo>
                  <a:pt x="10538" y="18031"/>
                  <a:pt x="10631" y="18036"/>
                  <a:pt x="10669" y="17926"/>
                </a:cubicBezTo>
                <a:cubicBezTo>
                  <a:pt x="10690" y="17866"/>
                  <a:pt x="10714" y="17867"/>
                  <a:pt x="10755" y="17931"/>
                </a:cubicBezTo>
                <a:cubicBezTo>
                  <a:pt x="10820" y="18032"/>
                  <a:pt x="10920" y="17983"/>
                  <a:pt x="11086" y="17770"/>
                </a:cubicBezTo>
                <a:cubicBezTo>
                  <a:pt x="11199" y="17626"/>
                  <a:pt x="11292" y="17385"/>
                  <a:pt x="11187" y="17510"/>
                </a:cubicBezTo>
                <a:cubicBezTo>
                  <a:pt x="11076" y="17642"/>
                  <a:pt x="11041" y="17641"/>
                  <a:pt x="10990" y="17507"/>
                </a:cubicBezTo>
                <a:cubicBezTo>
                  <a:pt x="10939" y="17375"/>
                  <a:pt x="10939" y="17362"/>
                  <a:pt x="10982" y="17269"/>
                </a:cubicBezTo>
                <a:cubicBezTo>
                  <a:pt x="11008" y="17216"/>
                  <a:pt x="11059" y="17172"/>
                  <a:pt x="11096" y="17171"/>
                </a:cubicBezTo>
                <a:cubicBezTo>
                  <a:pt x="11149" y="17170"/>
                  <a:pt x="11155" y="17153"/>
                  <a:pt x="11124" y="17095"/>
                </a:cubicBezTo>
                <a:cubicBezTo>
                  <a:pt x="11102" y="17054"/>
                  <a:pt x="11070" y="17021"/>
                  <a:pt x="11052" y="17020"/>
                </a:cubicBezTo>
                <a:close/>
                <a:moveTo>
                  <a:pt x="17134" y="17046"/>
                </a:moveTo>
                <a:cubicBezTo>
                  <a:pt x="17111" y="17040"/>
                  <a:pt x="17087" y="17107"/>
                  <a:pt x="17063" y="17246"/>
                </a:cubicBezTo>
                <a:cubicBezTo>
                  <a:pt x="17021" y="17491"/>
                  <a:pt x="17048" y="17650"/>
                  <a:pt x="17124" y="17607"/>
                </a:cubicBezTo>
                <a:cubicBezTo>
                  <a:pt x="17159" y="17588"/>
                  <a:pt x="17195" y="17608"/>
                  <a:pt x="17204" y="17653"/>
                </a:cubicBezTo>
                <a:cubicBezTo>
                  <a:pt x="17242" y="17831"/>
                  <a:pt x="17240" y="17555"/>
                  <a:pt x="17201" y="17286"/>
                </a:cubicBezTo>
                <a:cubicBezTo>
                  <a:pt x="17179" y="17133"/>
                  <a:pt x="17157" y="17053"/>
                  <a:pt x="17134" y="17046"/>
                </a:cubicBezTo>
                <a:close/>
                <a:moveTo>
                  <a:pt x="14874" y="17181"/>
                </a:moveTo>
                <a:cubicBezTo>
                  <a:pt x="14854" y="17180"/>
                  <a:pt x="14823" y="17242"/>
                  <a:pt x="14781" y="17364"/>
                </a:cubicBezTo>
                <a:cubicBezTo>
                  <a:pt x="14701" y="17595"/>
                  <a:pt x="14711" y="17741"/>
                  <a:pt x="14806" y="17745"/>
                </a:cubicBezTo>
                <a:cubicBezTo>
                  <a:pt x="14845" y="17747"/>
                  <a:pt x="14897" y="17807"/>
                  <a:pt x="14922" y="17879"/>
                </a:cubicBezTo>
                <a:cubicBezTo>
                  <a:pt x="14968" y="18014"/>
                  <a:pt x="15052" y="18047"/>
                  <a:pt x="15103" y="17951"/>
                </a:cubicBezTo>
                <a:cubicBezTo>
                  <a:pt x="15151" y="17859"/>
                  <a:pt x="15171" y="17565"/>
                  <a:pt x="15139" y="17420"/>
                </a:cubicBezTo>
                <a:cubicBezTo>
                  <a:pt x="15113" y="17303"/>
                  <a:pt x="15111" y="17311"/>
                  <a:pt x="15123" y="17472"/>
                </a:cubicBezTo>
                <a:cubicBezTo>
                  <a:pt x="15140" y="17705"/>
                  <a:pt x="15099" y="17856"/>
                  <a:pt x="15018" y="17856"/>
                </a:cubicBezTo>
                <a:cubicBezTo>
                  <a:pt x="14949" y="17856"/>
                  <a:pt x="14903" y="17659"/>
                  <a:pt x="14903" y="17367"/>
                </a:cubicBezTo>
                <a:cubicBezTo>
                  <a:pt x="14903" y="17243"/>
                  <a:pt x="14893" y="17181"/>
                  <a:pt x="14874" y="17181"/>
                </a:cubicBezTo>
                <a:close/>
                <a:moveTo>
                  <a:pt x="1586" y="17185"/>
                </a:moveTo>
                <a:cubicBezTo>
                  <a:pt x="1547" y="17171"/>
                  <a:pt x="1499" y="17202"/>
                  <a:pt x="1478" y="17252"/>
                </a:cubicBezTo>
                <a:cubicBezTo>
                  <a:pt x="1432" y="17362"/>
                  <a:pt x="1428" y="17640"/>
                  <a:pt x="1471" y="17765"/>
                </a:cubicBezTo>
                <a:cubicBezTo>
                  <a:pt x="1489" y="17815"/>
                  <a:pt x="1536" y="17856"/>
                  <a:pt x="1577" y="17856"/>
                </a:cubicBezTo>
                <a:cubicBezTo>
                  <a:pt x="1718" y="17856"/>
                  <a:pt x="1727" y="17233"/>
                  <a:pt x="1586" y="17185"/>
                </a:cubicBezTo>
                <a:close/>
                <a:moveTo>
                  <a:pt x="21487" y="17256"/>
                </a:moveTo>
                <a:cubicBezTo>
                  <a:pt x="21477" y="17260"/>
                  <a:pt x="21466" y="17294"/>
                  <a:pt x="21450" y="17358"/>
                </a:cubicBezTo>
                <a:cubicBezTo>
                  <a:pt x="21393" y="17572"/>
                  <a:pt x="21402" y="17807"/>
                  <a:pt x="21470" y="17905"/>
                </a:cubicBezTo>
                <a:cubicBezTo>
                  <a:pt x="21502" y="17951"/>
                  <a:pt x="21532" y="17994"/>
                  <a:pt x="21536" y="17999"/>
                </a:cubicBezTo>
                <a:cubicBezTo>
                  <a:pt x="21556" y="18028"/>
                  <a:pt x="21537" y="17420"/>
                  <a:pt x="21515" y="17324"/>
                </a:cubicBezTo>
                <a:cubicBezTo>
                  <a:pt x="21503" y="17275"/>
                  <a:pt x="21496" y="17251"/>
                  <a:pt x="21487" y="17256"/>
                </a:cubicBezTo>
                <a:close/>
                <a:moveTo>
                  <a:pt x="17606" y="17257"/>
                </a:moveTo>
                <a:cubicBezTo>
                  <a:pt x="17588" y="17255"/>
                  <a:pt x="17569" y="17316"/>
                  <a:pt x="17552" y="17443"/>
                </a:cubicBezTo>
                <a:cubicBezTo>
                  <a:pt x="17515" y="17724"/>
                  <a:pt x="17520" y="17777"/>
                  <a:pt x="17586" y="17850"/>
                </a:cubicBezTo>
                <a:cubicBezTo>
                  <a:pt x="17662" y="17934"/>
                  <a:pt x="17698" y="17743"/>
                  <a:pt x="17660" y="17454"/>
                </a:cubicBezTo>
                <a:cubicBezTo>
                  <a:pt x="17643" y="17324"/>
                  <a:pt x="17625" y="17259"/>
                  <a:pt x="17606" y="17257"/>
                </a:cubicBezTo>
                <a:close/>
                <a:moveTo>
                  <a:pt x="14367" y="17291"/>
                </a:moveTo>
                <a:cubicBezTo>
                  <a:pt x="14341" y="17284"/>
                  <a:pt x="14302" y="17374"/>
                  <a:pt x="14246" y="17561"/>
                </a:cubicBezTo>
                <a:cubicBezTo>
                  <a:pt x="14156" y="17859"/>
                  <a:pt x="14140" y="17884"/>
                  <a:pt x="14092" y="17800"/>
                </a:cubicBezTo>
                <a:cubicBezTo>
                  <a:pt x="14053" y="17732"/>
                  <a:pt x="14019" y="17728"/>
                  <a:pt x="13968" y="17784"/>
                </a:cubicBezTo>
                <a:cubicBezTo>
                  <a:pt x="13914" y="17844"/>
                  <a:pt x="13888" y="17834"/>
                  <a:pt x="13854" y="17745"/>
                </a:cubicBezTo>
                <a:cubicBezTo>
                  <a:pt x="13820" y="17656"/>
                  <a:pt x="13803" y="17651"/>
                  <a:pt x="13779" y="17720"/>
                </a:cubicBezTo>
                <a:cubicBezTo>
                  <a:pt x="13756" y="17788"/>
                  <a:pt x="13740" y="17788"/>
                  <a:pt x="13718" y="17724"/>
                </a:cubicBezTo>
                <a:cubicBezTo>
                  <a:pt x="13696" y="17660"/>
                  <a:pt x="13672" y="17669"/>
                  <a:pt x="13625" y="17758"/>
                </a:cubicBezTo>
                <a:cubicBezTo>
                  <a:pt x="13569" y="17866"/>
                  <a:pt x="13559" y="17865"/>
                  <a:pt x="13518" y="17758"/>
                </a:cubicBezTo>
                <a:cubicBezTo>
                  <a:pt x="13478" y="17655"/>
                  <a:pt x="13466" y="17653"/>
                  <a:pt x="13421" y="17748"/>
                </a:cubicBezTo>
                <a:cubicBezTo>
                  <a:pt x="13355" y="17889"/>
                  <a:pt x="13277" y="17887"/>
                  <a:pt x="13261" y="17743"/>
                </a:cubicBezTo>
                <a:cubicBezTo>
                  <a:pt x="13220" y="17356"/>
                  <a:pt x="13223" y="17366"/>
                  <a:pt x="13185" y="17481"/>
                </a:cubicBezTo>
                <a:cubicBezTo>
                  <a:pt x="13166" y="17541"/>
                  <a:pt x="13142" y="17667"/>
                  <a:pt x="13132" y="17761"/>
                </a:cubicBezTo>
                <a:cubicBezTo>
                  <a:pt x="13118" y="17896"/>
                  <a:pt x="13127" y="17948"/>
                  <a:pt x="13175" y="18002"/>
                </a:cubicBezTo>
                <a:cubicBezTo>
                  <a:pt x="13237" y="18072"/>
                  <a:pt x="13332" y="18040"/>
                  <a:pt x="13413" y="17920"/>
                </a:cubicBezTo>
                <a:cubicBezTo>
                  <a:pt x="13441" y="17877"/>
                  <a:pt x="13476" y="17885"/>
                  <a:pt x="13507" y="17941"/>
                </a:cubicBezTo>
                <a:cubicBezTo>
                  <a:pt x="13541" y="18003"/>
                  <a:pt x="13570" y="18006"/>
                  <a:pt x="13604" y="17951"/>
                </a:cubicBezTo>
                <a:cubicBezTo>
                  <a:pt x="13638" y="17896"/>
                  <a:pt x="13667" y="17898"/>
                  <a:pt x="13699" y="17957"/>
                </a:cubicBezTo>
                <a:cubicBezTo>
                  <a:pt x="13734" y="18020"/>
                  <a:pt x="13754" y="18020"/>
                  <a:pt x="13777" y="17955"/>
                </a:cubicBezTo>
                <a:cubicBezTo>
                  <a:pt x="13800" y="17888"/>
                  <a:pt x="13819" y="17889"/>
                  <a:pt x="13856" y="17956"/>
                </a:cubicBezTo>
                <a:cubicBezTo>
                  <a:pt x="13894" y="18025"/>
                  <a:pt x="13918" y="18023"/>
                  <a:pt x="13961" y="17945"/>
                </a:cubicBezTo>
                <a:cubicBezTo>
                  <a:pt x="14001" y="17872"/>
                  <a:pt x="14025" y="17867"/>
                  <a:pt x="14045" y="17926"/>
                </a:cubicBezTo>
                <a:cubicBezTo>
                  <a:pt x="14085" y="18043"/>
                  <a:pt x="14156" y="18027"/>
                  <a:pt x="14194" y="17892"/>
                </a:cubicBezTo>
                <a:cubicBezTo>
                  <a:pt x="14218" y="17810"/>
                  <a:pt x="14253" y="17791"/>
                  <a:pt x="14316" y="17825"/>
                </a:cubicBezTo>
                <a:cubicBezTo>
                  <a:pt x="14402" y="17872"/>
                  <a:pt x="14404" y="17869"/>
                  <a:pt x="14404" y="17603"/>
                </a:cubicBezTo>
                <a:cubicBezTo>
                  <a:pt x="14404" y="17402"/>
                  <a:pt x="14392" y="17297"/>
                  <a:pt x="14367" y="17291"/>
                </a:cubicBezTo>
                <a:close/>
                <a:moveTo>
                  <a:pt x="11654" y="17347"/>
                </a:moveTo>
                <a:cubicBezTo>
                  <a:pt x="11652" y="17352"/>
                  <a:pt x="11655" y="17400"/>
                  <a:pt x="11661" y="17496"/>
                </a:cubicBezTo>
                <a:cubicBezTo>
                  <a:pt x="11673" y="17668"/>
                  <a:pt x="11664" y="17723"/>
                  <a:pt x="11610" y="17794"/>
                </a:cubicBezTo>
                <a:cubicBezTo>
                  <a:pt x="11516" y="17917"/>
                  <a:pt x="11419" y="17777"/>
                  <a:pt x="11405" y="17499"/>
                </a:cubicBezTo>
                <a:cubicBezTo>
                  <a:pt x="11396" y="17320"/>
                  <a:pt x="11393" y="17331"/>
                  <a:pt x="11390" y="17567"/>
                </a:cubicBezTo>
                <a:cubicBezTo>
                  <a:pt x="11387" y="17764"/>
                  <a:pt x="11400" y="17872"/>
                  <a:pt x="11432" y="17926"/>
                </a:cubicBezTo>
                <a:cubicBezTo>
                  <a:pt x="11486" y="18017"/>
                  <a:pt x="11597" y="18031"/>
                  <a:pt x="11637" y="17951"/>
                </a:cubicBezTo>
                <a:cubicBezTo>
                  <a:pt x="11685" y="17857"/>
                  <a:pt x="11701" y="17638"/>
                  <a:pt x="11673" y="17457"/>
                </a:cubicBezTo>
                <a:cubicBezTo>
                  <a:pt x="11662" y="17379"/>
                  <a:pt x="11655" y="17341"/>
                  <a:pt x="11654" y="17347"/>
                </a:cubicBezTo>
                <a:close/>
                <a:moveTo>
                  <a:pt x="20145" y="17368"/>
                </a:moveTo>
                <a:lnTo>
                  <a:pt x="20084" y="17587"/>
                </a:lnTo>
                <a:cubicBezTo>
                  <a:pt x="20041" y="17745"/>
                  <a:pt x="19993" y="17818"/>
                  <a:pt x="19914" y="17850"/>
                </a:cubicBezTo>
                <a:cubicBezTo>
                  <a:pt x="19840" y="17879"/>
                  <a:pt x="19790" y="17950"/>
                  <a:pt x="19764" y="18064"/>
                </a:cubicBezTo>
                <a:cubicBezTo>
                  <a:pt x="19728" y="18224"/>
                  <a:pt x="19730" y="18239"/>
                  <a:pt x="19801" y="18317"/>
                </a:cubicBezTo>
                <a:cubicBezTo>
                  <a:pt x="19873" y="18397"/>
                  <a:pt x="19874" y="18405"/>
                  <a:pt x="19825" y="18509"/>
                </a:cubicBezTo>
                <a:cubicBezTo>
                  <a:pt x="19749" y="18670"/>
                  <a:pt x="19515" y="18683"/>
                  <a:pt x="19451" y="18530"/>
                </a:cubicBezTo>
                <a:cubicBezTo>
                  <a:pt x="19434" y="18489"/>
                  <a:pt x="19415" y="18380"/>
                  <a:pt x="19409" y="18289"/>
                </a:cubicBezTo>
                <a:cubicBezTo>
                  <a:pt x="19402" y="18193"/>
                  <a:pt x="19396" y="18246"/>
                  <a:pt x="19394" y="18411"/>
                </a:cubicBezTo>
                <a:cubicBezTo>
                  <a:pt x="19391" y="18643"/>
                  <a:pt x="19402" y="18711"/>
                  <a:pt x="19449" y="18767"/>
                </a:cubicBezTo>
                <a:cubicBezTo>
                  <a:pt x="19532" y="18863"/>
                  <a:pt x="19629" y="18860"/>
                  <a:pt x="19734" y="18758"/>
                </a:cubicBezTo>
                <a:cubicBezTo>
                  <a:pt x="19900" y="18596"/>
                  <a:pt x="19970" y="18296"/>
                  <a:pt x="19860" y="18213"/>
                </a:cubicBezTo>
                <a:cubicBezTo>
                  <a:pt x="19791" y="18160"/>
                  <a:pt x="19819" y="18008"/>
                  <a:pt x="19898" y="18008"/>
                </a:cubicBezTo>
                <a:cubicBezTo>
                  <a:pt x="19931" y="18008"/>
                  <a:pt x="19980" y="17960"/>
                  <a:pt x="20008" y="17901"/>
                </a:cubicBezTo>
                <a:cubicBezTo>
                  <a:pt x="20052" y="17807"/>
                  <a:pt x="20067" y="17814"/>
                  <a:pt x="20134" y="17952"/>
                </a:cubicBezTo>
                <a:cubicBezTo>
                  <a:pt x="20201" y="18091"/>
                  <a:pt x="20213" y="18095"/>
                  <a:pt x="20233" y="17989"/>
                </a:cubicBezTo>
                <a:cubicBezTo>
                  <a:pt x="20252" y="17890"/>
                  <a:pt x="20270" y="17884"/>
                  <a:pt x="20336" y="17956"/>
                </a:cubicBezTo>
                <a:cubicBezTo>
                  <a:pt x="20397" y="18023"/>
                  <a:pt x="20427" y="18022"/>
                  <a:pt x="20469" y="17946"/>
                </a:cubicBezTo>
                <a:cubicBezTo>
                  <a:pt x="20511" y="17869"/>
                  <a:pt x="20531" y="17868"/>
                  <a:pt x="20561" y="17940"/>
                </a:cubicBezTo>
                <a:cubicBezTo>
                  <a:pt x="20590" y="18010"/>
                  <a:pt x="20614" y="18010"/>
                  <a:pt x="20667" y="17941"/>
                </a:cubicBezTo>
                <a:cubicBezTo>
                  <a:pt x="20719" y="17872"/>
                  <a:pt x="20743" y="17873"/>
                  <a:pt x="20772" y="17942"/>
                </a:cubicBezTo>
                <a:cubicBezTo>
                  <a:pt x="20799" y="18007"/>
                  <a:pt x="20817" y="18009"/>
                  <a:pt x="20838" y="17950"/>
                </a:cubicBezTo>
                <a:cubicBezTo>
                  <a:pt x="20858" y="17891"/>
                  <a:pt x="20879" y="17891"/>
                  <a:pt x="20911" y="17950"/>
                </a:cubicBezTo>
                <a:cubicBezTo>
                  <a:pt x="20970" y="18055"/>
                  <a:pt x="21096" y="17964"/>
                  <a:pt x="21096" y="17816"/>
                </a:cubicBezTo>
                <a:cubicBezTo>
                  <a:pt x="21096" y="17722"/>
                  <a:pt x="21087" y="17719"/>
                  <a:pt x="21043" y="17798"/>
                </a:cubicBezTo>
                <a:cubicBezTo>
                  <a:pt x="21003" y="17871"/>
                  <a:pt x="20980" y="17873"/>
                  <a:pt x="20942" y="17804"/>
                </a:cubicBezTo>
                <a:cubicBezTo>
                  <a:pt x="20914" y="17755"/>
                  <a:pt x="20868" y="17732"/>
                  <a:pt x="20839" y="17754"/>
                </a:cubicBezTo>
                <a:cubicBezTo>
                  <a:pt x="20810" y="17776"/>
                  <a:pt x="20779" y="17757"/>
                  <a:pt x="20770" y="17712"/>
                </a:cubicBezTo>
                <a:cubicBezTo>
                  <a:pt x="20758" y="17656"/>
                  <a:pt x="20731" y="17669"/>
                  <a:pt x="20687" y="17753"/>
                </a:cubicBezTo>
                <a:cubicBezTo>
                  <a:pt x="20627" y="17867"/>
                  <a:pt x="20619" y="17867"/>
                  <a:pt x="20574" y="17750"/>
                </a:cubicBezTo>
                <a:cubicBezTo>
                  <a:pt x="20531" y="17638"/>
                  <a:pt x="20523" y="17637"/>
                  <a:pt x="20493" y="17740"/>
                </a:cubicBezTo>
                <a:cubicBezTo>
                  <a:pt x="20440" y="17925"/>
                  <a:pt x="20344" y="17876"/>
                  <a:pt x="20241" y="17612"/>
                </a:cubicBezTo>
                <a:lnTo>
                  <a:pt x="20145" y="17368"/>
                </a:lnTo>
                <a:close/>
                <a:moveTo>
                  <a:pt x="12022" y="17415"/>
                </a:moveTo>
                <a:cubicBezTo>
                  <a:pt x="12018" y="17420"/>
                  <a:pt x="12016" y="17443"/>
                  <a:pt x="12016" y="17486"/>
                </a:cubicBezTo>
                <a:cubicBezTo>
                  <a:pt x="12016" y="17550"/>
                  <a:pt x="12024" y="17628"/>
                  <a:pt x="12035" y="17658"/>
                </a:cubicBezTo>
                <a:cubicBezTo>
                  <a:pt x="12045" y="17689"/>
                  <a:pt x="12059" y="17674"/>
                  <a:pt x="12064" y="17626"/>
                </a:cubicBezTo>
                <a:cubicBezTo>
                  <a:pt x="12070" y="17578"/>
                  <a:pt x="12061" y="17500"/>
                  <a:pt x="12045" y="17454"/>
                </a:cubicBezTo>
                <a:cubicBezTo>
                  <a:pt x="12034" y="17423"/>
                  <a:pt x="12027" y="17410"/>
                  <a:pt x="12022" y="17415"/>
                </a:cubicBezTo>
                <a:close/>
                <a:moveTo>
                  <a:pt x="12788" y="17429"/>
                </a:moveTo>
                <a:cubicBezTo>
                  <a:pt x="12785" y="17428"/>
                  <a:pt x="12781" y="17430"/>
                  <a:pt x="12778" y="17436"/>
                </a:cubicBezTo>
                <a:cubicBezTo>
                  <a:pt x="12761" y="17466"/>
                  <a:pt x="12764" y="17537"/>
                  <a:pt x="12784" y="17632"/>
                </a:cubicBezTo>
                <a:cubicBezTo>
                  <a:pt x="12802" y="17714"/>
                  <a:pt x="12820" y="17747"/>
                  <a:pt x="12825" y="17703"/>
                </a:cubicBezTo>
                <a:cubicBezTo>
                  <a:pt x="12838" y="17592"/>
                  <a:pt x="12814" y="17433"/>
                  <a:pt x="12788" y="17429"/>
                </a:cubicBezTo>
                <a:close/>
                <a:moveTo>
                  <a:pt x="21077" y="17430"/>
                </a:moveTo>
                <a:cubicBezTo>
                  <a:pt x="21070" y="17450"/>
                  <a:pt x="21072" y="17503"/>
                  <a:pt x="21082" y="17547"/>
                </a:cubicBezTo>
                <a:cubicBezTo>
                  <a:pt x="21108" y="17669"/>
                  <a:pt x="21123" y="17645"/>
                  <a:pt x="21105" y="17511"/>
                </a:cubicBezTo>
                <a:cubicBezTo>
                  <a:pt x="21096" y="17446"/>
                  <a:pt x="21084" y="17410"/>
                  <a:pt x="21077" y="17430"/>
                </a:cubicBezTo>
                <a:close/>
                <a:moveTo>
                  <a:pt x="1962" y="17438"/>
                </a:moveTo>
                <a:cubicBezTo>
                  <a:pt x="1884" y="17438"/>
                  <a:pt x="1872" y="17464"/>
                  <a:pt x="1864" y="17652"/>
                </a:cubicBezTo>
                <a:cubicBezTo>
                  <a:pt x="1859" y="17769"/>
                  <a:pt x="1870" y="17914"/>
                  <a:pt x="1887" y="17975"/>
                </a:cubicBezTo>
                <a:cubicBezTo>
                  <a:pt x="1963" y="18240"/>
                  <a:pt x="2114" y="17934"/>
                  <a:pt x="2071" y="17601"/>
                </a:cubicBezTo>
                <a:cubicBezTo>
                  <a:pt x="2056" y="17479"/>
                  <a:pt x="2028" y="17438"/>
                  <a:pt x="1962" y="17438"/>
                </a:cubicBezTo>
                <a:close/>
                <a:moveTo>
                  <a:pt x="16749" y="17759"/>
                </a:moveTo>
                <a:cubicBezTo>
                  <a:pt x="16746" y="17770"/>
                  <a:pt x="16744" y="17820"/>
                  <a:pt x="16743" y="17909"/>
                </a:cubicBezTo>
                <a:cubicBezTo>
                  <a:pt x="16741" y="18042"/>
                  <a:pt x="16758" y="18204"/>
                  <a:pt x="16781" y="18270"/>
                </a:cubicBezTo>
                <a:cubicBezTo>
                  <a:pt x="16863" y="18508"/>
                  <a:pt x="17114" y="18374"/>
                  <a:pt x="17192" y="18051"/>
                </a:cubicBezTo>
                <a:cubicBezTo>
                  <a:pt x="17235" y="17871"/>
                  <a:pt x="17207" y="17871"/>
                  <a:pt x="17117" y="18049"/>
                </a:cubicBezTo>
                <a:cubicBezTo>
                  <a:pt x="17064" y="18153"/>
                  <a:pt x="16990" y="18236"/>
                  <a:pt x="16952" y="18236"/>
                </a:cubicBezTo>
                <a:cubicBezTo>
                  <a:pt x="16862" y="18236"/>
                  <a:pt x="16772" y="18052"/>
                  <a:pt x="16758" y="17836"/>
                </a:cubicBezTo>
                <a:cubicBezTo>
                  <a:pt x="16754" y="17774"/>
                  <a:pt x="16751" y="17748"/>
                  <a:pt x="16749" y="17759"/>
                </a:cubicBezTo>
                <a:close/>
                <a:moveTo>
                  <a:pt x="10201" y="17800"/>
                </a:moveTo>
                <a:cubicBezTo>
                  <a:pt x="10185" y="17807"/>
                  <a:pt x="10167" y="17848"/>
                  <a:pt x="10158" y="17918"/>
                </a:cubicBezTo>
                <a:cubicBezTo>
                  <a:pt x="10153" y="17968"/>
                  <a:pt x="10167" y="18008"/>
                  <a:pt x="10190" y="18008"/>
                </a:cubicBezTo>
                <a:cubicBezTo>
                  <a:pt x="10213" y="18008"/>
                  <a:pt x="10231" y="17955"/>
                  <a:pt x="10231" y="17889"/>
                </a:cubicBezTo>
                <a:cubicBezTo>
                  <a:pt x="10231" y="17821"/>
                  <a:pt x="10217" y="17793"/>
                  <a:pt x="10201" y="17800"/>
                </a:cubicBezTo>
                <a:close/>
                <a:moveTo>
                  <a:pt x="17645" y="18041"/>
                </a:moveTo>
                <a:cubicBezTo>
                  <a:pt x="17638" y="18047"/>
                  <a:pt x="17619" y="18095"/>
                  <a:pt x="17587" y="18184"/>
                </a:cubicBezTo>
                <a:cubicBezTo>
                  <a:pt x="17544" y="18301"/>
                  <a:pt x="17474" y="18425"/>
                  <a:pt x="17432" y="18462"/>
                </a:cubicBezTo>
                <a:lnTo>
                  <a:pt x="17356" y="18528"/>
                </a:lnTo>
                <a:lnTo>
                  <a:pt x="17440" y="18534"/>
                </a:lnTo>
                <a:cubicBezTo>
                  <a:pt x="17526" y="18541"/>
                  <a:pt x="17584" y="18422"/>
                  <a:pt x="17635" y="18135"/>
                </a:cubicBezTo>
                <a:cubicBezTo>
                  <a:pt x="17648" y="18066"/>
                  <a:pt x="17652" y="18034"/>
                  <a:pt x="17645" y="18041"/>
                </a:cubicBezTo>
                <a:close/>
                <a:moveTo>
                  <a:pt x="12064" y="18051"/>
                </a:moveTo>
                <a:cubicBezTo>
                  <a:pt x="12056" y="18054"/>
                  <a:pt x="12037" y="18105"/>
                  <a:pt x="12014" y="18188"/>
                </a:cubicBezTo>
                <a:cubicBezTo>
                  <a:pt x="11984" y="18297"/>
                  <a:pt x="11922" y="18418"/>
                  <a:pt x="11876" y="18457"/>
                </a:cubicBezTo>
                <a:lnTo>
                  <a:pt x="11793" y="18528"/>
                </a:lnTo>
                <a:lnTo>
                  <a:pt x="11876" y="18534"/>
                </a:lnTo>
                <a:cubicBezTo>
                  <a:pt x="11937" y="18539"/>
                  <a:pt x="11974" y="18486"/>
                  <a:pt x="12014" y="18341"/>
                </a:cubicBezTo>
                <a:cubicBezTo>
                  <a:pt x="12044" y="18231"/>
                  <a:pt x="12068" y="18106"/>
                  <a:pt x="12068" y="18064"/>
                </a:cubicBezTo>
                <a:cubicBezTo>
                  <a:pt x="12068" y="18054"/>
                  <a:pt x="12067" y="18050"/>
                  <a:pt x="12064" y="18051"/>
                </a:cubicBezTo>
                <a:close/>
                <a:moveTo>
                  <a:pt x="12819" y="18068"/>
                </a:moveTo>
                <a:cubicBezTo>
                  <a:pt x="12807" y="18077"/>
                  <a:pt x="12784" y="18128"/>
                  <a:pt x="12750" y="18226"/>
                </a:cubicBezTo>
                <a:cubicBezTo>
                  <a:pt x="12707" y="18352"/>
                  <a:pt x="12645" y="18470"/>
                  <a:pt x="12612" y="18488"/>
                </a:cubicBezTo>
                <a:cubicBezTo>
                  <a:pt x="12569" y="18512"/>
                  <a:pt x="12576" y="18523"/>
                  <a:pt x="12637" y="18530"/>
                </a:cubicBezTo>
                <a:cubicBezTo>
                  <a:pt x="12698" y="18538"/>
                  <a:pt x="12735" y="18488"/>
                  <a:pt x="12775" y="18341"/>
                </a:cubicBezTo>
                <a:cubicBezTo>
                  <a:pt x="12826" y="18153"/>
                  <a:pt x="12839" y="18053"/>
                  <a:pt x="12819" y="18068"/>
                </a:cubicBezTo>
                <a:close/>
                <a:moveTo>
                  <a:pt x="21506" y="18130"/>
                </a:moveTo>
                <a:cubicBezTo>
                  <a:pt x="21503" y="18117"/>
                  <a:pt x="21484" y="18152"/>
                  <a:pt x="21456" y="18226"/>
                </a:cubicBezTo>
                <a:cubicBezTo>
                  <a:pt x="21419" y="18325"/>
                  <a:pt x="21349" y="18433"/>
                  <a:pt x="21301" y="18465"/>
                </a:cubicBezTo>
                <a:lnTo>
                  <a:pt x="21214" y="18525"/>
                </a:lnTo>
                <a:lnTo>
                  <a:pt x="21308" y="18533"/>
                </a:lnTo>
                <a:cubicBezTo>
                  <a:pt x="21399" y="18540"/>
                  <a:pt x="21450" y="18444"/>
                  <a:pt x="21503" y="18160"/>
                </a:cubicBezTo>
                <a:cubicBezTo>
                  <a:pt x="21506" y="18144"/>
                  <a:pt x="21507" y="18135"/>
                  <a:pt x="21506" y="18130"/>
                </a:cubicBezTo>
                <a:close/>
                <a:moveTo>
                  <a:pt x="2707" y="18250"/>
                </a:moveTo>
                <a:cubicBezTo>
                  <a:pt x="2654" y="18270"/>
                  <a:pt x="2633" y="18438"/>
                  <a:pt x="2674" y="18584"/>
                </a:cubicBezTo>
                <a:cubicBezTo>
                  <a:pt x="2723" y="18756"/>
                  <a:pt x="2791" y="18686"/>
                  <a:pt x="2791" y="18464"/>
                </a:cubicBezTo>
                <a:cubicBezTo>
                  <a:pt x="2791" y="18326"/>
                  <a:pt x="2776" y="18268"/>
                  <a:pt x="2732" y="18250"/>
                </a:cubicBezTo>
                <a:cubicBezTo>
                  <a:pt x="2723" y="18246"/>
                  <a:pt x="2715" y="18247"/>
                  <a:pt x="2707" y="18250"/>
                </a:cubicBezTo>
                <a:close/>
                <a:moveTo>
                  <a:pt x="20997" y="18330"/>
                </a:moveTo>
                <a:cubicBezTo>
                  <a:pt x="20993" y="18336"/>
                  <a:pt x="20991" y="18364"/>
                  <a:pt x="20991" y="18414"/>
                </a:cubicBezTo>
                <a:cubicBezTo>
                  <a:pt x="20991" y="18533"/>
                  <a:pt x="21040" y="18551"/>
                  <a:pt x="21144" y="18472"/>
                </a:cubicBezTo>
                <a:cubicBezTo>
                  <a:pt x="21148" y="18468"/>
                  <a:pt x="21144" y="18430"/>
                  <a:pt x="21135" y="18386"/>
                </a:cubicBezTo>
                <a:cubicBezTo>
                  <a:pt x="21123" y="18331"/>
                  <a:pt x="21107" y="18330"/>
                  <a:pt x="21085" y="18383"/>
                </a:cubicBezTo>
                <a:cubicBezTo>
                  <a:pt x="21063" y="18437"/>
                  <a:pt x="21043" y="18434"/>
                  <a:pt x="21022" y="18372"/>
                </a:cubicBezTo>
                <a:cubicBezTo>
                  <a:pt x="21010" y="18338"/>
                  <a:pt x="21002" y="18323"/>
                  <a:pt x="20997" y="18330"/>
                </a:cubicBezTo>
                <a:close/>
                <a:moveTo>
                  <a:pt x="15049" y="18341"/>
                </a:moveTo>
                <a:cubicBezTo>
                  <a:pt x="15028" y="18341"/>
                  <a:pt x="15008" y="18407"/>
                  <a:pt x="15022" y="18470"/>
                </a:cubicBezTo>
                <a:cubicBezTo>
                  <a:pt x="15030" y="18509"/>
                  <a:pt x="15048" y="18541"/>
                  <a:pt x="15061" y="18541"/>
                </a:cubicBezTo>
                <a:cubicBezTo>
                  <a:pt x="15090" y="18541"/>
                  <a:pt x="15094" y="18438"/>
                  <a:pt x="15070" y="18366"/>
                </a:cubicBezTo>
                <a:cubicBezTo>
                  <a:pt x="15063" y="18348"/>
                  <a:pt x="15056" y="18341"/>
                  <a:pt x="15049" y="18341"/>
                </a:cubicBezTo>
                <a:close/>
                <a:moveTo>
                  <a:pt x="15158" y="18345"/>
                </a:moveTo>
                <a:cubicBezTo>
                  <a:pt x="15151" y="18340"/>
                  <a:pt x="15143" y="18342"/>
                  <a:pt x="15137" y="18355"/>
                </a:cubicBezTo>
                <a:cubicBezTo>
                  <a:pt x="15123" y="18379"/>
                  <a:pt x="15119" y="18432"/>
                  <a:pt x="15127" y="18472"/>
                </a:cubicBezTo>
                <a:cubicBezTo>
                  <a:pt x="15136" y="18511"/>
                  <a:pt x="15153" y="18524"/>
                  <a:pt x="15167" y="18499"/>
                </a:cubicBezTo>
                <a:cubicBezTo>
                  <a:pt x="15181" y="18475"/>
                  <a:pt x="15185" y="18422"/>
                  <a:pt x="15177" y="18382"/>
                </a:cubicBezTo>
                <a:cubicBezTo>
                  <a:pt x="15172" y="18362"/>
                  <a:pt x="15166" y="18350"/>
                  <a:pt x="15158" y="18345"/>
                </a:cubicBezTo>
                <a:close/>
                <a:moveTo>
                  <a:pt x="13203" y="18373"/>
                </a:moveTo>
                <a:cubicBezTo>
                  <a:pt x="13193" y="18379"/>
                  <a:pt x="13170" y="18422"/>
                  <a:pt x="13128" y="18505"/>
                </a:cubicBezTo>
                <a:cubicBezTo>
                  <a:pt x="13066" y="18627"/>
                  <a:pt x="13011" y="18679"/>
                  <a:pt x="12976" y="18651"/>
                </a:cubicBezTo>
                <a:cubicBezTo>
                  <a:pt x="12932" y="18616"/>
                  <a:pt x="12929" y="18623"/>
                  <a:pt x="12961" y="18687"/>
                </a:cubicBezTo>
                <a:cubicBezTo>
                  <a:pt x="13036" y="18840"/>
                  <a:pt x="13147" y="18735"/>
                  <a:pt x="13197" y="18464"/>
                </a:cubicBezTo>
                <a:cubicBezTo>
                  <a:pt x="13209" y="18399"/>
                  <a:pt x="13213" y="18367"/>
                  <a:pt x="13203" y="18373"/>
                </a:cubicBezTo>
                <a:close/>
                <a:moveTo>
                  <a:pt x="1128" y="18389"/>
                </a:moveTo>
                <a:cubicBezTo>
                  <a:pt x="1085" y="18389"/>
                  <a:pt x="1020" y="18618"/>
                  <a:pt x="1020" y="18769"/>
                </a:cubicBezTo>
                <a:cubicBezTo>
                  <a:pt x="1020" y="18847"/>
                  <a:pt x="1039" y="18964"/>
                  <a:pt x="1061" y="19030"/>
                </a:cubicBezTo>
                <a:cubicBezTo>
                  <a:pt x="1147" y="19277"/>
                  <a:pt x="1256" y="19124"/>
                  <a:pt x="1256" y="18757"/>
                </a:cubicBezTo>
                <a:cubicBezTo>
                  <a:pt x="1256" y="18560"/>
                  <a:pt x="1197" y="18389"/>
                  <a:pt x="1128" y="18389"/>
                </a:cubicBezTo>
                <a:close/>
                <a:moveTo>
                  <a:pt x="10771" y="18413"/>
                </a:moveTo>
                <a:cubicBezTo>
                  <a:pt x="10764" y="18403"/>
                  <a:pt x="10753" y="18405"/>
                  <a:pt x="10741" y="18419"/>
                </a:cubicBezTo>
                <a:cubicBezTo>
                  <a:pt x="10718" y="18445"/>
                  <a:pt x="10683" y="18465"/>
                  <a:pt x="10662" y="18465"/>
                </a:cubicBezTo>
                <a:cubicBezTo>
                  <a:pt x="10642" y="18465"/>
                  <a:pt x="10625" y="18498"/>
                  <a:pt x="10625" y="18538"/>
                </a:cubicBezTo>
                <a:cubicBezTo>
                  <a:pt x="10625" y="18578"/>
                  <a:pt x="10660" y="18604"/>
                  <a:pt x="10703" y="18595"/>
                </a:cubicBezTo>
                <a:cubicBezTo>
                  <a:pt x="10749" y="18586"/>
                  <a:pt x="10782" y="18536"/>
                  <a:pt x="10782" y="18475"/>
                </a:cubicBezTo>
                <a:cubicBezTo>
                  <a:pt x="10782" y="18444"/>
                  <a:pt x="10778" y="18423"/>
                  <a:pt x="10771" y="18413"/>
                </a:cubicBezTo>
                <a:close/>
                <a:moveTo>
                  <a:pt x="11638" y="18417"/>
                </a:moveTo>
                <a:cubicBezTo>
                  <a:pt x="11617" y="18417"/>
                  <a:pt x="11597" y="18483"/>
                  <a:pt x="11610" y="18546"/>
                </a:cubicBezTo>
                <a:cubicBezTo>
                  <a:pt x="11619" y="18585"/>
                  <a:pt x="11636" y="18617"/>
                  <a:pt x="11650" y="18617"/>
                </a:cubicBezTo>
                <a:cubicBezTo>
                  <a:pt x="11678" y="18617"/>
                  <a:pt x="11683" y="18514"/>
                  <a:pt x="11658" y="18442"/>
                </a:cubicBezTo>
                <a:cubicBezTo>
                  <a:pt x="11652" y="18424"/>
                  <a:pt x="11645" y="18417"/>
                  <a:pt x="11638" y="18417"/>
                </a:cubicBezTo>
                <a:close/>
                <a:moveTo>
                  <a:pt x="1556" y="18460"/>
                </a:moveTo>
                <a:cubicBezTo>
                  <a:pt x="1521" y="18459"/>
                  <a:pt x="1487" y="18506"/>
                  <a:pt x="1467" y="18612"/>
                </a:cubicBezTo>
                <a:cubicBezTo>
                  <a:pt x="1430" y="18812"/>
                  <a:pt x="1433" y="18890"/>
                  <a:pt x="1481" y="19030"/>
                </a:cubicBezTo>
                <a:cubicBezTo>
                  <a:pt x="1560" y="19260"/>
                  <a:pt x="1676" y="19127"/>
                  <a:pt x="1676" y="18807"/>
                </a:cubicBezTo>
                <a:cubicBezTo>
                  <a:pt x="1676" y="18598"/>
                  <a:pt x="1615" y="18463"/>
                  <a:pt x="1556" y="18460"/>
                </a:cubicBezTo>
                <a:close/>
                <a:moveTo>
                  <a:pt x="2006" y="18728"/>
                </a:moveTo>
                <a:cubicBezTo>
                  <a:pt x="1985" y="18722"/>
                  <a:pt x="1961" y="18734"/>
                  <a:pt x="1936" y="18772"/>
                </a:cubicBezTo>
                <a:cubicBezTo>
                  <a:pt x="1879" y="18860"/>
                  <a:pt x="1870" y="19074"/>
                  <a:pt x="1917" y="19211"/>
                </a:cubicBezTo>
                <a:cubicBezTo>
                  <a:pt x="1965" y="19347"/>
                  <a:pt x="2038" y="19321"/>
                  <a:pt x="2069" y="19156"/>
                </a:cubicBezTo>
                <a:cubicBezTo>
                  <a:pt x="2108" y="18942"/>
                  <a:pt x="2069" y="18748"/>
                  <a:pt x="2006" y="18728"/>
                </a:cubicBezTo>
                <a:close/>
                <a:moveTo>
                  <a:pt x="14791" y="18858"/>
                </a:moveTo>
                <a:cubicBezTo>
                  <a:pt x="14783" y="18867"/>
                  <a:pt x="14773" y="18886"/>
                  <a:pt x="14764" y="18912"/>
                </a:cubicBezTo>
                <a:cubicBezTo>
                  <a:pt x="14739" y="18987"/>
                  <a:pt x="14742" y="18996"/>
                  <a:pt x="14779" y="18955"/>
                </a:cubicBezTo>
                <a:cubicBezTo>
                  <a:pt x="14805" y="18927"/>
                  <a:pt x="14819" y="18884"/>
                  <a:pt x="14811" y="18860"/>
                </a:cubicBezTo>
                <a:cubicBezTo>
                  <a:pt x="14807" y="18849"/>
                  <a:pt x="14800" y="18849"/>
                  <a:pt x="14791" y="18858"/>
                </a:cubicBezTo>
                <a:close/>
                <a:moveTo>
                  <a:pt x="3090" y="18862"/>
                </a:moveTo>
                <a:cubicBezTo>
                  <a:pt x="3045" y="18837"/>
                  <a:pt x="3004" y="19038"/>
                  <a:pt x="3029" y="19157"/>
                </a:cubicBezTo>
                <a:cubicBezTo>
                  <a:pt x="3037" y="19195"/>
                  <a:pt x="3067" y="19225"/>
                  <a:pt x="3096" y="19225"/>
                </a:cubicBezTo>
                <a:cubicBezTo>
                  <a:pt x="3136" y="19225"/>
                  <a:pt x="3147" y="19184"/>
                  <a:pt x="3141" y="19056"/>
                </a:cubicBezTo>
                <a:cubicBezTo>
                  <a:pt x="3136" y="18962"/>
                  <a:pt x="3113" y="18875"/>
                  <a:pt x="3090" y="18862"/>
                </a:cubicBezTo>
                <a:close/>
                <a:moveTo>
                  <a:pt x="2385" y="19149"/>
                </a:moveTo>
                <a:cubicBezTo>
                  <a:pt x="2325" y="19149"/>
                  <a:pt x="2292" y="19314"/>
                  <a:pt x="2315" y="19492"/>
                </a:cubicBezTo>
                <a:cubicBezTo>
                  <a:pt x="2335" y="19638"/>
                  <a:pt x="2395" y="19639"/>
                  <a:pt x="2437" y="19493"/>
                </a:cubicBezTo>
                <a:cubicBezTo>
                  <a:pt x="2480" y="19341"/>
                  <a:pt x="2451" y="19149"/>
                  <a:pt x="2385" y="19149"/>
                </a:cubicBezTo>
                <a:close/>
                <a:moveTo>
                  <a:pt x="3419" y="19558"/>
                </a:moveTo>
                <a:cubicBezTo>
                  <a:pt x="3389" y="19563"/>
                  <a:pt x="3355" y="19658"/>
                  <a:pt x="3355" y="19766"/>
                </a:cubicBezTo>
                <a:cubicBezTo>
                  <a:pt x="3355" y="19860"/>
                  <a:pt x="3374" y="19911"/>
                  <a:pt x="3408" y="19911"/>
                </a:cubicBezTo>
                <a:cubicBezTo>
                  <a:pt x="3458" y="19911"/>
                  <a:pt x="3483" y="19696"/>
                  <a:pt x="3445" y="19587"/>
                </a:cubicBezTo>
                <a:cubicBezTo>
                  <a:pt x="3438" y="19566"/>
                  <a:pt x="3428" y="19557"/>
                  <a:pt x="3419" y="19558"/>
                </a:cubicBezTo>
                <a:close/>
                <a:moveTo>
                  <a:pt x="2750" y="19683"/>
                </a:moveTo>
                <a:cubicBezTo>
                  <a:pt x="2701" y="19683"/>
                  <a:pt x="2678" y="19900"/>
                  <a:pt x="2717" y="20012"/>
                </a:cubicBezTo>
                <a:cubicBezTo>
                  <a:pt x="2748" y="20102"/>
                  <a:pt x="2798" y="20066"/>
                  <a:pt x="2815" y="19942"/>
                </a:cubicBezTo>
                <a:cubicBezTo>
                  <a:pt x="2836" y="19780"/>
                  <a:pt x="2812" y="19683"/>
                  <a:pt x="2750" y="19683"/>
                </a:cubicBezTo>
                <a:close/>
                <a:moveTo>
                  <a:pt x="1115" y="19770"/>
                </a:moveTo>
                <a:cubicBezTo>
                  <a:pt x="1057" y="19776"/>
                  <a:pt x="1020" y="19880"/>
                  <a:pt x="1020" y="20055"/>
                </a:cubicBezTo>
                <a:cubicBezTo>
                  <a:pt x="1020" y="20171"/>
                  <a:pt x="1028" y="20291"/>
                  <a:pt x="1039" y="20321"/>
                </a:cubicBezTo>
                <a:cubicBezTo>
                  <a:pt x="1049" y="20351"/>
                  <a:pt x="1093" y="20364"/>
                  <a:pt x="1137" y="20352"/>
                </a:cubicBezTo>
                <a:cubicBezTo>
                  <a:pt x="1205" y="20332"/>
                  <a:pt x="1218" y="20295"/>
                  <a:pt x="1225" y="20089"/>
                </a:cubicBezTo>
                <a:cubicBezTo>
                  <a:pt x="1231" y="19901"/>
                  <a:pt x="1221" y="19836"/>
                  <a:pt x="1179" y="19797"/>
                </a:cubicBezTo>
                <a:cubicBezTo>
                  <a:pt x="1156" y="19776"/>
                  <a:pt x="1134" y="19768"/>
                  <a:pt x="1115" y="19770"/>
                </a:cubicBezTo>
                <a:close/>
                <a:moveTo>
                  <a:pt x="1584" y="19779"/>
                </a:moveTo>
                <a:cubicBezTo>
                  <a:pt x="1506" y="19790"/>
                  <a:pt x="1459" y="20089"/>
                  <a:pt x="1524" y="20276"/>
                </a:cubicBezTo>
                <a:cubicBezTo>
                  <a:pt x="1571" y="20413"/>
                  <a:pt x="1645" y="20386"/>
                  <a:pt x="1675" y="20221"/>
                </a:cubicBezTo>
                <a:cubicBezTo>
                  <a:pt x="1709" y="20035"/>
                  <a:pt x="1686" y="19855"/>
                  <a:pt x="1620" y="19794"/>
                </a:cubicBezTo>
                <a:cubicBezTo>
                  <a:pt x="1607" y="19782"/>
                  <a:pt x="1596" y="19777"/>
                  <a:pt x="1584" y="19779"/>
                </a:cubicBezTo>
                <a:close/>
                <a:moveTo>
                  <a:pt x="2043" y="20068"/>
                </a:moveTo>
                <a:cubicBezTo>
                  <a:pt x="2032" y="20068"/>
                  <a:pt x="2020" y="20097"/>
                  <a:pt x="2000" y="20155"/>
                </a:cubicBezTo>
                <a:cubicBezTo>
                  <a:pt x="1977" y="20223"/>
                  <a:pt x="1965" y="20333"/>
                  <a:pt x="1973" y="20399"/>
                </a:cubicBezTo>
                <a:cubicBezTo>
                  <a:pt x="1982" y="20465"/>
                  <a:pt x="2014" y="20519"/>
                  <a:pt x="2043" y="20519"/>
                </a:cubicBezTo>
                <a:cubicBezTo>
                  <a:pt x="2115" y="20519"/>
                  <a:pt x="2140" y="20311"/>
                  <a:pt x="2086" y="20155"/>
                </a:cubicBezTo>
                <a:cubicBezTo>
                  <a:pt x="2066" y="20097"/>
                  <a:pt x="2055" y="20068"/>
                  <a:pt x="2043" y="20068"/>
                </a:cubicBezTo>
                <a:close/>
                <a:moveTo>
                  <a:pt x="3104" y="20367"/>
                </a:moveTo>
                <a:cubicBezTo>
                  <a:pt x="3050" y="20367"/>
                  <a:pt x="3025" y="20597"/>
                  <a:pt x="3070" y="20677"/>
                </a:cubicBezTo>
                <a:cubicBezTo>
                  <a:pt x="3093" y="20718"/>
                  <a:pt x="3120" y="20704"/>
                  <a:pt x="3142" y="20638"/>
                </a:cubicBezTo>
                <a:cubicBezTo>
                  <a:pt x="3183" y="20520"/>
                  <a:pt x="3162" y="20367"/>
                  <a:pt x="3104" y="20367"/>
                </a:cubicBezTo>
                <a:close/>
                <a:moveTo>
                  <a:pt x="3725" y="20383"/>
                </a:moveTo>
                <a:cubicBezTo>
                  <a:pt x="3713" y="20387"/>
                  <a:pt x="3701" y="20401"/>
                  <a:pt x="3692" y="20427"/>
                </a:cubicBezTo>
                <a:cubicBezTo>
                  <a:pt x="3677" y="20470"/>
                  <a:pt x="3673" y="20546"/>
                  <a:pt x="3683" y="20594"/>
                </a:cubicBezTo>
                <a:cubicBezTo>
                  <a:pt x="3706" y="20702"/>
                  <a:pt x="3781" y="20666"/>
                  <a:pt x="3795" y="20539"/>
                </a:cubicBezTo>
                <a:cubicBezTo>
                  <a:pt x="3806" y="20445"/>
                  <a:pt x="3762" y="20371"/>
                  <a:pt x="3725" y="20383"/>
                </a:cubicBezTo>
                <a:close/>
                <a:moveTo>
                  <a:pt x="4377" y="20611"/>
                </a:moveTo>
                <a:cubicBezTo>
                  <a:pt x="4346" y="20614"/>
                  <a:pt x="4319" y="20733"/>
                  <a:pt x="4335" y="20856"/>
                </a:cubicBezTo>
                <a:cubicBezTo>
                  <a:pt x="4344" y="20922"/>
                  <a:pt x="4364" y="20976"/>
                  <a:pt x="4379" y="20976"/>
                </a:cubicBezTo>
                <a:cubicBezTo>
                  <a:pt x="4422" y="20976"/>
                  <a:pt x="4442" y="20748"/>
                  <a:pt x="4409" y="20651"/>
                </a:cubicBezTo>
                <a:cubicBezTo>
                  <a:pt x="4399" y="20622"/>
                  <a:pt x="4388" y="20610"/>
                  <a:pt x="4377" y="20611"/>
                </a:cubicBezTo>
                <a:close/>
                <a:moveTo>
                  <a:pt x="2436" y="20683"/>
                </a:moveTo>
                <a:cubicBezTo>
                  <a:pt x="2418" y="20693"/>
                  <a:pt x="2411" y="20738"/>
                  <a:pt x="2411" y="20824"/>
                </a:cubicBezTo>
                <a:cubicBezTo>
                  <a:pt x="2411" y="20939"/>
                  <a:pt x="2425" y="20979"/>
                  <a:pt x="2457" y="20961"/>
                </a:cubicBezTo>
                <a:cubicBezTo>
                  <a:pt x="2482" y="20947"/>
                  <a:pt x="2503" y="20886"/>
                  <a:pt x="2503" y="20824"/>
                </a:cubicBezTo>
                <a:cubicBezTo>
                  <a:pt x="2503" y="20762"/>
                  <a:pt x="2482" y="20700"/>
                  <a:pt x="2457" y="20686"/>
                </a:cubicBezTo>
                <a:cubicBezTo>
                  <a:pt x="2449" y="20681"/>
                  <a:pt x="2442" y="20680"/>
                  <a:pt x="2436" y="20683"/>
                </a:cubicBezTo>
                <a:close/>
                <a:moveTo>
                  <a:pt x="3408" y="21204"/>
                </a:moveTo>
                <a:cubicBezTo>
                  <a:pt x="3357" y="21204"/>
                  <a:pt x="3337" y="21354"/>
                  <a:pt x="3373" y="21458"/>
                </a:cubicBezTo>
                <a:cubicBezTo>
                  <a:pt x="3409" y="21563"/>
                  <a:pt x="3460" y="21503"/>
                  <a:pt x="3460" y="21356"/>
                </a:cubicBezTo>
                <a:cubicBezTo>
                  <a:pt x="3460" y="21255"/>
                  <a:pt x="3443" y="21204"/>
                  <a:pt x="3408" y="21204"/>
                </a:cubicBezTo>
                <a:close/>
              </a:path>
            </a:pathLst>
          </a:cu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6" name="Google Shape;924;p40"/>
          <p:cNvGrpSpPr/>
          <p:nvPr/>
        </p:nvGrpSpPr>
        <p:grpSpPr>
          <a:xfrm>
            <a:off x="21530160" y="10998499"/>
            <a:ext cx="2240755" cy="1876548"/>
            <a:chOff x="0" y="0"/>
            <a:chExt cx="2240754" cy="1876546"/>
          </a:xfrm>
        </p:grpSpPr>
        <p:sp>
          <p:nvSpPr>
            <p:cNvPr id="1544" name="Google Shape;925;p40"/>
            <p:cNvSpPr/>
            <p:nvPr/>
          </p:nvSpPr>
          <p:spPr>
            <a:xfrm flipH="1">
              <a:off x="-1" y="1745744"/>
              <a:ext cx="2240756" cy="130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5" name="Google Shape;926;p40"/>
            <p:cNvSpPr/>
            <p:nvPr/>
          </p:nvSpPr>
          <p:spPr>
            <a:xfrm flipH="1">
              <a:off x="480696" y="1804910"/>
              <a:ext cx="208909" cy="12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6" name="Google Shape;927;p40"/>
            <p:cNvSpPr/>
            <p:nvPr/>
          </p:nvSpPr>
          <p:spPr>
            <a:xfrm flipH="1">
              <a:off x="540776" y="1395393"/>
              <a:ext cx="262075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7" name="Google Shape;928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8" name="Google Shape;929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9" name="Google Shape;930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0" name="Google Shape;931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1" name="Google Shape;932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2" name="Google Shape;933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3" name="Google Shape;934;p40"/>
            <p:cNvSpPr/>
            <p:nvPr/>
          </p:nvSpPr>
          <p:spPr>
            <a:xfrm flipH="1">
              <a:off x="303199" y="1395393"/>
              <a:ext cx="413218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4" name="Google Shape;935;p40"/>
            <p:cNvSpPr/>
            <p:nvPr/>
          </p:nvSpPr>
          <p:spPr>
            <a:xfrm flipH="1">
              <a:off x="220935" y="822262"/>
              <a:ext cx="1161504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5" name="Google Shape;936;p40"/>
            <p:cNvSpPr/>
            <p:nvPr/>
          </p:nvSpPr>
          <p:spPr>
            <a:xfrm flipH="1">
              <a:off x="768640" y="822262"/>
              <a:ext cx="316142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6" name="Google Shape;937;p40"/>
            <p:cNvSpPr/>
            <p:nvPr/>
          </p:nvSpPr>
          <p:spPr>
            <a:xfrm flipH="1">
              <a:off x="629524" y="822262"/>
              <a:ext cx="250049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7" name="Google Shape;938;p40"/>
            <p:cNvSpPr/>
            <p:nvPr/>
          </p:nvSpPr>
          <p:spPr>
            <a:xfrm flipH="1">
              <a:off x="383163" y="1003417"/>
              <a:ext cx="516279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8" name="Google Shape;939;p40"/>
            <p:cNvSpPr/>
            <p:nvPr/>
          </p:nvSpPr>
          <p:spPr>
            <a:xfrm flipH="1">
              <a:off x="956293" y="1003417"/>
              <a:ext cx="282873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9" name="Google Shape;940;p40"/>
            <p:cNvSpPr/>
            <p:nvPr/>
          </p:nvSpPr>
          <p:spPr>
            <a:xfrm flipH="1">
              <a:off x="383163" y="1191070"/>
              <a:ext cx="810708" cy="89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0" name="Google Shape;941;p40"/>
            <p:cNvSpPr/>
            <p:nvPr/>
          </p:nvSpPr>
          <p:spPr>
            <a:xfrm flipH="1">
              <a:off x="383163" y="1379181"/>
              <a:ext cx="423374" cy="88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1" name="Google Shape;942;p40"/>
            <p:cNvSpPr/>
            <p:nvPr/>
          </p:nvSpPr>
          <p:spPr>
            <a:xfrm flipH="1">
              <a:off x="1261806" y="1798896"/>
              <a:ext cx="423375" cy="24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2" name="Google Shape;943;p40"/>
            <p:cNvSpPr/>
            <p:nvPr/>
          </p:nvSpPr>
          <p:spPr>
            <a:xfrm flipH="1">
              <a:off x="1334371" y="195523"/>
              <a:ext cx="347110" cy="187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3" name="Google Shape;944;p40"/>
            <p:cNvSpPr/>
            <p:nvPr/>
          </p:nvSpPr>
          <p:spPr>
            <a:xfrm flipH="1">
              <a:off x="1267877" y="314644"/>
              <a:ext cx="118261" cy="110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4" name="Google Shape;945;p40"/>
            <p:cNvSpPr/>
            <p:nvPr/>
          </p:nvSpPr>
          <p:spPr>
            <a:xfrm flipH="1">
              <a:off x="1645440" y="170554"/>
              <a:ext cx="50382" cy="4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5" name="Google Shape;946;p40"/>
            <p:cNvSpPr/>
            <p:nvPr/>
          </p:nvSpPr>
          <p:spPr>
            <a:xfrm flipH="1">
              <a:off x="1645440" y="128501"/>
              <a:ext cx="50382" cy="48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6" name="Google Shape;947;p40"/>
            <p:cNvSpPr/>
            <p:nvPr/>
          </p:nvSpPr>
          <p:spPr>
            <a:xfrm flipH="1">
              <a:off x="977485" y="0"/>
              <a:ext cx="141036" cy="136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7" name="Google Shape;948;p40"/>
            <p:cNvSpPr/>
            <p:nvPr/>
          </p:nvSpPr>
          <p:spPr>
            <a:xfrm flipH="1">
              <a:off x="1054018" y="65192"/>
              <a:ext cx="75602" cy="76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8" name="Google Shape;949;p40"/>
            <p:cNvSpPr/>
            <p:nvPr/>
          </p:nvSpPr>
          <p:spPr>
            <a:xfrm flipH="1">
              <a:off x="1642198" y="1516495"/>
              <a:ext cx="59166" cy="120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9" name="Google Shape;950;p40"/>
            <p:cNvSpPr/>
            <p:nvPr/>
          </p:nvSpPr>
          <p:spPr>
            <a:xfrm flipH="1">
              <a:off x="1323743" y="1653768"/>
              <a:ext cx="60552" cy="118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0" name="Google Shape;951;p40"/>
            <p:cNvSpPr/>
            <p:nvPr/>
          </p:nvSpPr>
          <p:spPr>
            <a:xfrm flipH="1">
              <a:off x="1308918" y="1754529"/>
              <a:ext cx="138249" cy="56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6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1" name="Google Shape;952;p40"/>
            <p:cNvSpPr/>
            <p:nvPr/>
          </p:nvSpPr>
          <p:spPr>
            <a:xfrm flipH="1">
              <a:off x="1631411" y="1606532"/>
              <a:ext cx="147428" cy="70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2" name="Google Shape;953;p40"/>
            <p:cNvSpPr/>
            <p:nvPr/>
          </p:nvSpPr>
          <p:spPr>
            <a:xfrm flipH="1">
              <a:off x="1641741" y="1516495"/>
              <a:ext cx="54996" cy="6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3" name="Google Shape;954;p40"/>
            <p:cNvSpPr/>
            <p:nvPr/>
          </p:nvSpPr>
          <p:spPr>
            <a:xfrm flipH="1">
              <a:off x="1328828" y="1653768"/>
              <a:ext cx="55467" cy="61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4" name="Google Shape;955;p40"/>
            <p:cNvSpPr/>
            <p:nvPr/>
          </p:nvSpPr>
          <p:spPr>
            <a:xfrm flipH="1">
              <a:off x="1077853" y="315697"/>
              <a:ext cx="311985" cy="351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5" name="Google Shape;956;p40"/>
            <p:cNvSpPr/>
            <p:nvPr/>
          </p:nvSpPr>
          <p:spPr>
            <a:xfrm flipH="1">
              <a:off x="1138404" y="249132"/>
              <a:ext cx="120368" cy="11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6" name="Google Shape;957;p40"/>
            <p:cNvSpPr/>
            <p:nvPr/>
          </p:nvSpPr>
          <p:spPr>
            <a:xfrm flipH="1">
              <a:off x="1112049" y="318468"/>
              <a:ext cx="206332" cy="90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1" h="21600" fill="norm" stroke="1" extrusionOk="0">
                  <a:moveTo>
                    <a:pt x="1588" y="0"/>
                  </a:moveTo>
                  <a:cubicBezTo>
                    <a:pt x="513" y="2308"/>
                    <a:pt x="-3129" y="12980"/>
                    <a:pt x="6347" y="19470"/>
                  </a:cubicBezTo>
                  <a:cubicBezTo>
                    <a:pt x="8582" y="20990"/>
                    <a:pt x="10411" y="21600"/>
                    <a:pt x="11904" y="21600"/>
                  </a:cubicBezTo>
                  <a:cubicBezTo>
                    <a:pt x="17216" y="21600"/>
                    <a:pt x="18309" y="13903"/>
                    <a:pt x="18471" y="12099"/>
                  </a:cubicBezTo>
                  <a:cubicBezTo>
                    <a:pt x="17312" y="10668"/>
                    <a:pt x="15864" y="9128"/>
                    <a:pt x="14374" y="7809"/>
                  </a:cubicBezTo>
                  <a:cubicBezTo>
                    <a:pt x="11809" y="5280"/>
                    <a:pt x="9160" y="3298"/>
                    <a:pt x="6471" y="1870"/>
                  </a:cubicBezTo>
                  <a:cubicBezTo>
                    <a:pt x="4816" y="989"/>
                    <a:pt x="2995" y="439"/>
                    <a:pt x="1588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7" name="Google Shape;958;p40"/>
            <p:cNvSpPr/>
            <p:nvPr/>
          </p:nvSpPr>
          <p:spPr>
            <a:xfrm flipH="1">
              <a:off x="1165672" y="261617"/>
              <a:ext cx="41597" cy="35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8" name="Google Shape;959;p40"/>
            <p:cNvSpPr/>
            <p:nvPr/>
          </p:nvSpPr>
          <p:spPr>
            <a:xfrm flipH="1">
              <a:off x="1110780" y="101163"/>
              <a:ext cx="150282" cy="18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9" name="Google Shape;960;p40"/>
            <p:cNvSpPr/>
            <p:nvPr/>
          </p:nvSpPr>
          <p:spPr>
            <a:xfrm flipH="1">
              <a:off x="1064893" y="117250"/>
              <a:ext cx="87223" cy="140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0" name="Google Shape;961;p40"/>
            <p:cNvSpPr/>
            <p:nvPr/>
          </p:nvSpPr>
          <p:spPr>
            <a:xfrm flipH="1">
              <a:off x="1112398" y="209338"/>
              <a:ext cx="37163" cy="44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1" name="Google Shape;962;p40"/>
            <p:cNvSpPr/>
            <p:nvPr/>
          </p:nvSpPr>
          <p:spPr>
            <a:xfrm flipH="1">
              <a:off x="1247022" y="611497"/>
              <a:ext cx="465427" cy="955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2" name="Google Shape;963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3" name="Google Shape;964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4" name="Google Shape;965;p40"/>
            <p:cNvSpPr/>
            <p:nvPr/>
          </p:nvSpPr>
          <p:spPr>
            <a:xfrm flipH="1">
              <a:off x="1348698" y="733057"/>
              <a:ext cx="86892" cy="199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0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5" name="Google Shape;966;p40"/>
            <p:cNvSpPr/>
            <p:nvPr/>
          </p:nvSpPr>
          <p:spPr>
            <a:xfrm flipH="1">
              <a:off x="1184750" y="626296"/>
              <a:ext cx="246682" cy="1071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6" name="Google Shape;967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7" name="Google Shape;968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8" name="Google Shape;969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9" name="Google Shape;970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0" name="Google Shape;971;p40"/>
            <p:cNvSpPr/>
            <p:nvPr/>
          </p:nvSpPr>
          <p:spPr>
            <a:xfrm flipH="1">
              <a:off x="1210511" y="645057"/>
              <a:ext cx="12942" cy="27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1" name="Google Shape;972;p40"/>
            <p:cNvSpPr/>
            <p:nvPr/>
          </p:nvSpPr>
          <p:spPr>
            <a:xfrm flipH="1">
              <a:off x="1367653" y="600412"/>
              <a:ext cx="13064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2" name="Google Shape;973;p40"/>
            <p:cNvSpPr/>
            <p:nvPr/>
          </p:nvSpPr>
          <p:spPr>
            <a:xfrm flipH="1">
              <a:off x="1289075" y="622873"/>
              <a:ext cx="12943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3" name="Google Shape;974;p40"/>
            <p:cNvSpPr/>
            <p:nvPr/>
          </p:nvSpPr>
          <p:spPr>
            <a:xfrm flipH="1">
              <a:off x="1188998" y="177912"/>
              <a:ext cx="9274" cy="14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4" name="Google Shape;975;p40"/>
            <p:cNvSpPr/>
            <p:nvPr/>
          </p:nvSpPr>
          <p:spPr>
            <a:xfrm flipH="1">
              <a:off x="1233539" y="169584"/>
              <a:ext cx="9566" cy="1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5" name="Google Shape;976;p40"/>
            <p:cNvSpPr/>
            <p:nvPr/>
          </p:nvSpPr>
          <p:spPr>
            <a:xfrm flipH="1">
              <a:off x="1235923" y="164128"/>
              <a:ext cx="8786" cy="8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6" name="Google Shape;977;p40"/>
            <p:cNvSpPr/>
            <p:nvPr/>
          </p:nvSpPr>
          <p:spPr>
            <a:xfrm flipH="1">
              <a:off x="1223452" y="186738"/>
              <a:ext cx="18485" cy="27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7" name="Google Shape;978;p40"/>
            <p:cNvSpPr/>
            <p:nvPr/>
          </p:nvSpPr>
          <p:spPr>
            <a:xfrm flipH="1">
              <a:off x="1187096" y="222487"/>
              <a:ext cx="31272" cy="10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8" name="Google Shape;979;p40"/>
            <p:cNvSpPr/>
            <p:nvPr/>
          </p:nvSpPr>
          <p:spPr>
            <a:xfrm flipH="1">
              <a:off x="1169811" y="157516"/>
              <a:ext cx="20437" cy="16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3" y="0"/>
                  </a:moveTo>
                  <a:cubicBezTo>
                    <a:pt x="-485" y="0"/>
                    <a:pt x="-1004" y="6269"/>
                    <a:pt x="2359" y="6269"/>
                  </a:cubicBezTo>
                  <a:cubicBezTo>
                    <a:pt x="8292" y="7500"/>
                    <a:pt x="12845" y="13015"/>
                    <a:pt x="15579" y="20368"/>
                  </a:cubicBezTo>
                  <a:cubicBezTo>
                    <a:pt x="16044" y="20993"/>
                    <a:pt x="16946" y="21600"/>
                    <a:pt x="17862" y="21600"/>
                  </a:cubicBezTo>
                  <a:lnTo>
                    <a:pt x="18778" y="21600"/>
                  </a:lnTo>
                  <a:cubicBezTo>
                    <a:pt x="20145" y="20993"/>
                    <a:pt x="20596" y="19155"/>
                    <a:pt x="19694" y="17298"/>
                  </a:cubicBezTo>
                  <a:cubicBezTo>
                    <a:pt x="16495" y="8107"/>
                    <a:pt x="10110" y="1360"/>
                    <a:pt x="2810" y="129"/>
                  </a:cubicBezTo>
                  <a:cubicBezTo>
                    <a:pt x="2564" y="37"/>
                    <a:pt x="2332" y="0"/>
                    <a:pt x="21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9" name="Google Shape;980;p40"/>
            <p:cNvSpPr/>
            <p:nvPr/>
          </p:nvSpPr>
          <p:spPr>
            <a:xfrm flipH="1">
              <a:off x="1229452" y="141734"/>
              <a:ext cx="22881" cy="11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0" name="Google Shape;981;p40"/>
            <p:cNvSpPr/>
            <p:nvPr/>
          </p:nvSpPr>
          <p:spPr>
            <a:xfrm flipH="1">
              <a:off x="1057930" y="440485"/>
              <a:ext cx="174294" cy="356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1" name="Google Shape;982;p40"/>
            <p:cNvSpPr/>
            <p:nvPr/>
          </p:nvSpPr>
          <p:spPr>
            <a:xfrm flipH="1">
              <a:off x="1055669" y="381458"/>
              <a:ext cx="95347" cy="12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2" name="Google Shape;983;p40"/>
            <p:cNvSpPr/>
            <p:nvPr/>
          </p:nvSpPr>
          <p:spPr>
            <a:xfrm flipH="1">
              <a:off x="1378281" y="1750788"/>
              <a:ext cx="25591" cy="12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3" name="Google Shape;984;p40"/>
            <p:cNvSpPr/>
            <p:nvPr/>
          </p:nvSpPr>
          <p:spPr>
            <a:xfrm flipH="1">
              <a:off x="1377823" y="1739149"/>
              <a:ext cx="14926" cy="22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4" name="Google Shape;985;p40"/>
            <p:cNvSpPr/>
            <p:nvPr/>
          </p:nvSpPr>
          <p:spPr>
            <a:xfrm flipH="1">
              <a:off x="1704592" y="1612351"/>
              <a:ext cx="31440" cy="11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5" name="Google Shape;986;p40"/>
            <p:cNvSpPr/>
            <p:nvPr/>
          </p:nvSpPr>
          <p:spPr>
            <a:xfrm flipH="1">
              <a:off x="1704592" y="1599507"/>
              <a:ext cx="20354" cy="2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6" name="Google Shape;987;p40"/>
            <p:cNvSpPr/>
            <p:nvPr/>
          </p:nvSpPr>
          <p:spPr>
            <a:xfrm flipH="1">
              <a:off x="1194080" y="150352"/>
              <a:ext cx="861793" cy="770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4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7" name="Google Shape;988;p40"/>
            <p:cNvSpPr/>
            <p:nvPr/>
          </p:nvSpPr>
          <p:spPr>
            <a:xfrm flipH="1">
              <a:off x="1212943" y="169169"/>
              <a:ext cx="794745" cy="733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8" name="Google Shape;989;p40"/>
            <p:cNvSpPr/>
            <p:nvPr/>
          </p:nvSpPr>
          <p:spPr>
            <a:xfrm>
              <a:off x="1356703" y="317540"/>
              <a:ext cx="448927" cy="453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9" name="Google Shape;990;p40"/>
            <p:cNvSpPr/>
            <p:nvPr/>
          </p:nvSpPr>
          <p:spPr>
            <a:xfrm flipH="1">
              <a:off x="1210511" y="746470"/>
              <a:ext cx="54538" cy="53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0" name="Google Shape;991;p40"/>
            <p:cNvSpPr/>
            <p:nvPr/>
          </p:nvSpPr>
          <p:spPr>
            <a:xfrm flipH="1">
              <a:off x="1255807" y="746470"/>
              <a:ext cx="50839" cy="49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1" name="Google Shape;992;p40"/>
            <p:cNvSpPr/>
            <p:nvPr/>
          </p:nvSpPr>
          <p:spPr>
            <a:xfrm flipH="1">
              <a:off x="1191556" y="172449"/>
              <a:ext cx="8786" cy="8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2" name="Google Shape;993;p40"/>
            <p:cNvSpPr/>
            <p:nvPr/>
          </p:nvSpPr>
          <p:spPr>
            <a:xfrm flipH="1">
              <a:off x="1076739" y="35249"/>
              <a:ext cx="211006" cy="120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3" name="Google Shape;994;p40"/>
            <p:cNvSpPr/>
            <p:nvPr/>
          </p:nvSpPr>
          <p:spPr>
            <a:xfrm flipH="1">
              <a:off x="1157500" y="308547"/>
              <a:ext cx="65995" cy="32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4" name="Google Shape;995;p40"/>
            <p:cNvSpPr/>
            <p:nvPr/>
          </p:nvSpPr>
          <p:spPr>
            <a:xfrm flipH="1">
              <a:off x="747384" y="453884"/>
              <a:ext cx="193912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5" name="Google Shape;996;p40"/>
            <p:cNvSpPr/>
            <p:nvPr/>
          </p:nvSpPr>
          <p:spPr>
            <a:xfrm flipH="1">
              <a:off x="529677" y="453884"/>
              <a:ext cx="193926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617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618" name="IMG_4763.png" descr="IMG_4763.png"/>
          <p:cNvPicPr>
            <a:picLocks noChangeAspect="1"/>
          </p:cNvPicPr>
          <p:nvPr/>
        </p:nvPicPr>
        <p:blipFill>
          <a:blip r:embed="rId8">
            <a:extLst/>
          </a:blip>
          <a:srcRect l="14996" t="2360" r="11149" b="17058"/>
          <a:stretch>
            <a:fillRect/>
          </a:stretch>
        </p:blipFill>
        <p:spPr>
          <a:xfrm>
            <a:off x="5299932" y="1268793"/>
            <a:ext cx="15466132" cy="1178688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25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619" name="IMG_5566.png" descr="IMG_5566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624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622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620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621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623" name="مثال"/>
              <p:cNvSpPr/>
              <p:nvPr/>
            </p:nvSpPr>
            <p:spPr>
              <a:xfrm>
                <a:off x="71993" y="165100"/>
                <a:ext cx="40988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مثال</a:t>
                </a:r>
              </a:p>
            </p:txBody>
          </p:sp>
        </p:grpSp>
      </p:grpSp>
      <p:grpSp>
        <p:nvGrpSpPr>
          <p:cNvPr id="1645" name="تجميع"/>
          <p:cNvGrpSpPr/>
          <p:nvPr/>
        </p:nvGrpSpPr>
        <p:grpSpPr>
          <a:xfrm>
            <a:off x="141109" y="2914991"/>
            <a:ext cx="1958368" cy="9726669"/>
            <a:chOff x="0" y="0"/>
            <a:chExt cx="1958367" cy="9726667"/>
          </a:xfrm>
        </p:grpSpPr>
        <p:grpSp>
          <p:nvGrpSpPr>
            <p:cNvPr id="1643" name="تجميع"/>
            <p:cNvGrpSpPr/>
            <p:nvPr/>
          </p:nvGrpSpPr>
          <p:grpSpPr>
            <a:xfrm>
              <a:off x="0" y="0"/>
              <a:ext cx="1958368" cy="9726668"/>
              <a:chOff x="0" y="0"/>
              <a:chExt cx="1958367" cy="9726667"/>
            </a:xfrm>
          </p:grpSpPr>
          <p:grpSp>
            <p:nvGrpSpPr>
              <p:cNvPr id="1641" name="تجميع"/>
              <p:cNvGrpSpPr/>
              <p:nvPr/>
            </p:nvGrpSpPr>
            <p:grpSpPr>
              <a:xfrm>
                <a:off x="288425" y="0"/>
                <a:ext cx="1381517" cy="9726668"/>
                <a:chOff x="0" y="0"/>
                <a:chExt cx="1381516" cy="9726667"/>
              </a:xfrm>
            </p:grpSpPr>
            <p:grpSp>
              <p:nvGrpSpPr>
                <p:cNvPr id="1630" name="تجميع"/>
                <p:cNvGrpSpPr/>
                <p:nvPr/>
              </p:nvGrpSpPr>
              <p:grpSpPr>
                <a:xfrm>
                  <a:off x="0" y="0"/>
                  <a:ext cx="1381517" cy="9726668"/>
                  <a:chOff x="0" y="0"/>
                  <a:chExt cx="1381516" cy="9726667"/>
                </a:xfrm>
              </p:grpSpPr>
              <p:grpSp>
                <p:nvGrpSpPr>
                  <p:cNvPr id="1628" name="تجميع"/>
                  <p:cNvGrpSpPr/>
                  <p:nvPr/>
                </p:nvGrpSpPr>
                <p:grpSpPr>
                  <a:xfrm>
                    <a:off x="0" y="125592"/>
                    <a:ext cx="1381517" cy="9601076"/>
                    <a:chOff x="0" y="0"/>
                    <a:chExt cx="1381516" cy="9601075"/>
                  </a:xfrm>
                </p:grpSpPr>
                <p:sp>
                  <p:nvSpPr>
                    <p:cNvPr id="1626" name="مستطيل مستدير الزوايا"/>
                    <p:cNvSpPr/>
                    <p:nvPr/>
                  </p:nvSpPr>
                  <p:spPr>
                    <a:xfrm>
                      <a:off x="0" y="0"/>
                      <a:ext cx="1381517" cy="102636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627" name="مستطيل"/>
                    <p:cNvSpPr/>
                    <p:nvPr/>
                  </p:nvSpPr>
                  <p:spPr>
                    <a:xfrm>
                      <a:off x="62943" y="555113"/>
                      <a:ext cx="1251559" cy="904596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629" name="أدوات"/>
                  <p:cNvSpPr txBox="1"/>
                  <p:nvPr/>
                </p:nvSpPr>
                <p:spPr>
                  <a:xfrm>
                    <a:off x="15751" y="0"/>
                    <a:ext cx="1299778" cy="83890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631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53759" y="8835223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634" name="تجميع"/>
                <p:cNvGrpSpPr/>
                <p:nvPr/>
              </p:nvGrpSpPr>
              <p:grpSpPr>
                <a:xfrm>
                  <a:off x="133976" y="3403093"/>
                  <a:ext cx="1088673" cy="2656737"/>
                  <a:chOff x="0" y="0"/>
                  <a:chExt cx="1088672" cy="2656735"/>
                </a:xfrm>
              </p:grpSpPr>
              <p:pic>
                <p:nvPicPr>
                  <p:cNvPr id="1632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773" y="0"/>
                    <a:ext cx="1080900" cy="840700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633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16036"/>
                    <a:ext cx="1080899" cy="840700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635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8853" y="611210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36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50503" y="7020666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37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47273" y="159245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38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0982" y="7931886"/>
                  <a:ext cx="1080900" cy="84070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39" name="IMG_4024.jpeg" descr="IMG_4024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1937" y="2498048"/>
                  <a:ext cx="109291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0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42148" y="771489"/>
                  <a:ext cx="1094733" cy="782476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642" name="نشاط"/>
              <p:cNvSpPr txBox="1"/>
              <p:nvPr/>
            </p:nvSpPr>
            <p:spPr>
              <a:xfrm>
                <a:off x="0" y="8763906"/>
                <a:ext cx="1958368" cy="60815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644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1886" y="4208514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3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647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652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650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648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649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651" name="مثال"/>
              <p:cNvSpPr/>
              <p:nvPr/>
            </p:nvSpPr>
            <p:spPr>
              <a:xfrm>
                <a:off x="71993" y="165100"/>
                <a:ext cx="40988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مثال</a:t>
                </a:r>
              </a:p>
            </p:txBody>
          </p:sp>
        </p:grpSp>
      </p:grpSp>
      <p:grpSp>
        <p:nvGrpSpPr>
          <p:cNvPr id="1726" name="Google Shape;924;p40"/>
          <p:cNvGrpSpPr/>
          <p:nvPr/>
        </p:nvGrpSpPr>
        <p:grpSpPr>
          <a:xfrm>
            <a:off x="21530160" y="10998499"/>
            <a:ext cx="2240755" cy="1876548"/>
            <a:chOff x="0" y="0"/>
            <a:chExt cx="2240754" cy="1876546"/>
          </a:xfrm>
        </p:grpSpPr>
        <p:sp>
          <p:nvSpPr>
            <p:cNvPr id="1654" name="Google Shape;925;p40"/>
            <p:cNvSpPr/>
            <p:nvPr/>
          </p:nvSpPr>
          <p:spPr>
            <a:xfrm flipH="1">
              <a:off x="-1" y="1745744"/>
              <a:ext cx="2240756" cy="130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5" name="Google Shape;926;p40"/>
            <p:cNvSpPr/>
            <p:nvPr/>
          </p:nvSpPr>
          <p:spPr>
            <a:xfrm flipH="1">
              <a:off x="480696" y="1804910"/>
              <a:ext cx="208909" cy="12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6" name="Google Shape;927;p40"/>
            <p:cNvSpPr/>
            <p:nvPr/>
          </p:nvSpPr>
          <p:spPr>
            <a:xfrm flipH="1">
              <a:off x="540776" y="1395393"/>
              <a:ext cx="262075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7" name="Google Shape;928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8" name="Google Shape;929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9" name="Google Shape;930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0" name="Google Shape;931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1" name="Google Shape;932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2" name="Google Shape;933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3" name="Google Shape;934;p40"/>
            <p:cNvSpPr/>
            <p:nvPr/>
          </p:nvSpPr>
          <p:spPr>
            <a:xfrm flipH="1">
              <a:off x="303199" y="1395393"/>
              <a:ext cx="413218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4" name="Google Shape;935;p40"/>
            <p:cNvSpPr/>
            <p:nvPr/>
          </p:nvSpPr>
          <p:spPr>
            <a:xfrm flipH="1">
              <a:off x="220935" y="822262"/>
              <a:ext cx="1161504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5" name="Google Shape;936;p40"/>
            <p:cNvSpPr/>
            <p:nvPr/>
          </p:nvSpPr>
          <p:spPr>
            <a:xfrm flipH="1">
              <a:off x="768640" y="822262"/>
              <a:ext cx="316142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6" name="Google Shape;937;p40"/>
            <p:cNvSpPr/>
            <p:nvPr/>
          </p:nvSpPr>
          <p:spPr>
            <a:xfrm flipH="1">
              <a:off x="629524" y="822262"/>
              <a:ext cx="250049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7" name="Google Shape;938;p40"/>
            <p:cNvSpPr/>
            <p:nvPr/>
          </p:nvSpPr>
          <p:spPr>
            <a:xfrm flipH="1">
              <a:off x="383163" y="1003417"/>
              <a:ext cx="516279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8" name="Google Shape;939;p40"/>
            <p:cNvSpPr/>
            <p:nvPr/>
          </p:nvSpPr>
          <p:spPr>
            <a:xfrm flipH="1">
              <a:off x="956293" y="1003417"/>
              <a:ext cx="282873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9" name="Google Shape;940;p40"/>
            <p:cNvSpPr/>
            <p:nvPr/>
          </p:nvSpPr>
          <p:spPr>
            <a:xfrm flipH="1">
              <a:off x="383163" y="1191070"/>
              <a:ext cx="810708" cy="89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0" name="Google Shape;941;p40"/>
            <p:cNvSpPr/>
            <p:nvPr/>
          </p:nvSpPr>
          <p:spPr>
            <a:xfrm flipH="1">
              <a:off x="383163" y="1379181"/>
              <a:ext cx="423374" cy="88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1" name="Google Shape;942;p40"/>
            <p:cNvSpPr/>
            <p:nvPr/>
          </p:nvSpPr>
          <p:spPr>
            <a:xfrm flipH="1">
              <a:off x="1261806" y="1798896"/>
              <a:ext cx="423375" cy="24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2" name="Google Shape;943;p40"/>
            <p:cNvSpPr/>
            <p:nvPr/>
          </p:nvSpPr>
          <p:spPr>
            <a:xfrm flipH="1">
              <a:off x="1334371" y="195523"/>
              <a:ext cx="347110" cy="187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3" name="Google Shape;944;p40"/>
            <p:cNvSpPr/>
            <p:nvPr/>
          </p:nvSpPr>
          <p:spPr>
            <a:xfrm flipH="1">
              <a:off x="1267877" y="314644"/>
              <a:ext cx="118261" cy="110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4" name="Google Shape;945;p40"/>
            <p:cNvSpPr/>
            <p:nvPr/>
          </p:nvSpPr>
          <p:spPr>
            <a:xfrm flipH="1">
              <a:off x="1645440" y="170554"/>
              <a:ext cx="50382" cy="4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5" name="Google Shape;946;p40"/>
            <p:cNvSpPr/>
            <p:nvPr/>
          </p:nvSpPr>
          <p:spPr>
            <a:xfrm flipH="1">
              <a:off x="1645440" y="128501"/>
              <a:ext cx="50382" cy="48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6" name="Google Shape;947;p40"/>
            <p:cNvSpPr/>
            <p:nvPr/>
          </p:nvSpPr>
          <p:spPr>
            <a:xfrm flipH="1">
              <a:off x="977485" y="0"/>
              <a:ext cx="141036" cy="136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7" name="Google Shape;948;p40"/>
            <p:cNvSpPr/>
            <p:nvPr/>
          </p:nvSpPr>
          <p:spPr>
            <a:xfrm flipH="1">
              <a:off x="1054018" y="65192"/>
              <a:ext cx="75602" cy="76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8" name="Google Shape;949;p40"/>
            <p:cNvSpPr/>
            <p:nvPr/>
          </p:nvSpPr>
          <p:spPr>
            <a:xfrm flipH="1">
              <a:off x="1642198" y="1516495"/>
              <a:ext cx="59166" cy="120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9" name="Google Shape;950;p40"/>
            <p:cNvSpPr/>
            <p:nvPr/>
          </p:nvSpPr>
          <p:spPr>
            <a:xfrm flipH="1">
              <a:off x="1323743" y="1653768"/>
              <a:ext cx="60552" cy="118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0" name="Google Shape;951;p40"/>
            <p:cNvSpPr/>
            <p:nvPr/>
          </p:nvSpPr>
          <p:spPr>
            <a:xfrm flipH="1">
              <a:off x="1308918" y="1754529"/>
              <a:ext cx="138249" cy="56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6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1" name="Google Shape;952;p40"/>
            <p:cNvSpPr/>
            <p:nvPr/>
          </p:nvSpPr>
          <p:spPr>
            <a:xfrm flipH="1">
              <a:off x="1631411" y="1606532"/>
              <a:ext cx="147428" cy="70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2" name="Google Shape;953;p40"/>
            <p:cNvSpPr/>
            <p:nvPr/>
          </p:nvSpPr>
          <p:spPr>
            <a:xfrm flipH="1">
              <a:off x="1641741" y="1516495"/>
              <a:ext cx="54996" cy="6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3" name="Google Shape;954;p40"/>
            <p:cNvSpPr/>
            <p:nvPr/>
          </p:nvSpPr>
          <p:spPr>
            <a:xfrm flipH="1">
              <a:off x="1328828" y="1653768"/>
              <a:ext cx="55467" cy="61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4" name="Google Shape;955;p40"/>
            <p:cNvSpPr/>
            <p:nvPr/>
          </p:nvSpPr>
          <p:spPr>
            <a:xfrm flipH="1">
              <a:off x="1077853" y="315697"/>
              <a:ext cx="311985" cy="351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5" name="Google Shape;956;p40"/>
            <p:cNvSpPr/>
            <p:nvPr/>
          </p:nvSpPr>
          <p:spPr>
            <a:xfrm flipH="1">
              <a:off x="1138404" y="249132"/>
              <a:ext cx="120368" cy="11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6" name="Google Shape;957;p40"/>
            <p:cNvSpPr/>
            <p:nvPr/>
          </p:nvSpPr>
          <p:spPr>
            <a:xfrm flipH="1">
              <a:off x="1112049" y="318468"/>
              <a:ext cx="206332" cy="90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1" h="21600" fill="norm" stroke="1" extrusionOk="0">
                  <a:moveTo>
                    <a:pt x="1588" y="0"/>
                  </a:moveTo>
                  <a:cubicBezTo>
                    <a:pt x="513" y="2308"/>
                    <a:pt x="-3129" y="12980"/>
                    <a:pt x="6347" y="19470"/>
                  </a:cubicBezTo>
                  <a:cubicBezTo>
                    <a:pt x="8582" y="20990"/>
                    <a:pt x="10411" y="21600"/>
                    <a:pt x="11904" y="21600"/>
                  </a:cubicBezTo>
                  <a:cubicBezTo>
                    <a:pt x="17216" y="21600"/>
                    <a:pt x="18309" y="13903"/>
                    <a:pt x="18471" y="12099"/>
                  </a:cubicBezTo>
                  <a:cubicBezTo>
                    <a:pt x="17312" y="10668"/>
                    <a:pt x="15864" y="9128"/>
                    <a:pt x="14374" y="7809"/>
                  </a:cubicBezTo>
                  <a:cubicBezTo>
                    <a:pt x="11809" y="5280"/>
                    <a:pt x="9160" y="3298"/>
                    <a:pt x="6471" y="1870"/>
                  </a:cubicBezTo>
                  <a:cubicBezTo>
                    <a:pt x="4816" y="989"/>
                    <a:pt x="2995" y="439"/>
                    <a:pt x="1588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7" name="Google Shape;958;p40"/>
            <p:cNvSpPr/>
            <p:nvPr/>
          </p:nvSpPr>
          <p:spPr>
            <a:xfrm flipH="1">
              <a:off x="1165672" y="261617"/>
              <a:ext cx="41597" cy="35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8" name="Google Shape;959;p40"/>
            <p:cNvSpPr/>
            <p:nvPr/>
          </p:nvSpPr>
          <p:spPr>
            <a:xfrm flipH="1">
              <a:off x="1110780" y="101163"/>
              <a:ext cx="150282" cy="18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9" name="Google Shape;960;p40"/>
            <p:cNvSpPr/>
            <p:nvPr/>
          </p:nvSpPr>
          <p:spPr>
            <a:xfrm flipH="1">
              <a:off x="1064893" y="117250"/>
              <a:ext cx="87223" cy="140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0" name="Google Shape;961;p40"/>
            <p:cNvSpPr/>
            <p:nvPr/>
          </p:nvSpPr>
          <p:spPr>
            <a:xfrm flipH="1">
              <a:off x="1112398" y="209338"/>
              <a:ext cx="37163" cy="44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1" name="Google Shape;962;p40"/>
            <p:cNvSpPr/>
            <p:nvPr/>
          </p:nvSpPr>
          <p:spPr>
            <a:xfrm flipH="1">
              <a:off x="1247022" y="611497"/>
              <a:ext cx="465427" cy="955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2" name="Google Shape;963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3" name="Google Shape;964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4" name="Google Shape;965;p40"/>
            <p:cNvSpPr/>
            <p:nvPr/>
          </p:nvSpPr>
          <p:spPr>
            <a:xfrm flipH="1">
              <a:off x="1348698" y="733057"/>
              <a:ext cx="86892" cy="199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0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5" name="Google Shape;966;p40"/>
            <p:cNvSpPr/>
            <p:nvPr/>
          </p:nvSpPr>
          <p:spPr>
            <a:xfrm flipH="1">
              <a:off x="1184750" y="626296"/>
              <a:ext cx="246682" cy="1071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6" name="Google Shape;967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7" name="Google Shape;968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8" name="Google Shape;969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9" name="Google Shape;970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0" name="Google Shape;971;p40"/>
            <p:cNvSpPr/>
            <p:nvPr/>
          </p:nvSpPr>
          <p:spPr>
            <a:xfrm flipH="1">
              <a:off x="1210511" y="645057"/>
              <a:ext cx="12942" cy="27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1" name="Google Shape;972;p40"/>
            <p:cNvSpPr/>
            <p:nvPr/>
          </p:nvSpPr>
          <p:spPr>
            <a:xfrm flipH="1">
              <a:off x="1367653" y="600412"/>
              <a:ext cx="13064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2" name="Google Shape;973;p40"/>
            <p:cNvSpPr/>
            <p:nvPr/>
          </p:nvSpPr>
          <p:spPr>
            <a:xfrm flipH="1">
              <a:off x="1289075" y="622873"/>
              <a:ext cx="12943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3" name="Google Shape;974;p40"/>
            <p:cNvSpPr/>
            <p:nvPr/>
          </p:nvSpPr>
          <p:spPr>
            <a:xfrm flipH="1">
              <a:off x="1188998" y="177912"/>
              <a:ext cx="9274" cy="14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4" name="Google Shape;975;p40"/>
            <p:cNvSpPr/>
            <p:nvPr/>
          </p:nvSpPr>
          <p:spPr>
            <a:xfrm flipH="1">
              <a:off x="1233539" y="169584"/>
              <a:ext cx="9566" cy="1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5" name="Google Shape;976;p40"/>
            <p:cNvSpPr/>
            <p:nvPr/>
          </p:nvSpPr>
          <p:spPr>
            <a:xfrm flipH="1">
              <a:off x="1235923" y="164128"/>
              <a:ext cx="8786" cy="8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6" name="Google Shape;977;p40"/>
            <p:cNvSpPr/>
            <p:nvPr/>
          </p:nvSpPr>
          <p:spPr>
            <a:xfrm flipH="1">
              <a:off x="1223452" y="186738"/>
              <a:ext cx="18485" cy="27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7" name="Google Shape;978;p40"/>
            <p:cNvSpPr/>
            <p:nvPr/>
          </p:nvSpPr>
          <p:spPr>
            <a:xfrm flipH="1">
              <a:off x="1187096" y="222487"/>
              <a:ext cx="31272" cy="10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8" name="Google Shape;979;p40"/>
            <p:cNvSpPr/>
            <p:nvPr/>
          </p:nvSpPr>
          <p:spPr>
            <a:xfrm flipH="1">
              <a:off x="1169811" y="157516"/>
              <a:ext cx="20437" cy="16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3" y="0"/>
                  </a:moveTo>
                  <a:cubicBezTo>
                    <a:pt x="-485" y="0"/>
                    <a:pt x="-1004" y="6269"/>
                    <a:pt x="2359" y="6269"/>
                  </a:cubicBezTo>
                  <a:cubicBezTo>
                    <a:pt x="8292" y="7500"/>
                    <a:pt x="12845" y="13015"/>
                    <a:pt x="15579" y="20368"/>
                  </a:cubicBezTo>
                  <a:cubicBezTo>
                    <a:pt x="16044" y="20993"/>
                    <a:pt x="16946" y="21600"/>
                    <a:pt x="17862" y="21600"/>
                  </a:cubicBezTo>
                  <a:lnTo>
                    <a:pt x="18778" y="21600"/>
                  </a:lnTo>
                  <a:cubicBezTo>
                    <a:pt x="20145" y="20993"/>
                    <a:pt x="20596" y="19155"/>
                    <a:pt x="19694" y="17298"/>
                  </a:cubicBezTo>
                  <a:cubicBezTo>
                    <a:pt x="16495" y="8107"/>
                    <a:pt x="10110" y="1360"/>
                    <a:pt x="2810" y="129"/>
                  </a:cubicBezTo>
                  <a:cubicBezTo>
                    <a:pt x="2564" y="37"/>
                    <a:pt x="2332" y="0"/>
                    <a:pt x="21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9" name="Google Shape;980;p40"/>
            <p:cNvSpPr/>
            <p:nvPr/>
          </p:nvSpPr>
          <p:spPr>
            <a:xfrm flipH="1">
              <a:off x="1229452" y="141734"/>
              <a:ext cx="22881" cy="11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0" name="Google Shape;981;p40"/>
            <p:cNvSpPr/>
            <p:nvPr/>
          </p:nvSpPr>
          <p:spPr>
            <a:xfrm flipH="1">
              <a:off x="1057930" y="440485"/>
              <a:ext cx="174294" cy="356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1" name="Google Shape;982;p40"/>
            <p:cNvSpPr/>
            <p:nvPr/>
          </p:nvSpPr>
          <p:spPr>
            <a:xfrm flipH="1">
              <a:off x="1055669" y="381458"/>
              <a:ext cx="95347" cy="12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2" name="Google Shape;983;p40"/>
            <p:cNvSpPr/>
            <p:nvPr/>
          </p:nvSpPr>
          <p:spPr>
            <a:xfrm flipH="1">
              <a:off x="1378281" y="1750788"/>
              <a:ext cx="25591" cy="12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3" name="Google Shape;984;p40"/>
            <p:cNvSpPr/>
            <p:nvPr/>
          </p:nvSpPr>
          <p:spPr>
            <a:xfrm flipH="1">
              <a:off x="1377823" y="1739149"/>
              <a:ext cx="14926" cy="22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4" name="Google Shape;985;p40"/>
            <p:cNvSpPr/>
            <p:nvPr/>
          </p:nvSpPr>
          <p:spPr>
            <a:xfrm flipH="1">
              <a:off x="1704592" y="1612351"/>
              <a:ext cx="31440" cy="11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5" name="Google Shape;986;p40"/>
            <p:cNvSpPr/>
            <p:nvPr/>
          </p:nvSpPr>
          <p:spPr>
            <a:xfrm flipH="1">
              <a:off x="1704592" y="1599507"/>
              <a:ext cx="20354" cy="2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6" name="Google Shape;987;p40"/>
            <p:cNvSpPr/>
            <p:nvPr/>
          </p:nvSpPr>
          <p:spPr>
            <a:xfrm flipH="1">
              <a:off x="1194080" y="150352"/>
              <a:ext cx="861793" cy="770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4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7" name="Google Shape;988;p40"/>
            <p:cNvSpPr/>
            <p:nvPr/>
          </p:nvSpPr>
          <p:spPr>
            <a:xfrm flipH="1">
              <a:off x="1212943" y="169169"/>
              <a:ext cx="794745" cy="733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8" name="Google Shape;989;p40"/>
            <p:cNvSpPr/>
            <p:nvPr/>
          </p:nvSpPr>
          <p:spPr>
            <a:xfrm>
              <a:off x="1356703" y="317540"/>
              <a:ext cx="448927" cy="453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9" name="Google Shape;990;p40"/>
            <p:cNvSpPr/>
            <p:nvPr/>
          </p:nvSpPr>
          <p:spPr>
            <a:xfrm flipH="1">
              <a:off x="1210511" y="746470"/>
              <a:ext cx="54538" cy="53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0" name="Google Shape;991;p40"/>
            <p:cNvSpPr/>
            <p:nvPr/>
          </p:nvSpPr>
          <p:spPr>
            <a:xfrm flipH="1">
              <a:off x="1255807" y="746470"/>
              <a:ext cx="50839" cy="49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1" name="Google Shape;992;p40"/>
            <p:cNvSpPr/>
            <p:nvPr/>
          </p:nvSpPr>
          <p:spPr>
            <a:xfrm flipH="1">
              <a:off x="1191556" y="172449"/>
              <a:ext cx="8786" cy="8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2" name="Google Shape;993;p40"/>
            <p:cNvSpPr/>
            <p:nvPr/>
          </p:nvSpPr>
          <p:spPr>
            <a:xfrm flipH="1">
              <a:off x="1076739" y="35249"/>
              <a:ext cx="211006" cy="120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3" name="Google Shape;994;p40"/>
            <p:cNvSpPr/>
            <p:nvPr/>
          </p:nvSpPr>
          <p:spPr>
            <a:xfrm flipH="1">
              <a:off x="1157500" y="308547"/>
              <a:ext cx="65995" cy="32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4" name="Google Shape;995;p40"/>
            <p:cNvSpPr/>
            <p:nvPr/>
          </p:nvSpPr>
          <p:spPr>
            <a:xfrm flipH="1">
              <a:off x="747384" y="453884"/>
              <a:ext cx="193912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5" name="Google Shape;996;p40"/>
            <p:cNvSpPr/>
            <p:nvPr/>
          </p:nvSpPr>
          <p:spPr>
            <a:xfrm flipH="1">
              <a:off x="529677" y="453884"/>
              <a:ext cx="193926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727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728" name="IMG_4764.png" descr="IMG_4764.png"/>
          <p:cNvPicPr>
            <a:picLocks noChangeAspect="1"/>
          </p:cNvPicPr>
          <p:nvPr/>
        </p:nvPicPr>
        <p:blipFill>
          <a:blip r:embed="rId9">
            <a:extLst/>
          </a:blip>
          <a:srcRect l="13162" t="4557" r="1781" b="80723"/>
          <a:stretch>
            <a:fillRect/>
          </a:stretch>
        </p:blipFill>
        <p:spPr>
          <a:xfrm>
            <a:off x="2486945" y="3829476"/>
            <a:ext cx="19410140" cy="23461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48" name="تجميع"/>
          <p:cNvGrpSpPr/>
          <p:nvPr/>
        </p:nvGrpSpPr>
        <p:grpSpPr>
          <a:xfrm>
            <a:off x="-160198" y="2776484"/>
            <a:ext cx="1958368" cy="9726669"/>
            <a:chOff x="0" y="0"/>
            <a:chExt cx="1958367" cy="9726667"/>
          </a:xfrm>
        </p:grpSpPr>
        <p:grpSp>
          <p:nvGrpSpPr>
            <p:cNvPr id="1746" name="تجميع"/>
            <p:cNvGrpSpPr/>
            <p:nvPr/>
          </p:nvGrpSpPr>
          <p:grpSpPr>
            <a:xfrm>
              <a:off x="0" y="0"/>
              <a:ext cx="1958368" cy="9726668"/>
              <a:chOff x="0" y="0"/>
              <a:chExt cx="1958367" cy="9726667"/>
            </a:xfrm>
          </p:grpSpPr>
          <p:grpSp>
            <p:nvGrpSpPr>
              <p:cNvPr id="1744" name="تجميع"/>
              <p:cNvGrpSpPr/>
              <p:nvPr/>
            </p:nvGrpSpPr>
            <p:grpSpPr>
              <a:xfrm>
                <a:off x="288425" y="0"/>
                <a:ext cx="1381517" cy="9726668"/>
                <a:chOff x="0" y="0"/>
                <a:chExt cx="1381516" cy="9726667"/>
              </a:xfrm>
            </p:grpSpPr>
            <p:grpSp>
              <p:nvGrpSpPr>
                <p:cNvPr id="1733" name="تجميع"/>
                <p:cNvGrpSpPr/>
                <p:nvPr/>
              </p:nvGrpSpPr>
              <p:grpSpPr>
                <a:xfrm>
                  <a:off x="0" y="0"/>
                  <a:ext cx="1381517" cy="9726668"/>
                  <a:chOff x="0" y="0"/>
                  <a:chExt cx="1381516" cy="9726667"/>
                </a:xfrm>
              </p:grpSpPr>
              <p:grpSp>
                <p:nvGrpSpPr>
                  <p:cNvPr id="1731" name="تجميع"/>
                  <p:cNvGrpSpPr/>
                  <p:nvPr/>
                </p:nvGrpSpPr>
                <p:grpSpPr>
                  <a:xfrm>
                    <a:off x="0" y="125592"/>
                    <a:ext cx="1381517" cy="9601076"/>
                    <a:chOff x="0" y="0"/>
                    <a:chExt cx="1381516" cy="9601075"/>
                  </a:xfrm>
                </p:grpSpPr>
                <p:sp>
                  <p:nvSpPr>
                    <p:cNvPr id="1729" name="مستطيل مستدير الزوايا"/>
                    <p:cNvSpPr/>
                    <p:nvPr/>
                  </p:nvSpPr>
                  <p:spPr>
                    <a:xfrm>
                      <a:off x="0" y="0"/>
                      <a:ext cx="1381517" cy="102636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730" name="مستطيل"/>
                    <p:cNvSpPr/>
                    <p:nvPr/>
                  </p:nvSpPr>
                  <p:spPr>
                    <a:xfrm>
                      <a:off x="62943" y="555113"/>
                      <a:ext cx="1251559" cy="904596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732" name="أدوات"/>
                  <p:cNvSpPr txBox="1"/>
                  <p:nvPr/>
                </p:nvSpPr>
                <p:spPr>
                  <a:xfrm>
                    <a:off x="15751" y="0"/>
                    <a:ext cx="1299778" cy="83890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734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53759" y="8835223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737" name="تجميع"/>
                <p:cNvGrpSpPr/>
                <p:nvPr/>
              </p:nvGrpSpPr>
              <p:grpSpPr>
                <a:xfrm>
                  <a:off x="133976" y="3403093"/>
                  <a:ext cx="1088673" cy="2656737"/>
                  <a:chOff x="0" y="0"/>
                  <a:chExt cx="1088672" cy="2656735"/>
                </a:xfrm>
              </p:grpSpPr>
              <p:pic>
                <p:nvPicPr>
                  <p:cNvPr id="1735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773" y="0"/>
                    <a:ext cx="1080900" cy="840700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736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16036"/>
                    <a:ext cx="1080899" cy="840700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738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8853" y="611210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39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50503" y="7020666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0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47273" y="159245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1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0982" y="7931886"/>
                  <a:ext cx="1080900" cy="84070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2" name="IMG_4024.jpeg" descr="IMG_4024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1937" y="2498048"/>
                  <a:ext cx="109291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3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42148" y="771489"/>
                  <a:ext cx="1094733" cy="782476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745" name="نشاط"/>
              <p:cNvSpPr txBox="1"/>
              <p:nvPr/>
            </p:nvSpPr>
            <p:spPr>
              <a:xfrm>
                <a:off x="0" y="8763906"/>
                <a:ext cx="1958368" cy="60815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747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1886" y="4208514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6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750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755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753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751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752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754" name="مثال"/>
              <p:cNvSpPr/>
              <p:nvPr/>
            </p:nvSpPr>
            <p:spPr>
              <a:xfrm>
                <a:off x="71993" y="165100"/>
                <a:ext cx="40988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مثال</a:t>
                </a:r>
              </a:p>
            </p:txBody>
          </p:sp>
        </p:grpSp>
      </p:grpSp>
      <p:grpSp>
        <p:nvGrpSpPr>
          <p:cNvPr id="1829" name="Google Shape;924;p40"/>
          <p:cNvGrpSpPr/>
          <p:nvPr/>
        </p:nvGrpSpPr>
        <p:grpSpPr>
          <a:xfrm>
            <a:off x="21530160" y="10998499"/>
            <a:ext cx="2240755" cy="1876548"/>
            <a:chOff x="0" y="0"/>
            <a:chExt cx="2240754" cy="1876546"/>
          </a:xfrm>
        </p:grpSpPr>
        <p:sp>
          <p:nvSpPr>
            <p:cNvPr id="1757" name="Google Shape;925;p40"/>
            <p:cNvSpPr/>
            <p:nvPr/>
          </p:nvSpPr>
          <p:spPr>
            <a:xfrm flipH="1">
              <a:off x="-1" y="1745744"/>
              <a:ext cx="2240756" cy="130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8" name="Google Shape;926;p40"/>
            <p:cNvSpPr/>
            <p:nvPr/>
          </p:nvSpPr>
          <p:spPr>
            <a:xfrm flipH="1">
              <a:off x="480696" y="1804910"/>
              <a:ext cx="208909" cy="12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9" name="Google Shape;927;p40"/>
            <p:cNvSpPr/>
            <p:nvPr/>
          </p:nvSpPr>
          <p:spPr>
            <a:xfrm flipH="1">
              <a:off x="540776" y="1395393"/>
              <a:ext cx="262075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0" name="Google Shape;928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1" name="Google Shape;929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2" name="Google Shape;930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3" name="Google Shape;931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4" name="Google Shape;932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5" name="Google Shape;933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6" name="Google Shape;934;p40"/>
            <p:cNvSpPr/>
            <p:nvPr/>
          </p:nvSpPr>
          <p:spPr>
            <a:xfrm flipH="1">
              <a:off x="303199" y="1395393"/>
              <a:ext cx="413218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7" name="Google Shape;935;p40"/>
            <p:cNvSpPr/>
            <p:nvPr/>
          </p:nvSpPr>
          <p:spPr>
            <a:xfrm flipH="1">
              <a:off x="220935" y="822262"/>
              <a:ext cx="1161504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8" name="Google Shape;936;p40"/>
            <p:cNvSpPr/>
            <p:nvPr/>
          </p:nvSpPr>
          <p:spPr>
            <a:xfrm flipH="1">
              <a:off x="768640" y="822262"/>
              <a:ext cx="316142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9" name="Google Shape;937;p40"/>
            <p:cNvSpPr/>
            <p:nvPr/>
          </p:nvSpPr>
          <p:spPr>
            <a:xfrm flipH="1">
              <a:off x="629524" y="822262"/>
              <a:ext cx="250049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0" name="Google Shape;938;p40"/>
            <p:cNvSpPr/>
            <p:nvPr/>
          </p:nvSpPr>
          <p:spPr>
            <a:xfrm flipH="1">
              <a:off x="383163" y="1003417"/>
              <a:ext cx="516279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1" name="Google Shape;939;p40"/>
            <p:cNvSpPr/>
            <p:nvPr/>
          </p:nvSpPr>
          <p:spPr>
            <a:xfrm flipH="1">
              <a:off x="956293" y="1003417"/>
              <a:ext cx="282873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2" name="Google Shape;940;p40"/>
            <p:cNvSpPr/>
            <p:nvPr/>
          </p:nvSpPr>
          <p:spPr>
            <a:xfrm flipH="1">
              <a:off x="383163" y="1191070"/>
              <a:ext cx="810708" cy="89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3" name="Google Shape;941;p40"/>
            <p:cNvSpPr/>
            <p:nvPr/>
          </p:nvSpPr>
          <p:spPr>
            <a:xfrm flipH="1">
              <a:off x="383163" y="1379181"/>
              <a:ext cx="423374" cy="88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4" name="Google Shape;942;p40"/>
            <p:cNvSpPr/>
            <p:nvPr/>
          </p:nvSpPr>
          <p:spPr>
            <a:xfrm flipH="1">
              <a:off x="1261806" y="1798896"/>
              <a:ext cx="423375" cy="24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5" name="Google Shape;943;p40"/>
            <p:cNvSpPr/>
            <p:nvPr/>
          </p:nvSpPr>
          <p:spPr>
            <a:xfrm flipH="1">
              <a:off x="1334371" y="195523"/>
              <a:ext cx="347110" cy="187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6" name="Google Shape;944;p40"/>
            <p:cNvSpPr/>
            <p:nvPr/>
          </p:nvSpPr>
          <p:spPr>
            <a:xfrm flipH="1">
              <a:off x="1267877" y="314644"/>
              <a:ext cx="118261" cy="110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7" name="Google Shape;945;p40"/>
            <p:cNvSpPr/>
            <p:nvPr/>
          </p:nvSpPr>
          <p:spPr>
            <a:xfrm flipH="1">
              <a:off x="1645440" y="170554"/>
              <a:ext cx="50382" cy="4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8" name="Google Shape;946;p40"/>
            <p:cNvSpPr/>
            <p:nvPr/>
          </p:nvSpPr>
          <p:spPr>
            <a:xfrm flipH="1">
              <a:off x="1645440" y="128501"/>
              <a:ext cx="50382" cy="48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9" name="Google Shape;947;p40"/>
            <p:cNvSpPr/>
            <p:nvPr/>
          </p:nvSpPr>
          <p:spPr>
            <a:xfrm flipH="1">
              <a:off x="977485" y="0"/>
              <a:ext cx="141036" cy="136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0" name="Google Shape;948;p40"/>
            <p:cNvSpPr/>
            <p:nvPr/>
          </p:nvSpPr>
          <p:spPr>
            <a:xfrm flipH="1">
              <a:off x="1054018" y="65192"/>
              <a:ext cx="75602" cy="76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1" name="Google Shape;949;p40"/>
            <p:cNvSpPr/>
            <p:nvPr/>
          </p:nvSpPr>
          <p:spPr>
            <a:xfrm flipH="1">
              <a:off x="1642198" y="1516495"/>
              <a:ext cx="59166" cy="120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2" name="Google Shape;950;p40"/>
            <p:cNvSpPr/>
            <p:nvPr/>
          </p:nvSpPr>
          <p:spPr>
            <a:xfrm flipH="1">
              <a:off x="1323743" y="1653768"/>
              <a:ext cx="60552" cy="118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3" name="Google Shape;951;p40"/>
            <p:cNvSpPr/>
            <p:nvPr/>
          </p:nvSpPr>
          <p:spPr>
            <a:xfrm flipH="1">
              <a:off x="1308918" y="1754529"/>
              <a:ext cx="138249" cy="56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6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4" name="Google Shape;952;p40"/>
            <p:cNvSpPr/>
            <p:nvPr/>
          </p:nvSpPr>
          <p:spPr>
            <a:xfrm flipH="1">
              <a:off x="1631411" y="1606532"/>
              <a:ext cx="147428" cy="70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5" name="Google Shape;953;p40"/>
            <p:cNvSpPr/>
            <p:nvPr/>
          </p:nvSpPr>
          <p:spPr>
            <a:xfrm flipH="1">
              <a:off x="1641741" y="1516495"/>
              <a:ext cx="54996" cy="6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6" name="Google Shape;954;p40"/>
            <p:cNvSpPr/>
            <p:nvPr/>
          </p:nvSpPr>
          <p:spPr>
            <a:xfrm flipH="1">
              <a:off x="1328828" y="1653768"/>
              <a:ext cx="55467" cy="61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7" name="Google Shape;955;p40"/>
            <p:cNvSpPr/>
            <p:nvPr/>
          </p:nvSpPr>
          <p:spPr>
            <a:xfrm flipH="1">
              <a:off x="1077853" y="315697"/>
              <a:ext cx="311985" cy="351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8" name="Google Shape;956;p40"/>
            <p:cNvSpPr/>
            <p:nvPr/>
          </p:nvSpPr>
          <p:spPr>
            <a:xfrm flipH="1">
              <a:off x="1138404" y="249132"/>
              <a:ext cx="120368" cy="11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9" name="Google Shape;957;p40"/>
            <p:cNvSpPr/>
            <p:nvPr/>
          </p:nvSpPr>
          <p:spPr>
            <a:xfrm flipH="1">
              <a:off x="1112049" y="318468"/>
              <a:ext cx="206332" cy="90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1" h="21600" fill="norm" stroke="1" extrusionOk="0">
                  <a:moveTo>
                    <a:pt x="1588" y="0"/>
                  </a:moveTo>
                  <a:cubicBezTo>
                    <a:pt x="513" y="2308"/>
                    <a:pt x="-3129" y="12980"/>
                    <a:pt x="6347" y="19470"/>
                  </a:cubicBezTo>
                  <a:cubicBezTo>
                    <a:pt x="8582" y="20990"/>
                    <a:pt x="10411" y="21600"/>
                    <a:pt x="11904" y="21600"/>
                  </a:cubicBezTo>
                  <a:cubicBezTo>
                    <a:pt x="17216" y="21600"/>
                    <a:pt x="18309" y="13903"/>
                    <a:pt x="18471" y="12099"/>
                  </a:cubicBezTo>
                  <a:cubicBezTo>
                    <a:pt x="17312" y="10668"/>
                    <a:pt x="15864" y="9128"/>
                    <a:pt x="14374" y="7809"/>
                  </a:cubicBezTo>
                  <a:cubicBezTo>
                    <a:pt x="11809" y="5280"/>
                    <a:pt x="9160" y="3298"/>
                    <a:pt x="6471" y="1870"/>
                  </a:cubicBezTo>
                  <a:cubicBezTo>
                    <a:pt x="4816" y="989"/>
                    <a:pt x="2995" y="439"/>
                    <a:pt x="1588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0" name="Google Shape;958;p40"/>
            <p:cNvSpPr/>
            <p:nvPr/>
          </p:nvSpPr>
          <p:spPr>
            <a:xfrm flipH="1">
              <a:off x="1165672" y="261617"/>
              <a:ext cx="41597" cy="35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1" name="Google Shape;959;p40"/>
            <p:cNvSpPr/>
            <p:nvPr/>
          </p:nvSpPr>
          <p:spPr>
            <a:xfrm flipH="1">
              <a:off x="1110780" y="101163"/>
              <a:ext cx="150282" cy="18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2" name="Google Shape;960;p40"/>
            <p:cNvSpPr/>
            <p:nvPr/>
          </p:nvSpPr>
          <p:spPr>
            <a:xfrm flipH="1">
              <a:off x="1064893" y="117250"/>
              <a:ext cx="87223" cy="140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3" name="Google Shape;961;p40"/>
            <p:cNvSpPr/>
            <p:nvPr/>
          </p:nvSpPr>
          <p:spPr>
            <a:xfrm flipH="1">
              <a:off x="1112398" y="209338"/>
              <a:ext cx="37163" cy="44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4" name="Google Shape;962;p40"/>
            <p:cNvSpPr/>
            <p:nvPr/>
          </p:nvSpPr>
          <p:spPr>
            <a:xfrm flipH="1">
              <a:off x="1247022" y="611497"/>
              <a:ext cx="465427" cy="955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5" name="Google Shape;963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6" name="Google Shape;964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7" name="Google Shape;965;p40"/>
            <p:cNvSpPr/>
            <p:nvPr/>
          </p:nvSpPr>
          <p:spPr>
            <a:xfrm flipH="1">
              <a:off x="1348698" y="733057"/>
              <a:ext cx="86892" cy="199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0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8" name="Google Shape;966;p40"/>
            <p:cNvSpPr/>
            <p:nvPr/>
          </p:nvSpPr>
          <p:spPr>
            <a:xfrm flipH="1">
              <a:off x="1184750" y="626296"/>
              <a:ext cx="246682" cy="1071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9" name="Google Shape;967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0" name="Google Shape;968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1" name="Google Shape;969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2" name="Google Shape;970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3" name="Google Shape;971;p40"/>
            <p:cNvSpPr/>
            <p:nvPr/>
          </p:nvSpPr>
          <p:spPr>
            <a:xfrm flipH="1">
              <a:off x="1210511" y="645057"/>
              <a:ext cx="12942" cy="27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4" name="Google Shape;972;p40"/>
            <p:cNvSpPr/>
            <p:nvPr/>
          </p:nvSpPr>
          <p:spPr>
            <a:xfrm flipH="1">
              <a:off x="1367653" y="600412"/>
              <a:ext cx="13064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5" name="Google Shape;973;p40"/>
            <p:cNvSpPr/>
            <p:nvPr/>
          </p:nvSpPr>
          <p:spPr>
            <a:xfrm flipH="1">
              <a:off x="1289075" y="622873"/>
              <a:ext cx="12943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6" name="Google Shape;974;p40"/>
            <p:cNvSpPr/>
            <p:nvPr/>
          </p:nvSpPr>
          <p:spPr>
            <a:xfrm flipH="1">
              <a:off x="1188998" y="177912"/>
              <a:ext cx="9274" cy="14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7" name="Google Shape;975;p40"/>
            <p:cNvSpPr/>
            <p:nvPr/>
          </p:nvSpPr>
          <p:spPr>
            <a:xfrm flipH="1">
              <a:off x="1233539" y="169584"/>
              <a:ext cx="9566" cy="1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8" name="Google Shape;976;p40"/>
            <p:cNvSpPr/>
            <p:nvPr/>
          </p:nvSpPr>
          <p:spPr>
            <a:xfrm flipH="1">
              <a:off x="1235923" y="164128"/>
              <a:ext cx="8786" cy="8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9" name="Google Shape;977;p40"/>
            <p:cNvSpPr/>
            <p:nvPr/>
          </p:nvSpPr>
          <p:spPr>
            <a:xfrm flipH="1">
              <a:off x="1223452" y="186738"/>
              <a:ext cx="18485" cy="27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0" name="Google Shape;978;p40"/>
            <p:cNvSpPr/>
            <p:nvPr/>
          </p:nvSpPr>
          <p:spPr>
            <a:xfrm flipH="1">
              <a:off x="1187096" y="222487"/>
              <a:ext cx="31272" cy="10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1" name="Google Shape;979;p40"/>
            <p:cNvSpPr/>
            <p:nvPr/>
          </p:nvSpPr>
          <p:spPr>
            <a:xfrm flipH="1">
              <a:off x="1169811" y="157516"/>
              <a:ext cx="20437" cy="16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3" y="0"/>
                  </a:moveTo>
                  <a:cubicBezTo>
                    <a:pt x="-485" y="0"/>
                    <a:pt x="-1004" y="6269"/>
                    <a:pt x="2359" y="6269"/>
                  </a:cubicBezTo>
                  <a:cubicBezTo>
                    <a:pt x="8292" y="7500"/>
                    <a:pt x="12845" y="13015"/>
                    <a:pt x="15579" y="20368"/>
                  </a:cubicBezTo>
                  <a:cubicBezTo>
                    <a:pt x="16044" y="20993"/>
                    <a:pt x="16946" y="21600"/>
                    <a:pt x="17862" y="21600"/>
                  </a:cubicBezTo>
                  <a:lnTo>
                    <a:pt x="18778" y="21600"/>
                  </a:lnTo>
                  <a:cubicBezTo>
                    <a:pt x="20145" y="20993"/>
                    <a:pt x="20596" y="19155"/>
                    <a:pt x="19694" y="17298"/>
                  </a:cubicBezTo>
                  <a:cubicBezTo>
                    <a:pt x="16495" y="8107"/>
                    <a:pt x="10110" y="1360"/>
                    <a:pt x="2810" y="129"/>
                  </a:cubicBezTo>
                  <a:cubicBezTo>
                    <a:pt x="2564" y="37"/>
                    <a:pt x="2332" y="0"/>
                    <a:pt x="21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2" name="Google Shape;980;p40"/>
            <p:cNvSpPr/>
            <p:nvPr/>
          </p:nvSpPr>
          <p:spPr>
            <a:xfrm flipH="1">
              <a:off x="1229452" y="141734"/>
              <a:ext cx="22881" cy="11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3" name="Google Shape;981;p40"/>
            <p:cNvSpPr/>
            <p:nvPr/>
          </p:nvSpPr>
          <p:spPr>
            <a:xfrm flipH="1">
              <a:off x="1057930" y="440485"/>
              <a:ext cx="174294" cy="356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4" name="Google Shape;982;p40"/>
            <p:cNvSpPr/>
            <p:nvPr/>
          </p:nvSpPr>
          <p:spPr>
            <a:xfrm flipH="1">
              <a:off x="1055669" y="381458"/>
              <a:ext cx="95347" cy="12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5" name="Google Shape;983;p40"/>
            <p:cNvSpPr/>
            <p:nvPr/>
          </p:nvSpPr>
          <p:spPr>
            <a:xfrm flipH="1">
              <a:off x="1378281" y="1750788"/>
              <a:ext cx="25591" cy="12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6" name="Google Shape;984;p40"/>
            <p:cNvSpPr/>
            <p:nvPr/>
          </p:nvSpPr>
          <p:spPr>
            <a:xfrm flipH="1">
              <a:off x="1377823" y="1739149"/>
              <a:ext cx="14926" cy="22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7" name="Google Shape;985;p40"/>
            <p:cNvSpPr/>
            <p:nvPr/>
          </p:nvSpPr>
          <p:spPr>
            <a:xfrm flipH="1">
              <a:off x="1704592" y="1612351"/>
              <a:ext cx="31440" cy="11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8" name="Google Shape;986;p40"/>
            <p:cNvSpPr/>
            <p:nvPr/>
          </p:nvSpPr>
          <p:spPr>
            <a:xfrm flipH="1">
              <a:off x="1704592" y="1599507"/>
              <a:ext cx="20354" cy="2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9" name="Google Shape;987;p40"/>
            <p:cNvSpPr/>
            <p:nvPr/>
          </p:nvSpPr>
          <p:spPr>
            <a:xfrm flipH="1">
              <a:off x="1194080" y="150352"/>
              <a:ext cx="861793" cy="770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4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0" name="Google Shape;988;p40"/>
            <p:cNvSpPr/>
            <p:nvPr/>
          </p:nvSpPr>
          <p:spPr>
            <a:xfrm flipH="1">
              <a:off x="1212943" y="169169"/>
              <a:ext cx="794745" cy="733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1" name="Google Shape;989;p40"/>
            <p:cNvSpPr/>
            <p:nvPr/>
          </p:nvSpPr>
          <p:spPr>
            <a:xfrm>
              <a:off x="1356703" y="317540"/>
              <a:ext cx="448927" cy="453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2" name="Google Shape;990;p40"/>
            <p:cNvSpPr/>
            <p:nvPr/>
          </p:nvSpPr>
          <p:spPr>
            <a:xfrm flipH="1">
              <a:off x="1210511" y="746470"/>
              <a:ext cx="54538" cy="53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3" name="Google Shape;991;p40"/>
            <p:cNvSpPr/>
            <p:nvPr/>
          </p:nvSpPr>
          <p:spPr>
            <a:xfrm flipH="1">
              <a:off x="1255807" y="746470"/>
              <a:ext cx="50839" cy="49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4" name="Google Shape;992;p40"/>
            <p:cNvSpPr/>
            <p:nvPr/>
          </p:nvSpPr>
          <p:spPr>
            <a:xfrm flipH="1">
              <a:off x="1191556" y="172449"/>
              <a:ext cx="8786" cy="8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5" name="Google Shape;993;p40"/>
            <p:cNvSpPr/>
            <p:nvPr/>
          </p:nvSpPr>
          <p:spPr>
            <a:xfrm flipH="1">
              <a:off x="1076739" y="35249"/>
              <a:ext cx="211006" cy="120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6" name="Google Shape;994;p40"/>
            <p:cNvSpPr/>
            <p:nvPr/>
          </p:nvSpPr>
          <p:spPr>
            <a:xfrm flipH="1">
              <a:off x="1157500" y="308547"/>
              <a:ext cx="65995" cy="32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7" name="Google Shape;995;p40"/>
            <p:cNvSpPr/>
            <p:nvPr/>
          </p:nvSpPr>
          <p:spPr>
            <a:xfrm flipH="1">
              <a:off x="747384" y="453884"/>
              <a:ext cx="193912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8" name="Google Shape;996;p40"/>
            <p:cNvSpPr/>
            <p:nvPr/>
          </p:nvSpPr>
          <p:spPr>
            <a:xfrm flipH="1">
              <a:off x="529677" y="453884"/>
              <a:ext cx="193926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830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846" name="الرسم"/>
          <p:cNvGrpSpPr/>
          <p:nvPr/>
        </p:nvGrpSpPr>
        <p:grpSpPr>
          <a:xfrm>
            <a:off x="4480113" y="9255910"/>
            <a:ext cx="3706714" cy="3768242"/>
            <a:chOff x="0" y="0"/>
            <a:chExt cx="3706712" cy="3768240"/>
          </a:xfrm>
        </p:grpSpPr>
        <p:sp>
          <p:nvSpPr>
            <p:cNvPr id="1831" name="الشكل"/>
            <p:cNvSpPr/>
            <p:nvPr/>
          </p:nvSpPr>
          <p:spPr>
            <a:xfrm>
              <a:off x="455255" y="669987"/>
              <a:ext cx="2950914" cy="2124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22" fill="norm" stroke="1" extrusionOk="0">
                  <a:moveTo>
                    <a:pt x="21582" y="772"/>
                  </a:moveTo>
                  <a:cubicBezTo>
                    <a:pt x="21084" y="528"/>
                    <a:pt x="20586" y="285"/>
                    <a:pt x="19882" y="143"/>
                  </a:cubicBezTo>
                  <a:cubicBezTo>
                    <a:pt x="19179" y="1"/>
                    <a:pt x="18270" y="-40"/>
                    <a:pt x="17362" y="41"/>
                  </a:cubicBezTo>
                  <a:cubicBezTo>
                    <a:pt x="16453" y="122"/>
                    <a:pt x="15545" y="325"/>
                    <a:pt x="14680" y="447"/>
                  </a:cubicBezTo>
                  <a:cubicBezTo>
                    <a:pt x="13815" y="569"/>
                    <a:pt x="12995" y="610"/>
                    <a:pt x="12203" y="772"/>
                  </a:cubicBezTo>
                  <a:cubicBezTo>
                    <a:pt x="11412" y="934"/>
                    <a:pt x="10650" y="1219"/>
                    <a:pt x="9932" y="1564"/>
                  </a:cubicBezTo>
                  <a:cubicBezTo>
                    <a:pt x="9214" y="1909"/>
                    <a:pt x="8540" y="2315"/>
                    <a:pt x="7851" y="2843"/>
                  </a:cubicBezTo>
                  <a:cubicBezTo>
                    <a:pt x="7162" y="3371"/>
                    <a:pt x="6459" y="4020"/>
                    <a:pt x="5888" y="4548"/>
                  </a:cubicBezTo>
                  <a:cubicBezTo>
                    <a:pt x="5316" y="5076"/>
                    <a:pt x="4876" y="5482"/>
                    <a:pt x="4437" y="5969"/>
                  </a:cubicBezTo>
                  <a:cubicBezTo>
                    <a:pt x="3997" y="6456"/>
                    <a:pt x="3558" y="7025"/>
                    <a:pt x="3133" y="7512"/>
                  </a:cubicBezTo>
                  <a:cubicBezTo>
                    <a:pt x="2708" y="7999"/>
                    <a:pt x="2297" y="8405"/>
                    <a:pt x="1946" y="8852"/>
                  </a:cubicBezTo>
                  <a:cubicBezTo>
                    <a:pt x="1594" y="9298"/>
                    <a:pt x="1301" y="9786"/>
                    <a:pt x="1037" y="10334"/>
                  </a:cubicBezTo>
                  <a:cubicBezTo>
                    <a:pt x="773" y="10882"/>
                    <a:pt x="539" y="11491"/>
                    <a:pt x="378" y="12201"/>
                  </a:cubicBezTo>
                  <a:cubicBezTo>
                    <a:pt x="216" y="12912"/>
                    <a:pt x="129" y="13724"/>
                    <a:pt x="70" y="14637"/>
                  </a:cubicBezTo>
                  <a:cubicBezTo>
                    <a:pt x="11" y="15551"/>
                    <a:pt x="-18" y="16566"/>
                    <a:pt x="11" y="17480"/>
                  </a:cubicBezTo>
                  <a:cubicBezTo>
                    <a:pt x="41" y="18393"/>
                    <a:pt x="129" y="19205"/>
                    <a:pt x="260" y="19855"/>
                  </a:cubicBezTo>
                  <a:cubicBezTo>
                    <a:pt x="392" y="20504"/>
                    <a:pt x="568" y="20992"/>
                    <a:pt x="729" y="21235"/>
                  </a:cubicBezTo>
                  <a:cubicBezTo>
                    <a:pt x="891" y="21479"/>
                    <a:pt x="1037" y="21479"/>
                    <a:pt x="1345" y="21499"/>
                  </a:cubicBezTo>
                  <a:cubicBezTo>
                    <a:pt x="1653" y="21519"/>
                    <a:pt x="2121" y="21560"/>
                    <a:pt x="2634" y="21438"/>
                  </a:cubicBezTo>
                  <a:cubicBezTo>
                    <a:pt x="3147" y="21316"/>
                    <a:pt x="3704" y="21032"/>
                    <a:pt x="4202" y="20768"/>
                  </a:cubicBezTo>
                  <a:cubicBezTo>
                    <a:pt x="4701" y="20504"/>
                    <a:pt x="5140" y="20261"/>
                    <a:pt x="5770" y="19895"/>
                  </a:cubicBezTo>
                  <a:cubicBezTo>
                    <a:pt x="6400" y="19530"/>
                    <a:pt x="7221" y="19043"/>
                    <a:pt x="7968" y="18515"/>
                  </a:cubicBezTo>
                  <a:cubicBezTo>
                    <a:pt x="8716" y="17987"/>
                    <a:pt x="9390" y="17419"/>
                    <a:pt x="9961" y="16992"/>
                  </a:cubicBezTo>
                  <a:cubicBezTo>
                    <a:pt x="10533" y="16566"/>
                    <a:pt x="11002" y="16282"/>
                    <a:pt x="11515" y="15916"/>
                  </a:cubicBezTo>
                  <a:cubicBezTo>
                    <a:pt x="12028" y="15551"/>
                    <a:pt x="12584" y="15104"/>
                    <a:pt x="13185" y="14658"/>
                  </a:cubicBezTo>
                  <a:cubicBezTo>
                    <a:pt x="13786" y="14211"/>
                    <a:pt x="14431" y="13765"/>
                    <a:pt x="15017" y="13318"/>
                  </a:cubicBezTo>
                  <a:cubicBezTo>
                    <a:pt x="15603" y="12871"/>
                    <a:pt x="16131" y="12425"/>
                    <a:pt x="16629" y="12080"/>
                  </a:cubicBezTo>
                  <a:cubicBezTo>
                    <a:pt x="17127" y="11734"/>
                    <a:pt x="17596" y="11491"/>
                    <a:pt x="18138" y="11166"/>
                  </a:cubicBezTo>
                  <a:cubicBezTo>
                    <a:pt x="18681" y="10841"/>
                    <a:pt x="19296" y="10435"/>
                    <a:pt x="19911" y="10029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1832" name="الشكل"/>
            <p:cNvSpPr/>
            <p:nvPr/>
          </p:nvSpPr>
          <p:spPr>
            <a:xfrm>
              <a:off x="772947" y="839234"/>
              <a:ext cx="2609179" cy="1713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8" h="21479" fill="norm" stroke="1" extrusionOk="0">
                  <a:moveTo>
                    <a:pt x="20049" y="39"/>
                  </a:moveTo>
                  <a:cubicBezTo>
                    <a:pt x="19553" y="-11"/>
                    <a:pt x="19057" y="-61"/>
                    <a:pt x="18280" y="215"/>
                  </a:cubicBezTo>
                  <a:cubicBezTo>
                    <a:pt x="17502" y="492"/>
                    <a:pt x="16444" y="1094"/>
                    <a:pt x="15419" y="1672"/>
                  </a:cubicBezTo>
                  <a:cubicBezTo>
                    <a:pt x="14393" y="2250"/>
                    <a:pt x="13401" y="2802"/>
                    <a:pt x="12375" y="3204"/>
                  </a:cubicBezTo>
                  <a:cubicBezTo>
                    <a:pt x="11350" y="3606"/>
                    <a:pt x="10291" y="3857"/>
                    <a:pt x="9365" y="4259"/>
                  </a:cubicBezTo>
                  <a:cubicBezTo>
                    <a:pt x="8439" y="4661"/>
                    <a:pt x="7645" y="5213"/>
                    <a:pt x="6835" y="5766"/>
                  </a:cubicBezTo>
                  <a:cubicBezTo>
                    <a:pt x="6024" y="6319"/>
                    <a:pt x="5197" y="6871"/>
                    <a:pt x="4486" y="7524"/>
                  </a:cubicBezTo>
                  <a:cubicBezTo>
                    <a:pt x="3775" y="8177"/>
                    <a:pt x="3180" y="8931"/>
                    <a:pt x="2634" y="9910"/>
                  </a:cubicBezTo>
                  <a:cubicBezTo>
                    <a:pt x="2088" y="10890"/>
                    <a:pt x="1592" y="12095"/>
                    <a:pt x="1145" y="13326"/>
                  </a:cubicBezTo>
                  <a:cubicBezTo>
                    <a:pt x="699" y="14557"/>
                    <a:pt x="302" y="15812"/>
                    <a:pt x="120" y="16717"/>
                  </a:cubicBezTo>
                  <a:cubicBezTo>
                    <a:pt x="-62" y="17621"/>
                    <a:pt x="-29" y="18173"/>
                    <a:pt x="170" y="18651"/>
                  </a:cubicBezTo>
                  <a:cubicBezTo>
                    <a:pt x="368" y="19128"/>
                    <a:pt x="732" y="19530"/>
                    <a:pt x="1228" y="19982"/>
                  </a:cubicBezTo>
                  <a:cubicBezTo>
                    <a:pt x="1724" y="20434"/>
                    <a:pt x="2353" y="20936"/>
                    <a:pt x="3031" y="21212"/>
                  </a:cubicBezTo>
                  <a:cubicBezTo>
                    <a:pt x="3709" y="21489"/>
                    <a:pt x="4437" y="21539"/>
                    <a:pt x="5214" y="21413"/>
                  </a:cubicBezTo>
                  <a:cubicBezTo>
                    <a:pt x="5991" y="21288"/>
                    <a:pt x="6818" y="20986"/>
                    <a:pt x="7811" y="20559"/>
                  </a:cubicBezTo>
                  <a:cubicBezTo>
                    <a:pt x="8803" y="20132"/>
                    <a:pt x="9961" y="19580"/>
                    <a:pt x="11118" y="18977"/>
                  </a:cubicBezTo>
                  <a:cubicBezTo>
                    <a:pt x="12276" y="18374"/>
                    <a:pt x="13434" y="17721"/>
                    <a:pt x="14426" y="17043"/>
                  </a:cubicBezTo>
                  <a:cubicBezTo>
                    <a:pt x="15419" y="16365"/>
                    <a:pt x="16246" y="15662"/>
                    <a:pt x="17122" y="14959"/>
                  </a:cubicBezTo>
                  <a:cubicBezTo>
                    <a:pt x="17999" y="14255"/>
                    <a:pt x="18925" y="13552"/>
                    <a:pt x="19669" y="12899"/>
                  </a:cubicBezTo>
                  <a:cubicBezTo>
                    <a:pt x="20413" y="12246"/>
                    <a:pt x="20976" y="11643"/>
                    <a:pt x="21538" y="1104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1833" name="الشكل"/>
            <p:cNvSpPr/>
            <p:nvPr/>
          </p:nvSpPr>
          <p:spPr>
            <a:xfrm>
              <a:off x="284087" y="454651"/>
              <a:ext cx="3422626" cy="2240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7" h="21492" fill="norm" stroke="1" extrusionOk="0">
                  <a:moveTo>
                    <a:pt x="16651" y="29"/>
                  </a:moveTo>
                  <a:cubicBezTo>
                    <a:pt x="16171" y="-10"/>
                    <a:pt x="15691" y="-48"/>
                    <a:pt x="15072" y="183"/>
                  </a:cubicBezTo>
                  <a:cubicBezTo>
                    <a:pt x="14453" y="413"/>
                    <a:pt x="13695" y="913"/>
                    <a:pt x="12849" y="1393"/>
                  </a:cubicBezTo>
                  <a:cubicBezTo>
                    <a:pt x="12002" y="1874"/>
                    <a:pt x="11068" y="2335"/>
                    <a:pt x="10234" y="2835"/>
                  </a:cubicBezTo>
                  <a:cubicBezTo>
                    <a:pt x="9400" y="3334"/>
                    <a:pt x="8668" y="3872"/>
                    <a:pt x="7910" y="4449"/>
                  </a:cubicBezTo>
                  <a:cubicBezTo>
                    <a:pt x="7152" y="5025"/>
                    <a:pt x="6369" y="5640"/>
                    <a:pt x="5674" y="6274"/>
                  </a:cubicBezTo>
                  <a:cubicBezTo>
                    <a:pt x="4979" y="6909"/>
                    <a:pt x="4373" y="7562"/>
                    <a:pt x="3779" y="8235"/>
                  </a:cubicBezTo>
                  <a:cubicBezTo>
                    <a:pt x="3185" y="8907"/>
                    <a:pt x="2604" y="9599"/>
                    <a:pt x="2049" y="10464"/>
                  </a:cubicBezTo>
                  <a:cubicBezTo>
                    <a:pt x="1493" y="11329"/>
                    <a:pt x="962" y="12366"/>
                    <a:pt x="596" y="13269"/>
                  </a:cubicBezTo>
                  <a:cubicBezTo>
                    <a:pt x="230" y="14173"/>
                    <a:pt x="28" y="14941"/>
                    <a:pt x="2" y="15748"/>
                  </a:cubicBezTo>
                  <a:cubicBezTo>
                    <a:pt x="-23" y="16556"/>
                    <a:pt x="129" y="17401"/>
                    <a:pt x="482" y="18266"/>
                  </a:cubicBezTo>
                  <a:cubicBezTo>
                    <a:pt x="836" y="19131"/>
                    <a:pt x="1392" y="20015"/>
                    <a:pt x="2086" y="20553"/>
                  </a:cubicBezTo>
                  <a:cubicBezTo>
                    <a:pt x="2781" y="21091"/>
                    <a:pt x="3615" y="21283"/>
                    <a:pt x="4474" y="21398"/>
                  </a:cubicBezTo>
                  <a:cubicBezTo>
                    <a:pt x="5333" y="21514"/>
                    <a:pt x="6217" y="21552"/>
                    <a:pt x="7063" y="21341"/>
                  </a:cubicBezTo>
                  <a:cubicBezTo>
                    <a:pt x="7910" y="21129"/>
                    <a:pt x="8718" y="20668"/>
                    <a:pt x="9489" y="20168"/>
                  </a:cubicBezTo>
                  <a:cubicBezTo>
                    <a:pt x="10259" y="19669"/>
                    <a:pt x="10992" y="19131"/>
                    <a:pt x="11686" y="18593"/>
                  </a:cubicBezTo>
                  <a:cubicBezTo>
                    <a:pt x="12381" y="18054"/>
                    <a:pt x="13038" y="17516"/>
                    <a:pt x="13733" y="16959"/>
                  </a:cubicBezTo>
                  <a:cubicBezTo>
                    <a:pt x="14428" y="16402"/>
                    <a:pt x="15160" y="15825"/>
                    <a:pt x="15956" y="15172"/>
                  </a:cubicBezTo>
                  <a:cubicBezTo>
                    <a:pt x="16752" y="14519"/>
                    <a:pt x="17611" y="13788"/>
                    <a:pt x="18343" y="13154"/>
                  </a:cubicBezTo>
                  <a:cubicBezTo>
                    <a:pt x="19076" y="12520"/>
                    <a:pt x="19682" y="11982"/>
                    <a:pt x="20200" y="11367"/>
                  </a:cubicBezTo>
                  <a:cubicBezTo>
                    <a:pt x="20718" y="10752"/>
                    <a:pt x="21148" y="10060"/>
                    <a:pt x="21577" y="9368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1834" name="الشكل"/>
            <p:cNvSpPr/>
            <p:nvPr/>
          </p:nvSpPr>
          <p:spPr>
            <a:xfrm>
              <a:off x="610196" y="2681708"/>
              <a:ext cx="824403" cy="96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7" h="21385" fill="norm" stroke="1" extrusionOk="0">
                  <a:moveTo>
                    <a:pt x="17084" y="0"/>
                  </a:moveTo>
                  <a:cubicBezTo>
                    <a:pt x="14580" y="177"/>
                    <a:pt x="12076" y="354"/>
                    <a:pt x="9571" y="974"/>
                  </a:cubicBezTo>
                  <a:cubicBezTo>
                    <a:pt x="7067" y="1593"/>
                    <a:pt x="4563" y="2656"/>
                    <a:pt x="2841" y="4249"/>
                  </a:cubicBezTo>
                  <a:cubicBezTo>
                    <a:pt x="1119" y="5843"/>
                    <a:pt x="180" y="7967"/>
                    <a:pt x="24" y="9959"/>
                  </a:cubicBezTo>
                  <a:cubicBezTo>
                    <a:pt x="-133" y="11951"/>
                    <a:pt x="493" y="13810"/>
                    <a:pt x="1693" y="15669"/>
                  </a:cubicBezTo>
                  <a:cubicBezTo>
                    <a:pt x="2893" y="17528"/>
                    <a:pt x="4667" y="19387"/>
                    <a:pt x="6389" y="20405"/>
                  </a:cubicBezTo>
                  <a:cubicBezTo>
                    <a:pt x="8110" y="21423"/>
                    <a:pt x="9780" y="21600"/>
                    <a:pt x="11554" y="21157"/>
                  </a:cubicBezTo>
                  <a:cubicBezTo>
                    <a:pt x="13328" y="20715"/>
                    <a:pt x="15206" y="19652"/>
                    <a:pt x="16876" y="18723"/>
                  </a:cubicBezTo>
                  <a:cubicBezTo>
                    <a:pt x="18545" y="17793"/>
                    <a:pt x="20006" y="16997"/>
                    <a:pt x="21467" y="162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1835" name="الشكل"/>
            <p:cNvSpPr/>
            <p:nvPr/>
          </p:nvSpPr>
          <p:spPr>
            <a:xfrm>
              <a:off x="0" y="-1"/>
              <a:ext cx="3382125" cy="2866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21" fill="norm" stroke="1" extrusionOk="0">
                  <a:moveTo>
                    <a:pt x="20141" y="1631"/>
                  </a:moveTo>
                  <a:cubicBezTo>
                    <a:pt x="19885" y="1089"/>
                    <a:pt x="19629" y="548"/>
                    <a:pt x="19437" y="262"/>
                  </a:cubicBezTo>
                  <a:cubicBezTo>
                    <a:pt x="19245" y="-24"/>
                    <a:pt x="19118" y="-54"/>
                    <a:pt x="18746" y="66"/>
                  </a:cubicBezTo>
                  <a:cubicBezTo>
                    <a:pt x="18375" y="187"/>
                    <a:pt x="17761" y="457"/>
                    <a:pt x="17070" y="849"/>
                  </a:cubicBezTo>
                  <a:cubicBezTo>
                    <a:pt x="16379" y="1240"/>
                    <a:pt x="15611" y="1751"/>
                    <a:pt x="14818" y="2202"/>
                  </a:cubicBezTo>
                  <a:cubicBezTo>
                    <a:pt x="14025" y="2654"/>
                    <a:pt x="13206" y="3045"/>
                    <a:pt x="12323" y="3481"/>
                  </a:cubicBezTo>
                  <a:cubicBezTo>
                    <a:pt x="11440" y="3917"/>
                    <a:pt x="10493" y="4398"/>
                    <a:pt x="9584" y="4925"/>
                  </a:cubicBezTo>
                  <a:cubicBezTo>
                    <a:pt x="8676" y="5451"/>
                    <a:pt x="7806" y="6023"/>
                    <a:pt x="7025" y="6564"/>
                  </a:cubicBezTo>
                  <a:cubicBezTo>
                    <a:pt x="6245" y="7106"/>
                    <a:pt x="5554" y="7617"/>
                    <a:pt x="4811" y="8159"/>
                  </a:cubicBezTo>
                  <a:cubicBezTo>
                    <a:pt x="4069" y="8700"/>
                    <a:pt x="3276" y="9272"/>
                    <a:pt x="2623" y="9904"/>
                  </a:cubicBezTo>
                  <a:cubicBezTo>
                    <a:pt x="1971" y="10535"/>
                    <a:pt x="1459" y="11227"/>
                    <a:pt x="1062" y="11949"/>
                  </a:cubicBezTo>
                  <a:cubicBezTo>
                    <a:pt x="665" y="12671"/>
                    <a:pt x="384" y="13423"/>
                    <a:pt x="218" y="14356"/>
                  </a:cubicBezTo>
                  <a:cubicBezTo>
                    <a:pt x="51" y="15289"/>
                    <a:pt x="0" y="16402"/>
                    <a:pt x="0" y="17289"/>
                  </a:cubicBezTo>
                  <a:cubicBezTo>
                    <a:pt x="0" y="18177"/>
                    <a:pt x="51" y="18838"/>
                    <a:pt x="154" y="19305"/>
                  </a:cubicBezTo>
                  <a:cubicBezTo>
                    <a:pt x="256" y="19771"/>
                    <a:pt x="409" y="20042"/>
                    <a:pt x="781" y="20313"/>
                  </a:cubicBezTo>
                  <a:cubicBezTo>
                    <a:pt x="1152" y="20583"/>
                    <a:pt x="1740" y="20854"/>
                    <a:pt x="2252" y="21080"/>
                  </a:cubicBezTo>
                  <a:cubicBezTo>
                    <a:pt x="2764" y="21305"/>
                    <a:pt x="3199" y="21486"/>
                    <a:pt x="3634" y="21516"/>
                  </a:cubicBezTo>
                  <a:cubicBezTo>
                    <a:pt x="4069" y="21546"/>
                    <a:pt x="4504" y="21426"/>
                    <a:pt x="5055" y="21230"/>
                  </a:cubicBezTo>
                  <a:cubicBezTo>
                    <a:pt x="5605" y="21035"/>
                    <a:pt x="6270" y="20764"/>
                    <a:pt x="7012" y="20418"/>
                  </a:cubicBezTo>
                  <a:cubicBezTo>
                    <a:pt x="7755" y="20072"/>
                    <a:pt x="8573" y="19651"/>
                    <a:pt x="9316" y="19230"/>
                  </a:cubicBezTo>
                  <a:cubicBezTo>
                    <a:pt x="10058" y="18808"/>
                    <a:pt x="10723" y="18387"/>
                    <a:pt x="11414" y="18041"/>
                  </a:cubicBezTo>
                  <a:cubicBezTo>
                    <a:pt x="12105" y="17695"/>
                    <a:pt x="12822" y="17425"/>
                    <a:pt x="13474" y="17199"/>
                  </a:cubicBezTo>
                  <a:cubicBezTo>
                    <a:pt x="14127" y="16973"/>
                    <a:pt x="14716" y="16793"/>
                    <a:pt x="15240" y="16642"/>
                  </a:cubicBezTo>
                  <a:cubicBezTo>
                    <a:pt x="15765" y="16492"/>
                    <a:pt x="16226" y="16372"/>
                    <a:pt x="16737" y="16161"/>
                  </a:cubicBezTo>
                  <a:cubicBezTo>
                    <a:pt x="17249" y="15950"/>
                    <a:pt x="17812" y="15650"/>
                    <a:pt x="18299" y="15439"/>
                  </a:cubicBezTo>
                  <a:cubicBezTo>
                    <a:pt x="18785" y="15228"/>
                    <a:pt x="19194" y="15108"/>
                    <a:pt x="19565" y="15063"/>
                  </a:cubicBezTo>
                  <a:cubicBezTo>
                    <a:pt x="19936" y="15018"/>
                    <a:pt x="20269" y="15048"/>
                    <a:pt x="20576" y="15033"/>
                  </a:cubicBezTo>
                  <a:cubicBezTo>
                    <a:pt x="20883" y="15018"/>
                    <a:pt x="21165" y="14958"/>
                    <a:pt x="21331" y="14837"/>
                  </a:cubicBezTo>
                  <a:cubicBezTo>
                    <a:pt x="21498" y="14717"/>
                    <a:pt x="21549" y="14537"/>
                    <a:pt x="21600" y="14356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1836" name="الشكل"/>
            <p:cNvSpPr/>
            <p:nvPr/>
          </p:nvSpPr>
          <p:spPr>
            <a:xfrm>
              <a:off x="715487" y="1142922"/>
              <a:ext cx="2582486" cy="178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487" fill="norm" stroke="1" extrusionOk="0">
                  <a:moveTo>
                    <a:pt x="17262" y="0"/>
                  </a:moveTo>
                  <a:cubicBezTo>
                    <a:pt x="16592" y="386"/>
                    <a:pt x="15922" y="771"/>
                    <a:pt x="15052" y="1278"/>
                  </a:cubicBezTo>
                  <a:cubicBezTo>
                    <a:pt x="14181" y="1784"/>
                    <a:pt x="13109" y="2411"/>
                    <a:pt x="12071" y="3037"/>
                  </a:cubicBezTo>
                  <a:cubicBezTo>
                    <a:pt x="11033" y="3664"/>
                    <a:pt x="10029" y="4291"/>
                    <a:pt x="9041" y="5062"/>
                  </a:cubicBezTo>
                  <a:cubicBezTo>
                    <a:pt x="8053" y="5834"/>
                    <a:pt x="7082" y="6750"/>
                    <a:pt x="6127" y="7714"/>
                  </a:cubicBezTo>
                  <a:cubicBezTo>
                    <a:pt x="5173" y="8679"/>
                    <a:pt x="4235" y="9691"/>
                    <a:pt x="3482" y="10655"/>
                  </a:cubicBezTo>
                  <a:cubicBezTo>
                    <a:pt x="2728" y="11620"/>
                    <a:pt x="2159" y="12536"/>
                    <a:pt x="1656" y="13452"/>
                  </a:cubicBezTo>
                  <a:cubicBezTo>
                    <a:pt x="1154" y="14368"/>
                    <a:pt x="719" y="15284"/>
                    <a:pt x="451" y="16104"/>
                  </a:cubicBezTo>
                  <a:cubicBezTo>
                    <a:pt x="183" y="16923"/>
                    <a:pt x="82" y="17646"/>
                    <a:pt x="32" y="18129"/>
                  </a:cubicBezTo>
                  <a:cubicBezTo>
                    <a:pt x="-18" y="18611"/>
                    <a:pt x="-18" y="18852"/>
                    <a:pt x="99" y="19165"/>
                  </a:cubicBezTo>
                  <a:cubicBezTo>
                    <a:pt x="216" y="19479"/>
                    <a:pt x="451" y="19864"/>
                    <a:pt x="853" y="20202"/>
                  </a:cubicBezTo>
                  <a:cubicBezTo>
                    <a:pt x="1255" y="20539"/>
                    <a:pt x="1824" y="20829"/>
                    <a:pt x="2410" y="21094"/>
                  </a:cubicBezTo>
                  <a:cubicBezTo>
                    <a:pt x="2996" y="21359"/>
                    <a:pt x="3599" y="21600"/>
                    <a:pt x="4285" y="21431"/>
                  </a:cubicBezTo>
                  <a:cubicBezTo>
                    <a:pt x="4972" y="21263"/>
                    <a:pt x="5742" y="20684"/>
                    <a:pt x="6529" y="20033"/>
                  </a:cubicBezTo>
                  <a:cubicBezTo>
                    <a:pt x="7316" y="19382"/>
                    <a:pt x="8120" y="18659"/>
                    <a:pt x="8823" y="17984"/>
                  </a:cubicBezTo>
                  <a:cubicBezTo>
                    <a:pt x="9526" y="17309"/>
                    <a:pt x="10129" y="16682"/>
                    <a:pt x="10765" y="16128"/>
                  </a:cubicBezTo>
                  <a:cubicBezTo>
                    <a:pt x="11402" y="15573"/>
                    <a:pt x="12071" y="15091"/>
                    <a:pt x="12775" y="14705"/>
                  </a:cubicBezTo>
                  <a:cubicBezTo>
                    <a:pt x="13478" y="14320"/>
                    <a:pt x="14215" y="14030"/>
                    <a:pt x="14884" y="13645"/>
                  </a:cubicBezTo>
                  <a:cubicBezTo>
                    <a:pt x="15554" y="13259"/>
                    <a:pt x="16157" y="12777"/>
                    <a:pt x="16843" y="12246"/>
                  </a:cubicBezTo>
                  <a:cubicBezTo>
                    <a:pt x="17530" y="11716"/>
                    <a:pt x="18300" y="11137"/>
                    <a:pt x="18970" y="10511"/>
                  </a:cubicBezTo>
                  <a:cubicBezTo>
                    <a:pt x="19640" y="9884"/>
                    <a:pt x="20209" y="9209"/>
                    <a:pt x="20628" y="8654"/>
                  </a:cubicBezTo>
                  <a:cubicBezTo>
                    <a:pt x="21046" y="8100"/>
                    <a:pt x="21314" y="7666"/>
                    <a:pt x="21582" y="7232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1837" name="الشكل"/>
            <p:cNvSpPr/>
            <p:nvPr/>
          </p:nvSpPr>
          <p:spPr>
            <a:xfrm>
              <a:off x="495933" y="2589473"/>
              <a:ext cx="1311341" cy="1178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9" h="21393" fill="norm" stroke="1" extrusionOk="0">
                  <a:moveTo>
                    <a:pt x="10030" y="802"/>
                  </a:moveTo>
                  <a:cubicBezTo>
                    <a:pt x="9375" y="511"/>
                    <a:pt x="8721" y="220"/>
                    <a:pt x="8230" y="74"/>
                  </a:cubicBezTo>
                  <a:cubicBezTo>
                    <a:pt x="7739" y="-71"/>
                    <a:pt x="7412" y="-71"/>
                    <a:pt x="6463" y="729"/>
                  </a:cubicBezTo>
                  <a:cubicBezTo>
                    <a:pt x="5514" y="1529"/>
                    <a:pt x="3943" y="3129"/>
                    <a:pt x="2699" y="4874"/>
                  </a:cubicBezTo>
                  <a:cubicBezTo>
                    <a:pt x="1455" y="6620"/>
                    <a:pt x="539" y="8511"/>
                    <a:pt x="179" y="9893"/>
                  </a:cubicBezTo>
                  <a:cubicBezTo>
                    <a:pt x="-181" y="11274"/>
                    <a:pt x="15" y="12147"/>
                    <a:pt x="637" y="13456"/>
                  </a:cubicBezTo>
                  <a:cubicBezTo>
                    <a:pt x="1259" y="14765"/>
                    <a:pt x="2306" y="16511"/>
                    <a:pt x="3255" y="17856"/>
                  </a:cubicBezTo>
                  <a:cubicBezTo>
                    <a:pt x="4204" y="19202"/>
                    <a:pt x="5055" y="20147"/>
                    <a:pt x="5808" y="20729"/>
                  </a:cubicBezTo>
                  <a:cubicBezTo>
                    <a:pt x="6561" y="21311"/>
                    <a:pt x="7215" y="21529"/>
                    <a:pt x="8197" y="21311"/>
                  </a:cubicBezTo>
                  <a:cubicBezTo>
                    <a:pt x="9179" y="21093"/>
                    <a:pt x="10488" y="20438"/>
                    <a:pt x="11994" y="19747"/>
                  </a:cubicBezTo>
                  <a:cubicBezTo>
                    <a:pt x="13499" y="19056"/>
                    <a:pt x="15201" y="18329"/>
                    <a:pt x="16314" y="17638"/>
                  </a:cubicBezTo>
                  <a:cubicBezTo>
                    <a:pt x="17426" y="16947"/>
                    <a:pt x="17950" y="16293"/>
                    <a:pt x="18474" y="15820"/>
                  </a:cubicBezTo>
                  <a:cubicBezTo>
                    <a:pt x="18997" y="15347"/>
                    <a:pt x="19521" y="15056"/>
                    <a:pt x="19848" y="14511"/>
                  </a:cubicBezTo>
                  <a:cubicBezTo>
                    <a:pt x="20175" y="13965"/>
                    <a:pt x="20306" y="13165"/>
                    <a:pt x="20535" y="12329"/>
                  </a:cubicBezTo>
                  <a:cubicBezTo>
                    <a:pt x="20764" y="11493"/>
                    <a:pt x="21092" y="10620"/>
                    <a:pt x="21419" y="9747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1838" name="الشكل"/>
            <p:cNvSpPr/>
            <p:nvPr/>
          </p:nvSpPr>
          <p:spPr>
            <a:xfrm>
              <a:off x="2893239" y="1324167"/>
              <a:ext cx="693257" cy="747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30" fill="norm" stroke="1" extrusionOk="0">
                  <a:moveTo>
                    <a:pt x="12236" y="2716"/>
                  </a:moveTo>
                  <a:cubicBezTo>
                    <a:pt x="11986" y="2145"/>
                    <a:pt x="11736" y="1573"/>
                    <a:pt x="11362" y="1002"/>
                  </a:cubicBezTo>
                  <a:cubicBezTo>
                    <a:pt x="10987" y="430"/>
                    <a:pt x="10488" y="-141"/>
                    <a:pt x="9427" y="30"/>
                  </a:cubicBezTo>
                  <a:cubicBezTo>
                    <a:pt x="8365" y="202"/>
                    <a:pt x="6742" y="1116"/>
                    <a:pt x="5119" y="2602"/>
                  </a:cubicBezTo>
                  <a:cubicBezTo>
                    <a:pt x="3496" y="4088"/>
                    <a:pt x="1873" y="6145"/>
                    <a:pt x="999" y="8088"/>
                  </a:cubicBezTo>
                  <a:cubicBezTo>
                    <a:pt x="125" y="10030"/>
                    <a:pt x="0" y="11859"/>
                    <a:pt x="0" y="13059"/>
                  </a:cubicBezTo>
                  <a:cubicBezTo>
                    <a:pt x="0" y="14259"/>
                    <a:pt x="125" y="14830"/>
                    <a:pt x="624" y="15516"/>
                  </a:cubicBezTo>
                  <a:cubicBezTo>
                    <a:pt x="1124" y="16202"/>
                    <a:pt x="1998" y="17002"/>
                    <a:pt x="2560" y="17688"/>
                  </a:cubicBezTo>
                  <a:cubicBezTo>
                    <a:pt x="3121" y="18373"/>
                    <a:pt x="3371" y="18945"/>
                    <a:pt x="3683" y="19573"/>
                  </a:cubicBezTo>
                  <a:cubicBezTo>
                    <a:pt x="3995" y="20202"/>
                    <a:pt x="4370" y="20888"/>
                    <a:pt x="4869" y="21173"/>
                  </a:cubicBezTo>
                  <a:cubicBezTo>
                    <a:pt x="5369" y="21459"/>
                    <a:pt x="5993" y="21345"/>
                    <a:pt x="6805" y="20888"/>
                  </a:cubicBezTo>
                  <a:cubicBezTo>
                    <a:pt x="7616" y="20430"/>
                    <a:pt x="8615" y="19630"/>
                    <a:pt x="10800" y="18373"/>
                  </a:cubicBezTo>
                  <a:cubicBezTo>
                    <a:pt x="12985" y="17116"/>
                    <a:pt x="16356" y="15402"/>
                    <a:pt x="18354" y="14373"/>
                  </a:cubicBezTo>
                  <a:cubicBezTo>
                    <a:pt x="20351" y="13345"/>
                    <a:pt x="20976" y="13002"/>
                    <a:pt x="21600" y="12659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1839" name="الشكل"/>
            <p:cNvSpPr/>
            <p:nvPr/>
          </p:nvSpPr>
          <p:spPr>
            <a:xfrm>
              <a:off x="2614735" y="1329602"/>
              <a:ext cx="875586" cy="804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475" fill="norm" stroke="1" extrusionOk="0">
                  <a:moveTo>
                    <a:pt x="12970" y="151"/>
                  </a:moveTo>
                  <a:cubicBezTo>
                    <a:pt x="12477" y="44"/>
                    <a:pt x="11984" y="-63"/>
                    <a:pt x="11540" y="44"/>
                  </a:cubicBezTo>
                  <a:cubicBezTo>
                    <a:pt x="11096" y="151"/>
                    <a:pt x="10702" y="472"/>
                    <a:pt x="9666" y="1648"/>
                  </a:cubicBezTo>
                  <a:cubicBezTo>
                    <a:pt x="8630" y="2824"/>
                    <a:pt x="6954" y="4856"/>
                    <a:pt x="5425" y="6620"/>
                  </a:cubicBezTo>
                  <a:cubicBezTo>
                    <a:pt x="3896" y="8385"/>
                    <a:pt x="2515" y="9882"/>
                    <a:pt x="1628" y="11165"/>
                  </a:cubicBezTo>
                  <a:cubicBezTo>
                    <a:pt x="740" y="12448"/>
                    <a:pt x="346" y="13517"/>
                    <a:pt x="148" y="14587"/>
                  </a:cubicBezTo>
                  <a:cubicBezTo>
                    <a:pt x="-49" y="15656"/>
                    <a:pt x="-49" y="16725"/>
                    <a:pt x="148" y="17741"/>
                  </a:cubicBezTo>
                  <a:cubicBezTo>
                    <a:pt x="346" y="18757"/>
                    <a:pt x="740" y="19719"/>
                    <a:pt x="1135" y="20361"/>
                  </a:cubicBezTo>
                  <a:cubicBezTo>
                    <a:pt x="1529" y="21002"/>
                    <a:pt x="1924" y="21323"/>
                    <a:pt x="3009" y="21430"/>
                  </a:cubicBezTo>
                  <a:cubicBezTo>
                    <a:pt x="4093" y="21537"/>
                    <a:pt x="5869" y="21430"/>
                    <a:pt x="7496" y="21323"/>
                  </a:cubicBezTo>
                  <a:cubicBezTo>
                    <a:pt x="9124" y="21216"/>
                    <a:pt x="10603" y="21109"/>
                    <a:pt x="12181" y="20307"/>
                  </a:cubicBezTo>
                  <a:cubicBezTo>
                    <a:pt x="13759" y="19505"/>
                    <a:pt x="15436" y="18008"/>
                    <a:pt x="17014" y="16404"/>
                  </a:cubicBezTo>
                  <a:cubicBezTo>
                    <a:pt x="18592" y="14800"/>
                    <a:pt x="20072" y="13089"/>
                    <a:pt x="21551" y="11379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1840" name="الشكل"/>
            <p:cNvSpPr/>
            <p:nvPr/>
          </p:nvSpPr>
          <p:spPr>
            <a:xfrm>
              <a:off x="2800314" y="1335269"/>
              <a:ext cx="617877" cy="7857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7" h="21499" fill="norm" stroke="1" extrusionOk="0">
                  <a:moveTo>
                    <a:pt x="15216" y="0"/>
                  </a:moveTo>
                  <a:cubicBezTo>
                    <a:pt x="13404" y="1206"/>
                    <a:pt x="11593" y="2412"/>
                    <a:pt x="9293" y="4605"/>
                  </a:cubicBezTo>
                  <a:cubicBezTo>
                    <a:pt x="6994" y="6798"/>
                    <a:pt x="4207" y="9978"/>
                    <a:pt x="2535" y="12390"/>
                  </a:cubicBezTo>
                  <a:cubicBezTo>
                    <a:pt x="862" y="14802"/>
                    <a:pt x="305" y="16447"/>
                    <a:pt x="96" y="17543"/>
                  </a:cubicBezTo>
                  <a:cubicBezTo>
                    <a:pt x="-113" y="18640"/>
                    <a:pt x="26" y="19188"/>
                    <a:pt x="444" y="19572"/>
                  </a:cubicBezTo>
                  <a:cubicBezTo>
                    <a:pt x="862" y="19955"/>
                    <a:pt x="1559" y="20175"/>
                    <a:pt x="2535" y="20504"/>
                  </a:cubicBezTo>
                  <a:cubicBezTo>
                    <a:pt x="3510" y="20832"/>
                    <a:pt x="4764" y="21271"/>
                    <a:pt x="6088" y="21436"/>
                  </a:cubicBezTo>
                  <a:cubicBezTo>
                    <a:pt x="7412" y="21600"/>
                    <a:pt x="8806" y="21490"/>
                    <a:pt x="10896" y="20558"/>
                  </a:cubicBezTo>
                  <a:cubicBezTo>
                    <a:pt x="12986" y="19626"/>
                    <a:pt x="15773" y="17872"/>
                    <a:pt x="17655" y="16666"/>
                  </a:cubicBezTo>
                  <a:cubicBezTo>
                    <a:pt x="19536" y="15460"/>
                    <a:pt x="20512" y="14802"/>
                    <a:pt x="21487" y="14144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1841" name="الشكل"/>
            <p:cNvSpPr/>
            <p:nvPr/>
          </p:nvSpPr>
          <p:spPr>
            <a:xfrm>
              <a:off x="2632118" y="1402982"/>
              <a:ext cx="1026509" cy="8407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0" h="21276" fill="norm" stroke="1" extrusionOk="0">
                  <a:moveTo>
                    <a:pt x="11444" y="2242"/>
                  </a:moveTo>
                  <a:cubicBezTo>
                    <a:pt x="11360" y="1329"/>
                    <a:pt x="11276" y="416"/>
                    <a:pt x="11066" y="112"/>
                  </a:cubicBezTo>
                  <a:cubicBezTo>
                    <a:pt x="10856" y="-192"/>
                    <a:pt x="10520" y="112"/>
                    <a:pt x="9637" y="1177"/>
                  </a:cubicBezTo>
                  <a:cubicBezTo>
                    <a:pt x="8755" y="2242"/>
                    <a:pt x="7326" y="4067"/>
                    <a:pt x="5771" y="5791"/>
                  </a:cubicBezTo>
                  <a:cubicBezTo>
                    <a:pt x="4216" y="7515"/>
                    <a:pt x="2535" y="9138"/>
                    <a:pt x="1527" y="10507"/>
                  </a:cubicBezTo>
                  <a:cubicBezTo>
                    <a:pt x="518" y="11876"/>
                    <a:pt x="182" y="12991"/>
                    <a:pt x="56" y="14056"/>
                  </a:cubicBezTo>
                  <a:cubicBezTo>
                    <a:pt x="-70" y="15121"/>
                    <a:pt x="14" y="16135"/>
                    <a:pt x="350" y="16997"/>
                  </a:cubicBezTo>
                  <a:cubicBezTo>
                    <a:pt x="686" y="17859"/>
                    <a:pt x="1275" y="18569"/>
                    <a:pt x="2199" y="19278"/>
                  </a:cubicBezTo>
                  <a:cubicBezTo>
                    <a:pt x="3124" y="19988"/>
                    <a:pt x="4384" y="20698"/>
                    <a:pt x="5435" y="21053"/>
                  </a:cubicBezTo>
                  <a:cubicBezTo>
                    <a:pt x="6486" y="21408"/>
                    <a:pt x="7326" y="21408"/>
                    <a:pt x="8671" y="20546"/>
                  </a:cubicBezTo>
                  <a:cubicBezTo>
                    <a:pt x="10016" y="19684"/>
                    <a:pt x="11865" y="17960"/>
                    <a:pt x="14092" y="15831"/>
                  </a:cubicBezTo>
                  <a:cubicBezTo>
                    <a:pt x="16319" y="13701"/>
                    <a:pt x="18925" y="11166"/>
                    <a:pt x="21530" y="8631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pic>
          <p:nvPicPr>
            <p:cNvPr id="1842" name="خط الشكل" descr="خط الشكل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2599071" y="1485764"/>
              <a:ext cx="587747" cy="826487"/>
            </a:xfrm>
            <a:prstGeom prst="rect">
              <a:avLst/>
            </a:prstGeom>
            <a:effectLst/>
          </p:spPr>
        </p:pic>
        <p:pic>
          <p:nvPicPr>
            <p:cNvPr id="1844" name="خط الشكل" descr="خط الشكل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401491" y="689053"/>
              <a:ext cx="1815826" cy="1989697"/>
            </a:xfrm>
            <a:prstGeom prst="rect">
              <a:avLst/>
            </a:prstGeom>
            <a:effectLst/>
          </p:spPr>
        </p:pic>
      </p:grpSp>
      <p:pic>
        <p:nvPicPr>
          <p:cNvPr id="1847" name="IMG_4764.png" descr="IMG_4764.png"/>
          <p:cNvPicPr>
            <a:picLocks noChangeAspect="1"/>
          </p:cNvPicPr>
          <p:nvPr/>
        </p:nvPicPr>
        <p:blipFill>
          <a:blip r:embed="rId11">
            <a:extLst/>
          </a:blip>
          <a:srcRect l="17815" t="25574" r="44263" b="68385"/>
          <a:stretch>
            <a:fillRect/>
          </a:stretch>
        </p:blipFill>
        <p:spPr>
          <a:xfrm>
            <a:off x="7050779" y="1800125"/>
            <a:ext cx="9878612" cy="10989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8" name="IMG_4764.png" descr="IMG_4764.png"/>
          <p:cNvPicPr>
            <a:picLocks noChangeAspect="1"/>
          </p:cNvPicPr>
          <p:nvPr/>
        </p:nvPicPr>
        <p:blipFill>
          <a:blip r:embed="rId11">
            <a:extLst/>
          </a:blip>
          <a:srcRect l="55588" t="25242" r="26410" b="67109"/>
          <a:stretch>
            <a:fillRect/>
          </a:stretch>
        </p:blipFill>
        <p:spPr>
          <a:xfrm>
            <a:off x="17320824" y="1630559"/>
            <a:ext cx="4273991" cy="12683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9" name="IMG_4764.png" descr="IMG_4764.png"/>
          <p:cNvPicPr>
            <a:picLocks noChangeAspect="1"/>
          </p:cNvPicPr>
          <p:nvPr/>
        </p:nvPicPr>
        <p:blipFill>
          <a:blip r:embed="rId11">
            <a:extLst/>
          </a:blip>
          <a:srcRect l="17556" t="33433" r="26675" b="26116"/>
          <a:stretch>
            <a:fillRect/>
          </a:stretch>
        </p:blipFill>
        <p:spPr>
          <a:xfrm>
            <a:off x="4251334" y="2899072"/>
            <a:ext cx="17343307" cy="87866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69" name="تجميع"/>
          <p:cNvGrpSpPr/>
          <p:nvPr/>
        </p:nvGrpSpPr>
        <p:grpSpPr>
          <a:xfrm>
            <a:off x="-160198" y="2776484"/>
            <a:ext cx="1958368" cy="9726669"/>
            <a:chOff x="0" y="0"/>
            <a:chExt cx="1958367" cy="9726667"/>
          </a:xfrm>
        </p:grpSpPr>
        <p:grpSp>
          <p:nvGrpSpPr>
            <p:cNvPr id="1867" name="تجميع"/>
            <p:cNvGrpSpPr/>
            <p:nvPr/>
          </p:nvGrpSpPr>
          <p:grpSpPr>
            <a:xfrm>
              <a:off x="0" y="0"/>
              <a:ext cx="1958368" cy="9726668"/>
              <a:chOff x="0" y="0"/>
              <a:chExt cx="1958367" cy="9726667"/>
            </a:xfrm>
          </p:grpSpPr>
          <p:grpSp>
            <p:nvGrpSpPr>
              <p:cNvPr id="1865" name="تجميع"/>
              <p:cNvGrpSpPr/>
              <p:nvPr/>
            </p:nvGrpSpPr>
            <p:grpSpPr>
              <a:xfrm>
                <a:off x="288425" y="0"/>
                <a:ext cx="1381517" cy="9726668"/>
                <a:chOff x="0" y="0"/>
                <a:chExt cx="1381516" cy="9726667"/>
              </a:xfrm>
            </p:grpSpPr>
            <p:grpSp>
              <p:nvGrpSpPr>
                <p:cNvPr id="1854" name="تجميع"/>
                <p:cNvGrpSpPr/>
                <p:nvPr/>
              </p:nvGrpSpPr>
              <p:grpSpPr>
                <a:xfrm>
                  <a:off x="0" y="0"/>
                  <a:ext cx="1381517" cy="9726668"/>
                  <a:chOff x="0" y="0"/>
                  <a:chExt cx="1381516" cy="9726667"/>
                </a:xfrm>
              </p:grpSpPr>
              <p:grpSp>
                <p:nvGrpSpPr>
                  <p:cNvPr id="1852" name="تجميع"/>
                  <p:cNvGrpSpPr/>
                  <p:nvPr/>
                </p:nvGrpSpPr>
                <p:grpSpPr>
                  <a:xfrm>
                    <a:off x="0" y="125592"/>
                    <a:ext cx="1381517" cy="9601076"/>
                    <a:chOff x="0" y="0"/>
                    <a:chExt cx="1381516" cy="9601075"/>
                  </a:xfrm>
                </p:grpSpPr>
                <p:sp>
                  <p:nvSpPr>
                    <p:cNvPr id="1850" name="مستطيل مستدير الزوايا"/>
                    <p:cNvSpPr/>
                    <p:nvPr/>
                  </p:nvSpPr>
                  <p:spPr>
                    <a:xfrm>
                      <a:off x="0" y="0"/>
                      <a:ext cx="1381517" cy="102636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851" name="مستطيل"/>
                    <p:cNvSpPr/>
                    <p:nvPr/>
                  </p:nvSpPr>
                  <p:spPr>
                    <a:xfrm>
                      <a:off x="62943" y="555113"/>
                      <a:ext cx="1251559" cy="904596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853" name="أدوات"/>
                  <p:cNvSpPr txBox="1"/>
                  <p:nvPr/>
                </p:nvSpPr>
                <p:spPr>
                  <a:xfrm>
                    <a:off x="15751" y="0"/>
                    <a:ext cx="1299778" cy="83890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855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53759" y="8835223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858" name="تجميع"/>
                <p:cNvGrpSpPr/>
                <p:nvPr/>
              </p:nvGrpSpPr>
              <p:grpSpPr>
                <a:xfrm>
                  <a:off x="133976" y="3403093"/>
                  <a:ext cx="1088673" cy="2656737"/>
                  <a:chOff x="0" y="0"/>
                  <a:chExt cx="1088672" cy="2656735"/>
                </a:xfrm>
              </p:grpSpPr>
              <p:pic>
                <p:nvPicPr>
                  <p:cNvPr id="1856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773" y="0"/>
                    <a:ext cx="1080900" cy="840700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857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16036"/>
                    <a:ext cx="1080899" cy="840700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859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8853" y="611210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60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50503" y="7020666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61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47273" y="159245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62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0982" y="7931886"/>
                  <a:ext cx="1080900" cy="84070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63" name="IMG_4024.jpeg" descr="IMG_4024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1937" y="2498048"/>
                  <a:ext cx="109291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64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42148" y="771489"/>
                  <a:ext cx="1094733" cy="782476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866" name="نشاط"/>
              <p:cNvSpPr txBox="1"/>
              <p:nvPr/>
            </p:nvSpPr>
            <p:spPr>
              <a:xfrm>
                <a:off x="0" y="8763906"/>
                <a:ext cx="1958368" cy="60815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868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1886" y="4208514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4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1871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2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3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4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5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6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7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8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9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0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1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2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3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4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5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6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7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8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9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0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1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2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3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4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5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6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7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8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9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0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1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2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3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4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5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6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7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8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9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0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1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2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3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4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5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6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7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8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9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0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1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2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3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4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5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6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7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8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9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0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1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2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3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4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5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6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7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8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9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0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1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2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3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951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945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950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948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946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947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949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aphicFrame>
        <p:nvGraphicFramePr>
          <p:cNvPr id="1952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953" name="IMG_4765.png" descr="IMG_4765.png"/>
          <p:cNvPicPr>
            <a:picLocks noChangeAspect="1"/>
          </p:cNvPicPr>
          <p:nvPr/>
        </p:nvPicPr>
        <p:blipFill>
          <a:blip r:embed="rId9">
            <a:extLst/>
          </a:blip>
          <a:srcRect l="25406" t="6310" r="7454" b="87576"/>
          <a:stretch>
            <a:fillRect/>
          </a:stretch>
        </p:blipFill>
        <p:spPr>
          <a:xfrm>
            <a:off x="7407215" y="1429543"/>
            <a:ext cx="14437562" cy="9181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4" name="IMG_4765.png" descr="IMG_4765.png"/>
          <p:cNvPicPr>
            <a:picLocks noChangeAspect="1"/>
          </p:cNvPicPr>
          <p:nvPr/>
        </p:nvPicPr>
        <p:blipFill>
          <a:blip r:embed="rId9">
            <a:extLst/>
          </a:blip>
          <a:srcRect l="22388" t="12873" r="7454" b="67152"/>
          <a:stretch>
            <a:fillRect/>
          </a:stretch>
        </p:blipFill>
        <p:spPr>
          <a:xfrm>
            <a:off x="3359782" y="3218876"/>
            <a:ext cx="19289250" cy="38358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74" name="تجميع"/>
          <p:cNvGrpSpPr/>
          <p:nvPr/>
        </p:nvGrpSpPr>
        <p:grpSpPr>
          <a:xfrm>
            <a:off x="-160198" y="2776484"/>
            <a:ext cx="1958368" cy="9726669"/>
            <a:chOff x="0" y="0"/>
            <a:chExt cx="1958367" cy="9726667"/>
          </a:xfrm>
        </p:grpSpPr>
        <p:grpSp>
          <p:nvGrpSpPr>
            <p:cNvPr id="1972" name="تجميع"/>
            <p:cNvGrpSpPr/>
            <p:nvPr/>
          </p:nvGrpSpPr>
          <p:grpSpPr>
            <a:xfrm>
              <a:off x="0" y="0"/>
              <a:ext cx="1958368" cy="9726668"/>
              <a:chOff x="0" y="0"/>
              <a:chExt cx="1958367" cy="9726667"/>
            </a:xfrm>
          </p:grpSpPr>
          <p:grpSp>
            <p:nvGrpSpPr>
              <p:cNvPr id="1970" name="تجميع"/>
              <p:cNvGrpSpPr/>
              <p:nvPr/>
            </p:nvGrpSpPr>
            <p:grpSpPr>
              <a:xfrm>
                <a:off x="288425" y="0"/>
                <a:ext cx="1381517" cy="9726668"/>
                <a:chOff x="0" y="0"/>
                <a:chExt cx="1381516" cy="9726667"/>
              </a:xfrm>
            </p:grpSpPr>
            <p:grpSp>
              <p:nvGrpSpPr>
                <p:cNvPr id="1959" name="تجميع"/>
                <p:cNvGrpSpPr/>
                <p:nvPr/>
              </p:nvGrpSpPr>
              <p:grpSpPr>
                <a:xfrm>
                  <a:off x="0" y="0"/>
                  <a:ext cx="1381517" cy="9726668"/>
                  <a:chOff x="0" y="0"/>
                  <a:chExt cx="1381516" cy="9726667"/>
                </a:xfrm>
              </p:grpSpPr>
              <p:grpSp>
                <p:nvGrpSpPr>
                  <p:cNvPr id="1957" name="تجميع"/>
                  <p:cNvGrpSpPr/>
                  <p:nvPr/>
                </p:nvGrpSpPr>
                <p:grpSpPr>
                  <a:xfrm>
                    <a:off x="0" y="125592"/>
                    <a:ext cx="1381517" cy="9601076"/>
                    <a:chOff x="0" y="0"/>
                    <a:chExt cx="1381516" cy="9601075"/>
                  </a:xfrm>
                </p:grpSpPr>
                <p:sp>
                  <p:nvSpPr>
                    <p:cNvPr id="1955" name="مستطيل مستدير الزوايا"/>
                    <p:cNvSpPr/>
                    <p:nvPr/>
                  </p:nvSpPr>
                  <p:spPr>
                    <a:xfrm>
                      <a:off x="0" y="0"/>
                      <a:ext cx="1381517" cy="102636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956" name="مستطيل"/>
                    <p:cNvSpPr/>
                    <p:nvPr/>
                  </p:nvSpPr>
                  <p:spPr>
                    <a:xfrm>
                      <a:off x="62943" y="555113"/>
                      <a:ext cx="1251559" cy="904596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958" name="أدوات"/>
                  <p:cNvSpPr txBox="1"/>
                  <p:nvPr/>
                </p:nvSpPr>
                <p:spPr>
                  <a:xfrm>
                    <a:off x="15751" y="0"/>
                    <a:ext cx="1299778" cy="83890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960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53759" y="8835223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963" name="تجميع"/>
                <p:cNvGrpSpPr/>
                <p:nvPr/>
              </p:nvGrpSpPr>
              <p:grpSpPr>
                <a:xfrm>
                  <a:off x="133976" y="3403093"/>
                  <a:ext cx="1088673" cy="2656737"/>
                  <a:chOff x="0" y="0"/>
                  <a:chExt cx="1088672" cy="2656735"/>
                </a:xfrm>
              </p:grpSpPr>
              <p:pic>
                <p:nvPicPr>
                  <p:cNvPr id="1961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773" y="0"/>
                    <a:ext cx="1080900" cy="840700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962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16036"/>
                    <a:ext cx="1080899" cy="840700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964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8853" y="611210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65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50503" y="7020666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66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47273" y="159245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67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0982" y="7931886"/>
                  <a:ext cx="1080900" cy="84070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68" name="IMG_4024.jpeg" descr="IMG_4024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1937" y="2498048"/>
                  <a:ext cx="109291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69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42148" y="771489"/>
                  <a:ext cx="1094733" cy="782476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971" name="نشاط"/>
              <p:cNvSpPr txBox="1"/>
              <p:nvPr/>
            </p:nvSpPr>
            <p:spPr>
              <a:xfrm>
                <a:off x="0" y="8763906"/>
                <a:ext cx="1958368" cy="60815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973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1886" y="4208514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975" name="IMG_4909.png" descr="IMG_4909.png"/>
          <p:cNvPicPr>
            <a:picLocks noChangeAspect="1"/>
          </p:cNvPicPr>
          <p:nvPr/>
        </p:nvPicPr>
        <p:blipFill>
          <a:blip r:embed="rId29">
            <a:extLst/>
          </a:blip>
          <a:srcRect l="22896" t="12007" r="30120" b="73185"/>
          <a:stretch>
            <a:fillRect/>
          </a:stretch>
        </p:blipFill>
        <p:spPr>
          <a:xfrm>
            <a:off x="16110946" y="7639818"/>
            <a:ext cx="7156658" cy="15753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6" name="IMG_4909.png" descr="IMG_4909.png"/>
          <p:cNvPicPr>
            <a:picLocks noChangeAspect="1"/>
          </p:cNvPicPr>
          <p:nvPr/>
        </p:nvPicPr>
        <p:blipFill>
          <a:blip r:embed="rId29">
            <a:extLst/>
          </a:blip>
          <a:srcRect l="26916" t="40874" r="31524" b="44318"/>
          <a:stretch>
            <a:fillRect/>
          </a:stretch>
        </p:blipFill>
        <p:spPr>
          <a:xfrm>
            <a:off x="8812895" y="7540004"/>
            <a:ext cx="6259587" cy="15577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7" name="IMG_4909.png" descr="IMG_4909.png"/>
          <p:cNvPicPr>
            <a:picLocks noChangeAspect="1"/>
          </p:cNvPicPr>
          <p:nvPr/>
        </p:nvPicPr>
        <p:blipFill>
          <a:blip r:embed="rId29">
            <a:extLst/>
          </a:blip>
          <a:srcRect l="27682" t="70233" r="31971" b="14959"/>
          <a:stretch>
            <a:fillRect/>
          </a:stretch>
        </p:blipFill>
        <p:spPr>
          <a:xfrm>
            <a:off x="1798169" y="7546156"/>
            <a:ext cx="6029465" cy="15455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76" grpId="2"/>
      <p:bldP build="whole" bldLvl="1" animBg="1" rev="0" advAuto="0" spid="1977" grpId="3"/>
      <p:bldP build="whole" bldLvl="1" animBg="1" rev="0" advAuto="0" spid="1975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Magazine Social Media by Slidesgo">
  <a:themeElements>
    <a:clrScheme name="Magazine Social Media by Slidesgo">
      <a:dk1>
        <a:srgbClr val="FFFFFF"/>
      </a:dk1>
      <a:lt1>
        <a:srgbClr val="FF4094"/>
      </a:lt1>
      <a:dk2>
        <a:srgbClr val="A7A7A7"/>
      </a:dk2>
      <a:lt2>
        <a:srgbClr val="535353"/>
      </a:lt2>
      <a:accent1>
        <a:srgbClr val="FFAB40"/>
      </a:accent1>
      <a:accent2>
        <a:srgbClr val="263238"/>
      </a:accent2>
      <a:accent3>
        <a:srgbClr val="FF4094"/>
      </a:accent3>
      <a:accent4>
        <a:srgbClr val="FCD4E6"/>
      </a:accent4>
      <a:accent5>
        <a:srgbClr val="8F6024"/>
      </a:accent5>
      <a:accent6>
        <a:srgbClr val="8F2453"/>
      </a:accent6>
      <a:hlink>
        <a:srgbClr val="0000FF"/>
      </a:hlink>
      <a:folHlink>
        <a:srgbClr val="FF00FF"/>
      </a:folHlink>
    </a:clrScheme>
    <a:fontScheme name="Magazine Social Media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Magazine Social Media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Magazine Social Media by Slidesgo">
  <a:themeElements>
    <a:clrScheme name="Magazine Social Media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63238"/>
      </a:accent2>
      <a:accent3>
        <a:srgbClr val="FF4094"/>
      </a:accent3>
      <a:accent4>
        <a:srgbClr val="FCD4E6"/>
      </a:accent4>
      <a:accent5>
        <a:srgbClr val="8F6024"/>
      </a:accent5>
      <a:accent6>
        <a:srgbClr val="8F2453"/>
      </a:accent6>
      <a:hlink>
        <a:srgbClr val="0000FF"/>
      </a:hlink>
      <a:folHlink>
        <a:srgbClr val="FF00FF"/>
      </a:folHlink>
    </a:clrScheme>
    <a:fontScheme name="Magazine Social Media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Magazine Social Media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