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دُعاء نيه صيام رمضان :…"/>
          <p:cNvSpPr txBox="1"/>
          <p:nvPr/>
        </p:nvSpPr>
        <p:spPr>
          <a:xfrm>
            <a:off x="2033972" y="3396651"/>
            <a:ext cx="16129959" cy="74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دُعاء نيه صيام رمضان :</a:t>
            </a:r>
          </a:p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اللهم إني نويت أن أصوم رمضان كاملا لوجهك الكريم إيمانًا واحتساباً ، اللهم تقبله مني واجعل ذنبي مغفوراً وصومي مقبولا 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تأكد"/>
          <p:cNvSpPr txBox="1"/>
          <p:nvPr/>
        </p:nvSpPr>
        <p:spPr>
          <a:xfrm>
            <a:off x="9094848" y="67142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0" name="IMG_2854.png" descr="IMG_28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540" y="-629811"/>
            <a:ext cx="9045039" cy="9045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9017.png" descr="IMG_9017.png"/>
          <p:cNvPicPr>
            <a:picLocks noChangeAspect="1"/>
          </p:cNvPicPr>
          <p:nvPr/>
        </p:nvPicPr>
        <p:blipFill>
          <a:blip r:embed="rId5"/>
          <a:srcRect t="74033" r="26948" b="22689"/>
          <a:stretch>
            <a:fillRect/>
          </a:stretch>
        </p:blipFill>
        <p:spPr>
          <a:xfrm>
            <a:off x="-12128395" y="2694520"/>
            <a:ext cx="27482624" cy="1362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9021.png" descr="IMG_9021.png"/>
          <p:cNvPicPr>
            <a:picLocks noChangeAspect="1"/>
          </p:cNvPicPr>
          <p:nvPr/>
        </p:nvPicPr>
        <p:blipFill>
          <a:blip r:embed="rId6"/>
          <a:srcRect l="54163" t="9469" b="81739"/>
          <a:stretch>
            <a:fillRect/>
          </a:stretch>
        </p:blipFill>
        <p:spPr>
          <a:xfrm>
            <a:off x="-629240" y="4417762"/>
            <a:ext cx="23128120" cy="2351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9021.png" descr="IMG_9021.png"/>
          <p:cNvPicPr>
            <a:picLocks noChangeAspect="1"/>
          </p:cNvPicPr>
          <p:nvPr/>
        </p:nvPicPr>
        <p:blipFill>
          <a:blip r:embed="rId6"/>
          <a:srcRect t="9469" r="47822" b="84231"/>
          <a:stretch>
            <a:fillRect/>
          </a:stretch>
        </p:blipFill>
        <p:spPr>
          <a:xfrm>
            <a:off x="-8655915" y="7979494"/>
            <a:ext cx="26219223" cy="1677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237986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9018.png" descr="IMG_9018.png"/>
          <p:cNvPicPr>
            <a:picLocks noChangeAspect="1"/>
          </p:cNvPicPr>
          <p:nvPr/>
        </p:nvPicPr>
        <p:blipFill>
          <a:blip r:embed="rId4"/>
          <a:srcRect l="23912" t="45460" r="29017" b="50228"/>
          <a:stretch>
            <a:fillRect/>
          </a:stretch>
        </p:blipFill>
        <p:spPr>
          <a:xfrm>
            <a:off x="1306889" y="3054567"/>
            <a:ext cx="17892569" cy="2077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628" y="4950937"/>
            <a:ext cx="10795031" cy="837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1" name="IMG_6600.png" descr="IMG_6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9021.png" descr="IMG_9021.png"/>
          <p:cNvPicPr>
            <a:picLocks noChangeAspect="1"/>
          </p:cNvPicPr>
          <p:nvPr/>
        </p:nvPicPr>
        <p:blipFill>
          <a:blip r:embed="rId4"/>
          <a:srcRect t="17424" r="13253" b="74244"/>
          <a:stretch>
            <a:fillRect/>
          </a:stretch>
        </p:blipFill>
        <p:spPr>
          <a:xfrm>
            <a:off x="-993296" y="2953946"/>
            <a:ext cx="20352501" cy="1036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9021.png" descr="IMG_9021.png"/>
          <p:cNvPicPr>
            <a:picLocks noChangeAspect="1"/>
          </p:cNvPicPr>
          <p:nvPr/>
        </p:nvPicPr>
        <p:blipFill>
          <a:blip r:embed="rId4"/>
          <a:srcRect l="49513" t="25945" b="64999"/>
          <a:stretch>
            <a:fillRect/>
          </a:stretch>
        </p:blipFill>
        <p:spPr>
          <a:xfrm>
            <a:off x="4789817" y="4655858"/>
            <a:ext cx="18365234" cy="1746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013" y="5280340"/>
            <a:ext cx="10795030" cy="837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7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9018.png" descr="IMG_9018.png"/>
          <p:cNvPicPr>
            <a:picLocks noChangeAspect="1"/>
          </p:cNvPicPr>
          <p:nvPr/>
        </p:nvPicPr>
        <p:blipFill>
          <a:blip r:embed="rId4"/>
          <a:srcRect l="73678" t="47754" b="18440"/>
          <a:stretch>
            <a:fillRect/>
          </a:stretch>
        </p:blipFill>
        <p:spPr>
          <a:xfrm>
            <a:off x="18778063" y="3321446"/>
            <a:ext cx="4344188" cy="7073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257" y="7330357"/>
            <a:ext cx="5794735" cy="579473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دخر عامل في يوماً ما 20 ريالاً من أجره اليومي فإذا علمت أنه يدخر في كل يوم 5 ريالات على اليوم السابق فكم ريالاً يدخر في اليوم الثاني عشر ؟"/>
          <p:cNvSpPr txBox="1"/>
          <p:nvPr/>
        </p:nvSpPr>
        <p:spPr>
          <a:xfrm>
            <a:off x="4092150" y="1798844"/>
            <a:ext cx="13412390" cy="863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5000"/>
              </a:lnSpc>
              <a:defRPr sz="10500">
                <a:solidFill>
                  <a:srgbClr val="000000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أدخر عامل في يوماً ما 20 ريالاً من أجره اليومي فإذا علمت أنه يدخر في كل يوم 5 ريالات على اليوم السابق فكم ريالاً يدخر في اليوم الثاني عشر ؟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560" y="-1188684"/>
            <a:ext cx="7874893" cy="848519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تأكد"/>
          <p:cNvSpPr txBox="1"/>
          <p:nvPr/>
        </p:nvSpPr>
        <p:spPr>
          <a:xfrm>
            <a:off x="11400817" y="1964747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34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102" y="4167268"/>
            <a:ext cx="6585810" cy="678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9021.png" descr="IMG_9021.png"/>
          <p:cNvPicPr>
            <a:picLocks noChangeAspect="1"/>
          </p:cNvPicPr>
          <p:nvPr/>
        </p:nvPicPr>
        <p:blipFill>
          <a:blip r:embed="rId5"/>
          <a:srcRect t="33297" r="14120" b="43508"/>
          <a:stretch>
            <a:fillRect/>
          </a:stretch>
        </p:blipFill>
        <p:spPr>
          <a:xfrm>
            <a:off x="-2887359" y="1965740"/>
            <a:ext cx="21168631" cy="30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494" y="-866412"/>
            <a:ext cx="4971230" cy="497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9019.png" descr="IMG_9019.png"/>
          <p:cNvPicPr>
            <a:picLocks noChangeAspect="1"/>
          </p:cNvPicPr>
          <p:nvPr/>
        </p:nvPicPr>
        <p:blipFill>
          <a:blip r:embed="rId4"/>
          <a:srcRect b="83541"/>
          <a:stretch>
            <a:fillRect/>
          </a:stretch>
        </p:blipFill>
        <p:spPr>
          <a:xfrm>
            <a:off x="744142" y="2717568"/>
            <a:ext cx="23818012" cy="4941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4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9019.png" descr="IMG_9019.png"/>
          <p:cNvPicPr>
            <a:picLocks noChangeAspect="1"/>
          </p:cNvPicPr>
          <p:nvPr/>
        </p:nvPicPr>
        <p:blipFill>
          <a:blip r:embed="rId4"/>
          <a:srcRect t="20526" r="26635" b="76451"/>
          <a:stretch>
            <a:fillRect/>
          </a:stretch>
        </p:blipFill>
        <p:spPr>
          <a:xfrm>
            <a:off x="-8436069" y="2049373"/>
            <a:ext cx="25369631" cy="131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9019.png" descr="IMG_9019.png"/>
          <p:cNvPicPr>
            <a:picLocks noChangeAspect="1"/>
          </p:cNvPicPr>
          <p:nvPr/>
        </p:nvPicPr>
        <p:blipFill>
          <a:blip r:embed="rId4"/>
          <a:srcRect t="44468" r="26668" b="52092"/>
          <a:stretch>
            <a:fillRect/>
          </a:stretch>
        </p:blipFill>
        <p:spPr>
          <a:xfrm>
            <a:off x="-7343443" y="3541073"/>
            <a:ext cx="27011165" cy="1596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46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9021.png" descr="IMG_9021.png"/>
          <p:cNvPicPr>
            <a:picLocks noChangeAspect="1"/>
          </p:cNvPicPr>
          <p:nvPr/>
        </p:nvPicPr>
        <p:blipFill>
          <a:blip r:embed="rId4"/>
          <a:srcRect t="56311" b="29429"/>
          <a:stretch>
            <a:fillRect/>
          </a:stretch>
        </p:blipFill>
        <p:spPr>
          <a:xfrm>
            <a:off x="-5687278" y="8581235"/>
            <a:ext cx="25002306" cy="1889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5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9019.png" descr="IMG_9019.png"/>
          <p:cNvPicPr>
            <a:picLocks noChangeAspect="1"/>
          </p:cNvPicPr>
          <p:nvPr/>
        </p:nvPicPr>
        <p:blipFill>
          <a:blip r:embed="rId4"/>
          <a:srcRect l="9157" t="97174" r="27350"/>
          <a:stretch>
            <a:fillRect/>
          </a:stretch>
        </p:blipFill>
        <p:spPr>
          <a:xfrm>
            <a:off x="1892702" y="3705773"/>
            <a:ext cx="17841143" cy="1000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5650.png" descr="IMG_56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669" y="4703886"/>
            <a:ext cx="10795031" cy="837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56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9021.png" descr="IMG_9021.png"/>
          <p:cNvPicPr>
            <a:picLocks noChangeAspect="1"/>
          </p:cNvPicPr>
          <p:nvPr/>
        </p:nvPicPr>
        <p:blipFill>
          <a:blip r:embed="rId5"/>
          <a:srcRect t="71282" r="13676" b="14628"/>
          <a:stretch>
            <a:fillRect/>
          </a:stretch>
        </p:blipFill>
        <p:spPr>
          <a:xfrm>
            <a:off x="-1477420" y="1715178"/>
            <a:ext cx="19165101" cy="165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5650.png" descr="IMG_56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146" y="3962730"/>
            <a:ext cx="10795030" cy="8373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أ) ١١      ب) ١٢       ج) ١٣       د) ١٤"/>
          <p:cNvSpPr txBox="1"/>
          <p:nvPr/>
        </p:nvSpPr>
        <p:spPr>
          <a:xfrm>
            <a:off x="-2056692" y="9479056"/>
            <a:ext cx="22498403" cy="1866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000000"/>
                </a:solidFill>
                <a:latin typeface="Damascus Regular"/>
                <a:ea typeface="Damascus Regular"/>
                <a:cs typeface="Damascus Regular"/>
                <a:sym typeface="Damascus Regular"/>
              </a:defRPr>
            </a:lvl1pPr>
          </a:lstStyle>
          <a:p>
            <a:pPr rtl="0">
              <a:defRPr/>
            </a:pPr>
            <a:r>
              <a:t>أ) ١١      ب) ١٢       ج) ١٣       د) ١٤</a:t>
            </a:r>
          </a:p>
        </p:txBody>
      </p:sp>
      <p:sp>
        <p:nvSpPr>
          <p:cNvPr id="160" name="سجادة طولها ٩سم وعرضها ٦سم زاد طولها وعرضها بنسب متساوية فزادت مساحتها ٤٢سم فإن طولها الجديديساوي ؟"/>
          <p:cNvSpPr txBox="1"/>
          <p:nvPr/>
        </p:nvSpPr>
        <p:spPr>
          <a:xfrm>
            <a:off x="331474" y="6240151"/>
            <a:ext cx="18490677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سجادة طولها ٩سم وعرضها ٦سم زاد طولها وعرضها بنسب متساوية فزادت مساحتها ٤٢سم فإن طولها الجديديساوي ؟</a:t>
            </a:r>
          </a:p>
        </p:txBody>
      </p:sp>
      <p:sp>
        <p:nvSpPr>
          <p:cNvPr id="161" name="٢"/>
          <p:cNvSpPr txBox="1"/>
          <p:nvPr/>
        </p:nvSpPr>
        <p:spPr>
          <a:xfrm>
            <a:off x="6277663" y="7727227"/>
            <a:ext cx="5829693" cy="117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900"/>
            </a:lvl1pPr>
          </a:lstStyle>
          <a:p>
            <a:pPr rtl="0">
              <a:defRPr/>
            </a:pPr>
            <a:r>
              <a:t>٢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882" y="-1084726"/>
            <a:ext cx="9285530" cy="1000515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إضاءة"/>
          <p:cNvSpPr txBox="1"/>
          <p:nvPr/>
        </p:nvSpPr>
        <p:spPr>
          <a:xfrm>
            <a:off x="11231509" y="3275634"/>
            <a:ext cx="18710277" cy="271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5000"/>
              </a:lnSpc>
              <a:defRPr sz="15100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إضاءة </a:t>
            </a:r>
          </a:p>
        </p:txBody>
      </p:sp>
      <p:pic>
        <p:nvPicPr>
          <p:cNvPr id="262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749" y="-920025"/>
            <a:ext cx="5794735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9020.png" descr="IMG_9020.png"/>
          <p:cNvPicPr>
            <a:picLocks noChangeAspect="1"/>
          </p:cNvPicPr>
          <p:nvPr/>
        </p:nvPicPr>
        <p:blipFill>
          <a:blip r:embed="rId5"/>
          <a:srcRect l="76346" b="46771"/>
          <a:stretch>
            <a:fillRect/>
          </a:stretch>
        </p:blipFill>
        <p:spPr>
          <a:xfrm>
            <a:off x="12425136" y="151640"/>
            <a:ext cx="4886225" cy="1427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9020.png" descr="IMG_9020.png"/>
          <p:cNvPicPr>
            <a:picLocks noChangeAspect="1"/>
          </p:cNvPicPr>
          <p:nvPr/>
        </p:nvPicPr>
        <p:blipFill>
          <a:blip r:embed="rId5"/>
          <a:srcRect l="34494" t="11000" r="23654" b="63649"/>
          <a:stretch>
            <a:fillRect/>
          </a:stretch>
        </p:blipFill>
        <p:spPr>
          <a:xfrm>
            <a:off x="3394758" y="5929240"/>
            <a:ext cx="9109565" cy="7161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9020.png" descr="IMG_9020.png"/>
          <p:cNvPicPr>
            <a:picLocks noChangeAspect="1"/>
          </p:cNvPicPr>
          <p:nvPr/>
        </p:nvPicPr>
        <p:blipFill>
          <a:blip r:embed="rId5"/>
          <a:srcRect t="11000" r="67556" b="63649"/>
          <a:stretch>
            <a:fillRect/>
          </a:stretch>
        </p:blipFill>
        <p:spPr>
          <a:xfrm>
            <a:off x="525443" y="-96274"/>
            <a:ext cx="6800169" cy="6895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68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9020.png" descr="IMG_9020.png"/>
          <p:cNvPicPr>
            <a:picLocks noChangeAspect="1"/>
          </p:cNvPicPr>
          <p:nvPr/>
        </p:nvPicPr>
        <p:blipFill>
          <a:blip r:embed="rId4"/>
          <a:srcRect t="44054" r="24992" b="52913"/>
          <a:stretch>
            <a:fillRect/>
          </a:stretch>
        </p:blipFill>
        <p:spPr>
          <a:xfrm>
            <a:off x="-1772555" y="3264551"/>
            <a:ext cx="22255236" cy="1167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9020.png" descr="IMG_9020.png"/>
          <p:cNvPicPr>
            <a:picLocks noChangeAspect="1"/>
          </p:cNvPicPr>
          <p:nvPr/>
        </p:nvPicPr>
        <p:blipFill>
          <a:blip r:embed="rId4"/>
          <a:srcRect l="29844" t="96144" r="25330"/>
          <a:stretch>
            <a:fillRect/>
          </a:stretch>
        </p:blipFill>
        <p:spPr>
          <a:xfrm>
            <a:off x="2161759" y="4721432"/>
            <a:ext cx="17034958" cy="1901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344" y="-886096"/>
            <a:ext cx="7690255" cy="8286248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تأكد"/>
          <p:cNvSpPr txBox="1"/>
          <p:nvPr/>
        </p:nvSpPr>
        <p:spPr>
          <a:xfrm>
            <a:off x="11235963" y="2102634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74" name="IMG_9021.png" descr="IMG_9021.png"/>
          <p:cNvPicPr>
            <a:picLocks noChangeAspect="1"/>
          </p:cNvPicPr>
          <p:nvPr/>
        </p:nvPicPr>
        <p:blipFill>
          <a:blip r:embed="rId4"/>
          <a:srcRect t="85835" r="11375"/>
          <a:stretch>
            <a:fillRect/>
          </a:stretch>
        </p:blipFill>
        <p:spPr>
          <a:xfrm>
            <a:off x="-2887359" y="5653320"/>
            <a:ext cx="22205582" cy="1881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2844.png" descr="IMG_28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784" y="-1152908"/>
            <a:ext cx="13586821" cy="10179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79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9022.png" descr="IMG_9022.png"/>
          <p:cNvPicPr>
            <a:picLocks noChangeAspect="1"/>
          </p:cNvPicPr>
          <p:nvPr/>
        </p:nvPicPr>
        <p:blipFill>
          <a:blip r:embed="rId5"/>
          <a:srcRect r="22979" b="86832"/>
          <a:stretch>
            <a:fillRect/>
          </a:stretch>
        </p:blipFill>
        <p:spPr>
          <a:xfrm>
            <a:off x="121283" y="2261796"/>
            <a:ext cx="19477663" cy="1915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83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9022.png" descr="IMG_9022.png"/>
          <p:cNvPicPr>
            <a:picLocks noChangeAspect="1"/>
          </p:cNvPicPr>
          <p:nvPr/>
        </p:nvPicPr>
        <p:blipFill>
          <a:blip r:embed="rId5"/>
          <a:srcRect t="52599"/>
          <a:stretch>
            <a:fillRect/>
          </a:stretch>
        </p:blipFill>
        <p:spPr>
          <a:xfrm>
            <a:off x="366968" y="4935608"/>
            <a:ext cx="18960693" cy="5169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88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المتتابعات بوصفها دوال"/>
          <p:cNvSpPr txBox="1"/>
          <p:nvPr/>
        </p:nvSpPr>
        <p:spPr>
          <a:xfrm>
            <a:off x="2161975" y="5832885"/>
            <a:ext cx="15196654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المتتابعات بوصفها دوال </a:t>
            </a:r>
          </a:p>
        </p:txBody>
      </p:sp>
      <p:pic>
        <p:nvPicPr>
          <p:cNvPr id="164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0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9017.png" descr="IMG_9017.png"/>
          <p:cNvPicPr>
            <a:picLocks noChangeAspect="1"/>
          </p:cNvPicPr>
          <p:nvPr/>
        </p:nvPicPr>
        <p:blipFill>
          <a:blip r:embed="rId5"/>
          <a:srcRect l="77950" b="71684"/>
          <a:stretch>
            <a:fillRect/>
          </a:stretch>
        </p:blipFill>
        <p:spPr>
          <a:xfrm>
            <a:off x="6538692" y="1499541"/>
            <a:ext cx="7902185" cy="11219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5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9017.png" descr="IMG_9017.png"/>
          <p:cNvPicPr>
            <a:picLocks noChangeAspect="1"/>
          </p:cNvPicPr>
          <p:nvPr/>
        </p:nvPicPr>
        <p:blipFill>
          <a:blip r:embed="rId5"/>
          <a:srcRect l="78709" t="31520" b="26891"/>
          <a:stretch>
            <a:fillRect/>
          </a:stretch>
        </p:blipFill>
        <p:spPr>
          <a:xfrm>
            <a:off x="6458642" y="1050235"/>
            <a:ext cx="5557340" cy="12001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9007.png" descr="IMG_9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553" y="-960999"/>
            <a:ext cx="11264586" cy="715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9008.png" descr="IMG_90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605" y="2909970"/>
            <a:ext cx="10478791" cy="10478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6591.png" descr="IMG_65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274" y="3136984"/>
            <a:ext cx="8676706" cy="934915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مراحل الجنين"/>
          <p:cNvSpPr txBox="1"/>
          <p:nvPr/>
        </p:nvSpPr>
        <p:spPr>
          <a:xfrm>
            <a:off x="11587488" y="6898415"/>
            <a:ext cx="18710278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مراحل الجنين</a:t>
            </a:r>
          </a:p>
        </p:txBody>
      </p:sp>
      <p:pic>
        <p:nvPicPr>
          <p:cNvPr id="182" name="IMG_4690.png" descr="IMG_46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3125" y="-160290"/>
            <a:ext cx="7079004" cy="7723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86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9010.png" descr="IMG_90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15" y="2302734"/>
            <a:ext cx="16157229" cy="80786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الرسم"/>
          <p:cNvGrpSpPr/>
          <p:nvPr/>
        </p:nvGrpSpPr>
        <p:grpSpPr>
          <a:xfrm>
            <a:off x="13817019" y="6127361"/>
            <a:ext cx="2343448" cy="1010273"/>
            <a:chOff x="0" y="0"/>
            <a:chExt cx="2343447" cy="1010272"/>
          </a:xfrm>
        </p:grpSpPr>
        <p:sp>
          <p:nvSpPr>
            <p:cNvPr id="188" name="خط"/>
            <p:cNvSpPr/>
            <p:nvPr/>
          </p:nvSpPr>
          <p:spPr>
            <a:xfrm>
              <a:off x="0" y="0"/>
              <a:ext cx="2343448" cy="86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7" extrusionOk="0">
                  <a:moveTo>
                    <a:pt x="21171" y="0"/>
                  </a:moveTo>
                  <a:cubicBezTo>
                    <a:pt x="20290" y="30"/>
                    <a:pt x="19409" y="60"/>
                    <a:pt x="18506" y="75"/>
                  </a:cubicBezTo>
                  <a:cubicBezTo>
                    <a:pt x="17604" y="90"/>
                    <a:pt x="16679" y="90"/>
                    <a:pt x="15765" y="90"/>
                  </a:cubicBezTo>
                  <a:cubicBezTo>
                    <a:pt x="14851" y="90"/>
                    <a:pt x="13949" y="90"/>
                    <a:pt x="13051" y="90"/>
                  </a:cubicBezTo>
                  <a:cubicBezTo>
                    <a:pt x="12154" y="90"/>
                    <a:pt x="11262" y="90"/>
                    <a:pt x="10404" y="90"/>
                  </a:cubicBezTo>
                  <a:cubicBezTo>
                    <a:pt x="9545" y="90"/>
                    <a:pt x="8719" y="90"/>
                    <a:pt x="7833" y="90"/>
                  </a:cubicBezTo>
                  <a:cubicBezTo>
                    <a:pt x="6947" y="90"/>
                    <a:pt x="6000" y="90"/>
                    <a:pt x="5059" y="90"/>
                  </a:cubicBezTo>
                  <a:cubicBezTo>
                    <a:pt x="4117" y="90"/>
                    <a:pt x="3182" y="90"/>
                    <a:pt x="2378" y="90"/>
                  </a:cubicBezTo>
                  <a:cubicBezTo>
                    <a:pt x="1574" y="90"/>
                    <a:pt x="903" y="90"/>
                    <a:pt x="528" y="90"/>
                  </a:cubicBezTo>
                  <a:cubicBezTo>
                    <a:pt x="154" y="90"/>
                    <a:pt x="77" y="90"/>
                    <a:pt x="39" y="194"/>
                  </a:cubicBezTo>
                  <a:cubicBezTo>
                    <a:pt x="0" y="299"/>
                    <a:pt x="0" y="508"/>
                    <a:pt x="0" y="1912"/>
                  </a:cubicBezTo>
                  <a:cubicBezTo>
                    <a:pt x="0" y="3316"/>
                    <a:pt x="0" y="5915"/>
                    <a:pt x="11" y="7887"/>
                  </a:cubicBezTo>
                  <a:cubicBezTo>
                    <a:pt x="22" y="9859"/>
                    <a:pt x="44" y="11203"/>
                    <a:pt x="77" y="12368"/>
                  </a:cubicBezTo>
                  <a:cubicBezTo>
                    <a:pt x="110" y="13534"/>
                    <a:pt x="154" y="14519"/>
                    <a:pt x="193" y="15640"/>
                  </a:cubicBezTo>
                  <a:cubicBezTo>
                    <a:pt x="231" y="16760"/>
                    <a:pt x="264" y="18015"/>
                    <a:pt x="286" y="18866"/>
                  </a:cubicBezTo>
                  <a:cubicBezTo>
                    <a:pt x="308" y="19718"/>
                    <a:pt x="319" y="20166"/>
                    <a:pt x="358" y="20554"/>
                  </a:cubicBezTo>
                  <a:cubicBezTo>
                    <a:pt x="396" y="20943"/>
                    <a:pt x="462" y="21271"/>
                    <a:pt x="771" y="21436"/>
                  </a:cubicBezTo>
                  <a:cubicBezTo>
                    <a:pt x="1079" y="21600"/>
                    <a:pt x="1629" y="21600"/>
                    <a:pt x="2218" y="21540"/>
                  </a:cubicBezTo>
                  <a:cubicBezTo>
                    <a:pt x="2807" y="21480"/>
                    <a:pt x="3435" y="21361"/>
                    <a:pt x="4073" y="21256"/>
                  </a:cubicBezTo>
                  <a:cubicBezTo>
                    <a:pt x="4712" y="21152"/>
                    <a:pt x="5361" y="21062"/>
                    <a:pt x="6006" y="21002"/>
                  </a:cubicBezTo>
                  <a:cubicBezTo>
                    <a:pt x="6650" y="20943"/>
                    <a:pt x="7288" y="20913"/>
                    <a:pt x="7888" y="20838"/>
                  </a:cubicBezTo>
                  <a:cubicBezTo>
                    <a:pt x="8488" y="20763"/>
                    <a:pt x="9050" y="20644"/>
                    <a:pt x="9705" y="20554"/>
                  </a:cubicBezTo>
                  <a:cubicBezTo>
                    <a:pt x="10360" y="20465"/>
                    <a:pt x="11108" y="20405"/>
                    <a:pt x="11967" y="20375"/>
                  </a:cubicBezTo>
                  <a:cubicBezTo>
                    <a:pt x="12826" y="20345"/>
                    <a:pt x="13794" y="20345"/>
                    <a:pt x="14741" y="20345"/>
                  </a:cubicBezTo>
                  <a:cubicBezTo>
                    <a:pt x="15688" y="20345"/>
                    <a:pt x="16613" y="20345"/>
                    <a:pt x="17560" y="20345"/>
                  </a:cubicBezTo>
                  <a:cubicBezTo>
                    <a:pt x="18506" y="20345"/>
                    <a:pt x="19475" y="20345"/>
                    <a:pt x="20125" y="20315"/>
                  </a:cubicBezTo>
                  <a:cubicBezTo>
                    <a:pt x="20774" y="20285"/>
                    <a:pt x="21105" y="20226"/>
                    <a:pt x="21297" y="19718"/>
                  </a:cubicBezTo>
                  <a:cubicBezTo>
                    <a:pt x="21490" y="19210"/>
                    <a:pt x="21545" y="18254"/>
                    <a:pt x="21572" y="16536"/>
                  </a:cubicBezTo>
                  <a:cubicBezTo>
                    <a:pt x="21600" y="14818"/>
                    <a:pt x="21600" y="12339"/>
                    <a:pt x="21600" y="9904"/>
                  </a:cubicBezTo>
                  <a:cubicBezTo>
                    <a:pt x="21600" y="7469"/>
                    <a:pt x="21600" y="5079"/>
                    <a:pt x="21561" y="3480"/>
                  </a:cubicBezTo>
                  <a:cubicBezTo>
                    <a:pt x="21523" y="1882"/>
                    <a:pt x="21446" y="1076"/>
                    <a:pt x="21347" y="642"/>
                  </a:cubicBezTo>
                  <a:cubicBezTo>
                    <a:pt x="21248" y="209"/>
                    <a:pt x="21127" y="149"/>
                    <a:pt x="21006" y="90"/>
                  </a:cubicBezTo>
                </a:path>
              </a:pathLst>
            </a:custGeom>
            <a:noFill/>
            <a:ln w="88900" cap="rnd">
              <a:solidFill>
                <a:srgbClr val="FFD9A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  <p:sp>
          <p:nvSpPr>
            <p:cNvPr id="189" name="خط"/>
            <p:cNvSpPr/>
            <p:nvPr/>
          </p:nvSpPr>
          <p:spPr>
            <a:xfrm>
              <a:off x="143330" y="942395"/>
              <a:ext cx="2121286" cy="6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extrusionOk="0">
                  <a:moveTo>
                    <a:pt x="21600" y="0"/>
                  </a:moveTo>
                  <a:cubicBezTo>
                    <a:pt x="20578" y="379"/>
                    <a:pt x="19557" y="758"/>
                    <a:pt x="18736" y="1516"/>
                  </a:cubicBezTo>
                  <a:cubicBezTo>
                    <a:pt x="17915" y="2274"/>
                    <a:pt x="17295" y="3411"/>
                    <a:pt x="16686" y="4547"/>
                  </a:cubicBezTo>
                  <a:cubicBezTo>
                    <a:pt x="16078" y="5684"/>
                    <a:pt x="15482" y="6821"/>
                    <a:pt x="14820" y="8147"/>
                  </a:cubicBezTo>
                  <a:cubicBezTo>
                    <a:pt x="14157" y="9474"/>
                    <a:pt x="13427" y="10989"/>
                    <a:pt x="12667" y="12126"/>
                  </a:cubicBezTo>
                  <a:cubicBezTo>
                    <a:pt x="11907" y="13263"/>
                    <a:pt x="11116" y="14021"/>
                    <a:pt x="10350" y="14589"/>
                  </a:cubicBezTo>
                  <a:cubicBezTo>
                    <a:pt x="9584" y="15158"/>
                    <a:pt x="8842" y="15537"/>
                    <a:pt x="8173" y="16295"/>
                  </a:cubicBezTo>
                  <a:cubicBezTo>
                    <a:pt x="7504" y="17052"/>
                    <a:pt x="6908" y="18189"/>
                    <a:pt x="6300" y="19137"/>
                  </a:cubicBezTo>
                  <a:cubicBezTo>
                    <a:pt x="5692" y="20084"/>
                    <a:pt x="5072" y="20842"/>
                    <a:pt x="4220" y="21221"/>
                  </a:cubicBezTo>
                  <a:cubicBezTo>
                    <a:pt x="3369" y="21600"/>
                    <a:pt x="2286" y="21600"/>
                    <a:pt x="1545" y="21411"/>
                  </a:cubicBezTo>
                  <a:cubicBezTo>
                    <a:pt x="803" y="21221"/>
                    <a:pt x="401" y="20842"/>
                    <a:pt x="0" y="20463"/>
                  </a:cubicBezTo>
                </a:path>
              </a:pathLst>
            </a:custGeom>
            <a:noFill/>
            <a:ln w="88900" cap="rnd">
              <a:solidFill>
                <a:srgbClr val="FFD9A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endParaRPr/>
            </a:p>
          </p:txBody>
        </p:sp>
      </p:grpSp>
      <p:sp>
        <p:nvSpPr>
          <p:cNvPr id="191" name="الرسم"/>
          <p:cNvSpPr/>
          <p:nvPr/>
        </p:nvSpPr>
        <p:spPr>
          <a:xfrm>
            <a:off x="16635178" y="47096821"/>
            <a:ext cx="1271" cy="1"/>
          </a:xfrm>
          <a:prstGeom prst="ellipse">
            <a:avLst/>
          </a:prstGeom>
          <a:ln w="88900" cap="rnd">
            <a:solidFill>
              <a:srgbClr val="FFD9A8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5537" y="-818394"/>
            <a:ext cx="8701567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3241" y="4928166"/>
            <a:ext cx="4428002" cy="442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9017.png" descr="IMG_9017.png"/>
          <p:cNvPicPr>
            <a:picLocks noChangeAspect="1"/>
          </p:cNvPicPr>
          <p:nvPr/>
        </p:nvPicPr>
        <p:blipFill>
          <a:blip r:embed="rId5"/>
          <a:srcRect l="28598" t="14833" r="25525" b="80492"/>
          <a:stretch>
            <a:fillRect/>
          </a:stretch>
        </p:blipFill>
        <p:spPr>
          <a:xfrm>
            <a:off x="1713557" y="1499433"/>
            <a:ext cx="16723644" cy="1883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9017.png" descr="IMG_9017.png"/>
          <p:cNvPicPr>
            <a:picLocks noChangeAspect="1"/>
          </p:cNvPicPr>
          <p:nvPr/>
        </p:nvPicPr>
        <p:blipFill>
          <a:blip r:embed="rId5"/>
          <a:srcRect t="20186" r="24848" b="74241"/>
          <a:stretch>
            <a:fillRect/>
          </a:stretch>
        </p:blipFill>
        <p:spPr>
          <a:xfrm>
            <a:off x="17708" y="3804530"/>
            <a:ext cx="19640033" cy="160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9017.png" descr="IMG_9017.png"/>
          <p:cNvPicPr>
            <a:picLocks noChangeAspect="1"/>
          </p:cNvPicPr>
          <p:nvPr/>
        </p:nvPicPr>
        <p:blipFill>
          <a:blip r:embed="rId5"/>
          <a:srcRect t="25337" r="24491" b="44859"/>
          <a:stretch>
            <a:fillRect/>
          </a:stretch>
        </p:blipFill>
        <p:spPr>
          <a:xfrm>
            <a:off x="1973905" y="5293986"/>
            <a:ext cx="15727794" cy="6862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0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9017.png" descr="IMG_9017.png"/>
          <p:cNvPicPr>
            <a:picLocks noChangeAspect="1"/>
          </p:cNvPicPr>
          <p:nvPr/>
        </p:nvPicPr>
        <p:blipFill>
          <a:blip r:embed="rId4"/>
          <a:srcRect t="55003" r="25205" b="30132"/>
          <a:stretch>
            <a:fillRect/>
          </a:stretch>
        </p:blipFill>
        <p:spPr>
          <a:xfrm>
            <a:off x="1369228" y="1729361"/>
            <a:ext cx="15526754" cy="3411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9017.png" descr="IMG_9017.png"/>
          <p:cNvPicPr>
            <a:picLocks noChangeAspect="1"/>
          </p:cNvPicPr>
          <p:nvPr/>
        </p:nvPicPr>
        <p:blipFill>
          <a:blip r:embed="rId4"/>
          <a:srcRect t="74033" r="26948" b="22689"/>
          <a:stretch>
            <a:fillRect/>
          </a:stretch>
        </p:blipFill>
        <p:spPr>
          <a:xfrm>
            <a:off x="-11963694" y="5032588"/>
            <a:ext cx="30443139" cy="1509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784" y="-665625"/>
            <a:ext cx="3755472" cy="3755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488" y="3103706"/>
            <a:ext cx="4057425" cy="4057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9017.png" descr="IMG_9017.png"/>
          <p:cNvPicPr>
            <a:picLocks noChangeAspect="1"/>
          </p:cNvPicPr>
          <p:nvPr/>
        </p:nvPicPr>
        <p:blipFill>
          <a:blip r:embed="rId4"/>
          <a:srcRect l="47062" t="96339" r="27298"/>
          <a:stretch>
            <a:fillRect/>
          </a:stretch>
        </p:blipFill>
        <p:spPr>
          <a:xfrm>
            <a:off x="3919752" y="6358151"/>
            <a:ext cx="13126482" cy="2072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9017.png" descr="IMG_9017.png"/>
          <p:cNvPicPr>
            <a:picLocks noChangeAspect="1"/>
          </p:cNvPicPr>
          <p:nvPr/>
        </p:nvPicPr>
        <p:blipFill>
          <a:blip r:embed="rId4"/>
          <a:srcRect l="12588" t="96339" r="58449"/>
          <a:stretch>
            <a:fillRect/>
          </a:stretch>
        </p:blipFill>
        <p:spPr>
          <a:xfrm>
            <a:off x="3634052" y="9222069"/>
            <a:ext cx="14206996" cy="19853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مخصص</PresentationFormat>
  <Paragraphs>30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Al Nile</vt:lpstr>
      <vt:lpstr>Damascus Regular</vt:lpstr>
      <vt:lpstr>Geeza Pro Regular</vt:lpstr>
      <vt:lpstr>Helvetica Neue</vt:lpstr>
      <vt:lpstr>Muna Regular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2023-01-19T09:24:11Z</dcterms:modified>
</cp:coreProperties>
</file>