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" name="Shape 9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rtl="1" latinLnBrk="0">
      <a:defRPr sz="600">
        <a:latin typeface="+mj-lt"/>
        <a:ea typeface="+mj-ea"/>
        <a:cs typeface="+mj-cs"/>
        <a:sym typeface="Calibri"/>
      </a:defRPr>
    </a:lvl1pPr>
    <a:lvl2pPr indent="228600" defTabSz="457200" rtl="1" latinLnBrk="0">
      <a:defRPr sz="600">
        <a:latin typeface="+mj-lt"/>
        <a:ea typeface="+mj-ea"/>
        <a:cs typeface="+mj-cs"/>
        <a:sym typeface="Calibri"/>
      </a:defRPr>
    </a:lvl2pPr>
    <a:lvl3pPr indent="457200" defTabSz="457200" rtl="1" latinLnBrk="0">
      <a:defRPr sz="600">
        <a:latin typeface="+mj-lt"/>
        <a:ea typeface="+mj-ea"/>
        <a:cs typeface="+mj-cs"/>
        <a:sym typeface="Calibri"/>
      </a:defRPr>
    </a:lvl3pPr>
    <a:lvl4pPr indent="685800" defTabSz="457200" rtl="1" latinLnBrk="0">
      <a:defRPr sz="600">
        <a:latin typeface="+mj-lt"/>
        <a:ea typeface="+mj-ea"/>
        <a:cs typeface="+mj-cs"/>
        <a:sym typeface="Calibri"/>
      </a:defRPr>
    </a:lvl4pPr>
    <a:lvl5pPr indent="914400" defTabSz="457200" rtl="1" latinLnBrk="0">
      <a:defRPr sz="600">
        <a:latin typeface="+mj-lt"/>
        <a:ea typeface="+mj-ea"/>
        <a:cs typeface="+mj-cs"/>
        <a:sym typeface="Calibri"/>
      </a:defRPr>
    </a:lvl5pPr>
    <a:lvl6pPr indent="1143000" defTabSz="457200" rtl="1" latinLnBrk="0">
      <a:defRPr sz="600">
        <a:latin typeface="+mj-lt"/>
        <a:ea typeface="+mj-ea"/>
        <a:cs typeface="+mj-cs"/>
        <a:sym typeface="Calibri"/>
      </a:defRPr>
    </a:lvl6pPr>
    <a:lvl7pPr indent="1371600" defTabSz="457200" rtl="1" latinLnBrk="0">
      <a:defRPr sz="600">
        <a:latin typeface="+mj-lt"/>
        <a:ea typeface="+mj-ea"/>
        <a:cs typeface="+mj-cs"/>
        <a:sym typeface="Calibri"/>
      </a:defRPr>
    </a:lvl7pPr>
    <a:lvl8pPr indent="1600200" defTabSz="457200" rtl="1" latinLnBrk="0">
      <a:defRPr sz="600">
        <a:latin typeface="+mj-lt"/>
        <a:ea typeface="+mj-ea"/>
        <a:cs typeface="+mj-cs"/>
        <a:sym typeface="Calibri"/>
      </a:defRPr>
    </a:lvl8pPr>
    <a:lvl9pPr indent="1828800" defTabSz="457200" rtl="1" latinLnBrk="0">
      <a:defRPr sz="6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3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8040290" y="4743797"/>
            <a:ext cx="1103908" cy="32168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4114800" cy="226298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361156" y="2203450"/>
            <a:ext cx="3886202" cy="681038"/>
          </a:xfrm>
          <a:prstGeom prst="rect">
            <a:avLst/>
          </a:prstGeom>
        </p:spPr>
        <p:txBody>
          <a:bodyPr anchor="t"/>
          <a:lstStyle>
            <a:lvl1pPr algn="l">
              <a:defRPr b="1" cap="all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quarter" idx="1"/>
          </p:nvPr>
        </p:nvSpPr>
        <p:spPr>
          <a:xfrm>
            <a:off x="361156" y="1453354"/>
            <a:ext cx="3886202" cy="75009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1pPr>
            <a:lvl2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2pPr>
            <a:lvl3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3pPr>
            <a:lvl4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4pPr>
            <a:lvl5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228600" y="800100"/>
            <a:ext cx="2019300" cy="226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 marL="623887" indent="-166687">
              <a:defRPr sz="1400"/>
            </a:lvl2pPr>
            <a:lvl3pPr marL="1074419" indent="-160019">
              <a:defRPr sz="1400"/>
            </a:lvl3pPr>
            <a:lvl4pPr marL="1549400" indent="-177800">
              <a:defRPr sz="1400"/>
            </a:lvl4pPr>
            <a:lvl5pPr marL="2006600" indent="-177800"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28600" y="767556"/>
            <a:ext cx="2020094" cy="3198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200"/>
              </a:spcBef>
              <a:buSzTx/>
              <a:buFontTx/>
              <a:buNone/>
              <a:defRPr b="1" sz="1200"/>
            </a:lvl1pPr>
            <a:lvl2pPr marL="0" indent="0">
              <a:spcBef>
                <a:spcPts val="200"/>
              </a:spcBef>
              <a:buSzTx/>
              <a:buFontTx/>
              <a:buNone/>
              <a:defRPr b="1" sz="1200"/>
            </a:lvl2pPr>
            <a:lvl3pPr marL="0" indent="0">
              <a:spcBef>
                <a:spcPts val="200"/>
              </a:spcBef>
              <a:buSzTx/>
              <a:buFontTx/>
              <a:buNone/>
              <a:defRPr b="1" sz="1200"/>
            </a:lvl3pPr>
            <a:lvl4pPr marL="0" indent="0">
              <a:spcBef>
                <a:spcPts val="200"/>
              </a:spcBef>
              <a:buSzTx/>
              <a:buFontTx/>
              <a:buNone/>
              <a:defRPr b="1" sz="1200"/>
            </a:lvl4pPr>
            <a:lvl5pPr marL="0" indent="0">
              <a:spcBef>
                <a:spcPts val="200"/>
              </a:spcBef>
              <a:buSzTx/>
              <a:buFontTx/>
              <a:buNone/>
              <a:defRPr b="1"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Text Placeholder 4"/>
          <p:cNvSpPr/>
          <p:nvPr>
            <p:ph type="body" sz="quarter" idx="21"/>
          </p:nvPr>
        </p:nvSpPr>
        <p:spPr>
          <a:xfrm>
            <a:off x="2322510" y="767556"/>
            <a:ext cx="2020890" cy="319884"/>
          </a:xfrm>
          <a:prstGeom prst="rect">
            <a:avLst/>
          </a:prstGeom>
        </p:spPr>
        <p:txBody>
          <a:bodyPr anchor="b"/>
          <a:lstStyle/>
          <a:p>
            <a:pPr rtl="0">
              <a:defRPr/>
            </a:pPr>
          </a:p>
        </p:txBody>
      </p: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3"/>
          <p:cNvSpPr/>
          <p:nvPr/>
        </p:nvSpPr>
        <p:spPr>
          <a:xfrm>
            <a:off x="1206172" y="417039"/>
            <a:ext cx="7135963" cy="41148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733" y="21600"/>
                </a:moveTo>
                <a:lnTo>
                  <a:pt x="867" y="21600"/>
                </a:lnTo>
                <a:cubicBezTo>
                  <a:pt x="389" y="21600"/>
                  <a:pt x="0" y="21166"/>
                  <a:pt x="0" y="20634"/>
                </a:cubicBezTo>
                <a:lnTo>
                  <a:pt x="0" y="966"/>
                </a:lnTo>
                <a:cubicBezTo>
                  <a:pt x="0" y="434"/>
                  <a:pt x="389" y="0"/>
                  <a:pt x="867" y="0"/>
                </a:cubicBezTo>
                <a:lnTo>
                  <a:pt x="20733" y="0"/>
                </a:lnTo>
                <a:cubicBezTo>
                  <a:pt x="21211" y="0"/>
                  <a:pt x="21600" y="434"/>
                  <a:pt x="21600" y="966"/>
                </a:cubicBezTo>
                <a:lnTo>
                  <a:pt x="21600" y="20634"/>
                </a:lnTo>
                <a:cubicBezTo>
                  <a:pt x="21600" y="21166"/>
                  <a:pt x="21211" y="21600"/>
                  <a:pt x="20733" y="216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22859" tIns="22859" rIns="22859" bIns="22859"/>
          <a:lstStyle/>
          <a:p>
            <a:pPr/>
          </a:p>
        </p:txBody>
      </p:sp>
      <p:pic>
        <p:nvPicPr>
          <p:cNvPr id="67" name="IMG_1539.png" descr="IMG_1539.png"/>
          <p:cNvPicPr>
            <a:picLocks noChangeAspect="1"/>
          </p:cNvPicPr>
          <p:nvPr/>
        </p:nvPicPr>
        <p:blipFill>
          <a:blip r:embed="rId2">
            <a:alphaModFix amt="15752"/>
            <a:extLst/>
          </a:blip>
          <a:srcRect l="14163" t="21911" r="14163" b="15338"/>
          <a:stretch>
            <a:fillRect/>
          </a:stretch>
        </p:blipFill>
        <p:spPr>
          <a:xfrm>
            <a:off x="1287319" y="505653"/>
            <a:ext cx="819570" cy="720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337306" y="4531843"/>
            <a:ext cx="1751047" cy="510262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نص العنوان"/>
          <p:cNvSpPr txBox="1"/>
          <p:nvPr>
            <p:ph type="title"/>
          </p:nvPr>
        </p:nvSpPr>
        <p:spPr>
          <a:xfrm>
            <a:off x="228600" y="136525"/>
            <a:ext cx="1504158" cy="581025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" name="مستوى النص الأول…"/>
          <p:cNvSpPr txBox="1"/>
          <p:nvPr>
            <p:ph type="body" sz="quarter" idx="1"/>
          </p:nvPr>
        </p:nvSpPr>
        <p:spPr>
          <a:xfrm>
            <a:off x="1787525" y="136525"/>
            <a:ext cx="2555875" cy="2926558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8" name="Text Placeholder 3"/>
          <p:cNvSpPr/>
          <p:nvPr>
            <p:ph type="body" sz="quarter" idx="21"/>
          </p:nvPr>
        </p:nvSpPr>
        <p:spPr>
          <a:xfrm>
            <a:off x="228598" y="717550"/>
            <a:ext cx="1504161" cy="2345533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</a:p>
        </p:txBody>
      </p:sp>
      <p:sp>
        <p:nvSpPr>
          <p:cNvPr id="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نص العنوان"/>
          <p:cNvSpPr txBox="1"/>
          <p:nvPr>
            <p:ph type="title"/>
          </p:nvPr>
        </p:nvSpPr>
        <p:spPr>
          <a:xfrm>
            <a:off x="896144" y="2400300"/>
            <a:ext cx="2743202" cy="283369"/>
          </a:xfrm>
          <a:prstGeom prst="rect">
            <a:avLst/>
          </a:prstGeom>
        </p:spPr>
        <p:txBody>
          <a:bodyPr anchor="b"/>
          <a:lstStyle>
            <a:lvl1pPr algn="l">
              <a:defRPr b="1" sz="1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7" name="Picture Placeholder 2"/>
          <p:cNvSpPr/>
          <p:nvPr>
            <p:ph type="pic" sz="quarter" idx="21"/>
          </p:nvPr>
        </p:nvSpPr>
        <p:spPr>
          <a:xfrm>
            <a:off x="896144" y="306385"/>
            <a:ext cx="2743202" cy="20574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8" name="مستوى النص الأول…"/>
          <p:cNvSpPr txBox="1"/>
          <p:nvPr>
            <p:ph type="body" sz="quarter" idx="1"/>
          </p:nvPr>
        </p:nvSpPr>
        <p:spPr>
          <a:xfrm>
            <a:off x="896144" y="2683667"/>
            <a:ext cx="2743202" cy="402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"/>
              </a:spcBef>
              <a:buSzTx/>
              <a:buFontTx/>
              <a:buNone/>
              <a:defRPr sz="700"/>
            </a:lvl1pPr>
            <a:lvl2pPr marL="0" indent="0">
              <a:spcBef>
                <a:spcPts val="100"/>
              </a:spcBef>
              <a:buSzTx/>
              <a:buFontTx/>
              <a:buNone/>
              <a:defRPr sz="700"/>
            </a:lvl2pPr>
            <a:lvl3pPr marL="0" indent="0">
              <a:spcBef>
                <a:spcPts val="100"/>
              </a:spcBef>
              <a:buSzTx/>
              <a:buFontTx/>
              <a:buNone/>
              <a:defRPr sz="700"/>
            </a:lvl3pPr>
            <a:lvl4pPr marL="0" indent="0">
              <a:spcBef>
                <a:spcPts val="100"/>
              </a:spcBef>
              <a:buSzTx/>
              <a:buFontTx/>
              <a:buNone/>
              <a:defRPr sz="700"/>
            </a:lvl4pPr>
            <a:lvl5pPr marL="0" indent="0">
              <a:spcBef>
                <a:spcPts val="100"/>
              </a:spcBef>
              <a:buSzTx/>
              <a:buFontTx/>
              <a:buNone/>
              <a:defRPr sz="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228600" y="137319"/>
            <a:ext cx="4114800" cy="571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5103812" y="1828800"/>
            <a:ext cx="3581401" cy="331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4207592" y="3204206"/>
            <a:ext cx="135810" cy="130501"/>
          </a:xfrm>
          <a:prstGeom prst="rect">
            <a:avLst/>
          </a:prstGeom>
          <a:ln w="12700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>
              <a:defRPr sz="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71450" marR="0" indent="-17145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20483" marR="0" indent="-163283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66800" marR="0" indent="-15240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554480" marR="0" indent="-182880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0116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4688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926077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383279" marR="0" indent="-182877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840479" marR="0" indent="-182879" algn="l" defTabSz="457200" rtl="1" latinLnBrk="0">
        <a:lnSpc>
          <a:spcPct val="100000"/>
        </a:lnSpc>
        <a:spcBef>
          <a:spcPts val="3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6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19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4.png"/><Relationship Id="rId4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slide" Target="slide15.xml"/><Relationship Id="rId4" Type="http://schemas.openxmlformats.org/officeDocument/2006/relationships/image" Target="../media/image7.png"/><Relationship Id="rId5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3.xml"/><Relationship Id="rId3" Type="http://schemas.openxmlformats.org/officeDocument/2006/relationships/image" Target="../media/image18.png"/><Relationship Id="rId4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طيل مستدير الزوايا"/>
          <p:cNvSpPr/>
          <p:nvPr/>
        </p:nvSpPr>
        <p:spPr>
          <a:xfrm>
            <a:off x="2059057" y="1151851"/>
            <a:ext cx="5660921" cy="1380632"/>
          </a:xfrm>
          <a:prstGeom prst="roundRect">
            <a:avLst>
              <a:gd name="adj" fmla="val 13798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p:spPr>
        <p:txBody>
          <a:bodyPr lIns="22859" tIns="22859" rIns="22859" bIns="22859" anchor="ctr"/>
          <a:lstStyle/>
          <a:p>
            <a:pPr/>
          </a:p>
        </p:txBody>
      </p:sp>
      <p:sp>
        <p:nvSpPr>
          <p:cNvPr id="99" name="مربع نص 1"/>
          <p:cNvSpPr txBox="1"/>
          <p:nvPr/>
        </p:nvSpPr>
        <p:spPr>
          <a:xfrm>
            <a:off x="2944895" y="1049034"/>
            <a:ext cx="3889245" cy="1836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algn="ctr" rtl="0">
              <a:defRPr sz="3600">
                <a:solidFill>
                  <a:srgbClr val="FF0000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اختبار</a:t>
            </a:r>
            <a:r>
              <a:t> </a:t>
            </a:r>
            <a:r>
              <a:t> الفصل</a:t>
            </a:r>
          </a:p>
          <a:p>
            <a:pPr algn="ctr" rtl="0">
              <a:defRPr sz="2800">
                <a:solidFill>
                  <a:srgbClr val="376092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الفصل السابع</a:t>
            </a:r>
          </a:p>
        </p:txBody>
      </p:sp>
      <p:pic>
        <p:nvPicPr>
          <p:cNvPr id="100" name="IMG_1214.png" descr="IMG_12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830" y="1221711"/>
            <a:ext cx="3921790" cy="39217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" name="تجميع"/>
          <p:cNvGrpSpPr/>
          <p:nvPr/>
        </p:nvGrpSpPr>
        <p:grpSpPr>
          <a:xfrm>
            <a:off x="5363988" y="134830"/>
            <a:ext cx="3780012" cy="914205"/>
            <a:chOff x="0" y="0"/>
            <a:chExt cx="3780011" cy="914204"/>
          </a:xfrm>
        </p:grpSpPr>
        <p:sp>
          <p:nvSpPr>
            <p:cNvPr id="101" name="دائرة"/>
            <p:cNvSpPr/>
            <p:nvPr/>
          </p:nvSpPr>
          <p:spPr>
            <a:xfrm>
              <a:off x="3029302" y="405782"/>
              <a:ext cx="313959" cy="313959"/>
            </a:xfrm>
            <a:prstGeom prst="ellipse">
              <a:avLst/>
            </a:prstGeom>
            <a:solidFill>
              <a:srgbClr val="A8C9D1"/>
            </a:solidFill>
            <a:ln w="6350" cap="flat">
              <a:solidFill>
                <a:srgbClr val="5C5C5C"/>
              </a:solidFill>
              <a:prstDash val="solid"/>
              <a:miter lim="800000"/>
            </a:ln>
            <a:effectLst/>
          </p:spPr>
          <p:txBody>
            <a:bodyPr wrap="square" lIns="22859" tIns="22859" rIns="22859" bIns="22859" numCol="1" anchor="ctr">
              <a:noAutofit/>
            </a:bodyPr>
            <a:lstStyle/>
            <a:p>
              <a:pPr algn="r" defTabSz="1828800" rtl="0">
                <a:defRPr sz="3600">
                  <a:solidFill>
                    <a:srgbClr val="FFFFFF"/>
                  </a:solidFill>
                </a:defRPr>
              </a:pPr>
            </a:p>
          </p:txBody>
        </p:sp>
        <p:grpSp>
          <p:nvGrpSpPr>
            <p:cNvPr id="105" name="تجميع"/>
            <p:cNvGrpSpPr/>
            <p:nvPr/>
          </p:nvGrpSpPr>
          <p:grpSpPr>
            <a:xfrm>
              <a:off x="0" y="0"/>
              <a:ext cx="3780012" cy="914205"/>
              <a:chOff x="0" y="0"/>
              <a:chExt cx="3780011" cy="914204"/>
            </a:xfrm>
          </p:grpSpPr>
          <p:sp>
            <p:nvSpPr>
              <p:cNvPr id="102" name="الفصل"/>
              <p:cNvSpPr txBox="1"/>
              <p:nvPr/>
            </p:nvSpPr>
            <p:spPr>
              <a:xfrm>
                <a:off x="2441339" y="0"/>
                <a:ext cx="1338673" cy="4498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200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الفصل</a:t>
                </a:r>
              </a:p>
            </p:txBody>
          </p:sp>
          <p:sp>
            <p:nvSpPr>
              <p:cNvPr id="103" name="١"/>
              <p:cNvSpPr txBox="1"/>
              <p:nvPr/>
            </p:nvSpPr>
            <p:spPr>
              <a:xfrm>
                <a:off x="2831238" y="194398"/>
                <a:ext cx="719807" cy="7198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Autofit/>
              </a:bodyPr>
              <a:lstStyle>
                <a:lvl1pPr algn="ctr" defTabSz="1828800">
                  <a:lnSpc>
                    <a:spcPct val="90000"/>
                  </a:lnSpc>
                  <a:spcBef>
                    <a:spcPts val="2000"/>
                  </a:spcBef>
                  <a:defRPr sz="4100"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  <p:sp>
            <p:nvSpPr>
              <p:cNvPr id="104" name="الأنماط العددية والدوال"/>
              <p:cNvSpPr txBox="1"/>
              <p:nvPr/>
            </p:nvSpPr>
            <p:spPr>
              <a:xfrm>
                <a:off x="0" y="275420"/>
                <a:ext cx="2547610" cy="5577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ctr">
                <a:normAutofit fontScale="100000" lnSpcReduction="0"/>
              </a:bodyPr>
              <a:lstStyle>
                <a:lvl1pPr algn="ctr" defTabSz="1298447">
                  <a:lnSpc>
                    <a:spcPct val="90000"/>
                  </a:lnSpc>
                  <a:spcBef>
                    <a:spcPts val="1400"/>
                  </a:spcBef>
                  <a:defRPr sz="1420">
                    <a:solidFill>
                      <a:schemeClr val="accent1">
                        <a:satOff val="-4409"/>
                        <a:lumOff val="-10509"/>
                      </a:schemeClr>
                    </a:solidFill>
                    <a:latin typeface="Madani Arabic SemiBold"/>
                    <a:ea typeface="Madani Arabic SemiBold"/>
                    <a:cs typeface="Madani Arabic SemiBold"/>
                    <a:sym typeface="Madani Arabic SemiBold"/>
                  </a:defRPr>
                </a:lvl1pPr>
              </a:lstStyle>
              <a:p>
                <a:pPr rtl="0">
                  <a:defRPr/>
                </a:pPr>
                <a:r>
                  <a:t>القسمة على عدد من رقم واحد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278026" cy="1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G_4536.png" descr="IMG_4536.png"/>
          <p:cNvPicPr>
            <a:picLocks noChangeAspect="1"/>
          </p:cNvPicPr>
          <p:nvPr/>
        </p:nvPicPr>
        <p:blipFill>
          <a:blip r:embed="rId3">
            <a:extLst/>
          </a:blip>
          <a:srcRect l="14981" t="11348" r="14981" b="49999"/>
          <a:stretch>
            <a:fillRect/>
          </a:stretch>
        </p:blipFill>
        <p:spPr>
          <a:xfrm>
            <a:off x="2345142" y="865817"/>
            <a:ext cx="5785882" cy="22303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536.png" descr="IMG_4536.png"/>
          <p:cNvPicPr>
            <a:picLocks noChangeAspect="1"/>
          </p:cNvPicPr>
          <p:nvPr/>
        </p:nvPicPr>
        <p:blipFill>
          <a:blip r:embed="rId3">
            <a:extLst/>
          </a:blip>
          <a:srcRect l="13672" t="53828" r="13672" b="8016"/>
          <a:stretch>
            <a:fillRect/>
          </a:stretch>
        </p:blipFill>
        <p:spPr>
          <a:xfrm>
            <a:off x="2378894" y="625004"/>
            <a:ext cx="5587986" cy="2049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D9C9FE"/>
            </a:gs>
            <a:gs pos="100000">
              <a:schemeClr val="accent1">
                <a:hueOff val="418253"/>
                <a:satOff val="54545"/>
                <a:lumOff val="42493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4537.png" descr="IMG_4537.png"/>
          <p:cNvPicPr>
            <a:picLocks noChangeAspect="1"/>
          </p:cNvPicPr>
          <p:nvPr/>
        </p:nvPicPr>
        <p:blipFill>
          <a:blip r:embed="rId2">
            <a:extLst/>
          </a:blip>
          <a:srcRect l="5017" t="9891" r="13454" b="26341"/>
          <a:stretch>
            <a:fillRect/>
          </a:stretch>
        </p:blipFill>
        <p:spPr>
          <a:xfrm>
            <a:off x="2345134" y="700568"/>
            <a:ext cx="5621751" cy="307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3559.png" descr="IMG_35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8358" y="3091979"/>
            <a:ext cx="2235224" cy="2235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00374A"/>
            </a:gs>
            <a:gs pos="100000">
              <a:schemeClr val="accent1">
                <a:hueOff val="418253"/>
                <a:satOff val="54545"/>
                <a:lumOff val="42493"/>
              </a:schemeClr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538.png" descr="IMG_4538.png"/>
          <p:cNvPicPr>
            <a:picLocks noChangeAspect="1"/>
          </p:cNvPicPr>
          <p:nvPr/>
        </p:nvPicPr>
        <p:blipFill>
          <a:blip r:embed="rId3">
            <a:extLst/>
          </a:blip>
          <a:srcRect l="4945" t="20615" r="18181" b="22697"/>
          <a:stretch>
            <a:fillRect/>
          </a:stretch>
        </p:blipFill>
        <p:spPr>
          <a:xfrm>
            <a:off x="2738061" y="664574"/>
            <a:ext cx="4930640" cy="2539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EB43F"/>
            </a:gs>
            <a:gs pos="100000">
              <a:srgbClr val="FFC777"/>
            </a:gs>
          </a:gsLst>
          <a:lin ang="162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8358" y="2737843"/>
            <a:ext cx="2669060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4539.png" descr="IMG_4539.png"/>
          <p:cNvPicPr>
            <a:picLocks noChangeAspect="1"/>
          </p:cNvPicPr>
          <p:nvPr/>
        </p:nvPicPr>
        <p:blipFill>
          <a:blip r:embed="rId3">
            <a:extLst/>
          </a:blip>
          <a:srcRect l="9599" t="9058" r="14617" b="16242"/>
          <a:stretch>
            <a:fillRect/>
          </a:stretch>
        </p:blipFill>
        <p:spPr>
          <a:xfrm>
            <a:off x="2540701" y="645187"/>
            <a:ext cx="5426100" cy="3735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3559.png" descr="IMG_35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8358" y="2737843"/>
            <a:ext cx="2669060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G_4540.png" descr="IMG_4540.png"/>
          <p:cNvPicPr>
            <a:picLocks noChangeAspect="1"/>
          </p:cNvPicPr>
          <p:nvPr/>
        </p:nvPicPr>
        <p:blipFill>
          <a:blip r:embed="rId4">
            <a:extLst/>
          </a:blip>
          <a:srcRect l="7272" t="21239" r="1599" b="48101"/>
          <a:stretch>
            <a:fillRect/>
          </a:stretch>
        </p:blipFill>
        <p:spPr>
          <a:xfrm>
            <a:off x="2434827" y="683917"/>
            <a:ext cx="5531983" cy="130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AA9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G_3559.png" descr="IMG_35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103" y="2551039"/>
            <a:ext cx="2669059" cy="2669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IMG_4531.png" descr="IMG_4531.png"/>
          <p:cNvPicPr>
            <a:picLocks noChangeAspect="1"/>
          </p:cNvPicPr>
          <p:nvPr/>
        </p:nvPicPr>
        <p:blipFill>
          <a:blip r:embed="rId3">
            <a:extLst/>
          </a:blip>
          <a:srcRect l="2908" t="14055" r="8581" b="44536"/>
          <a:stretch>
            <a:fillRect/>
          </a:stretch>
        </p:blipFill>
        <p:spPr>
          <a:xfrm>
            <a:off x="2611513" y="727697"/>
            <a:ext cx="5579533" cy="182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IMG_4531.png" descr="IMG_4531.png"/>
          <p:cNvPicPr>
            <a:picLocks noChangeAspect="1"/>
          </p:cNvPicPr>
          <p:nvPr/>
        </p:nvPicPr>
        <p:blipFill>
          <a:blip r:embed="rId3">
            <a:extLst/>
          </a:blip>
          <a:srcRect l="2656" t="55270" r="9673" b="29296"/>
          <a:stretch>
            <a:fillRect/>
          </a:stretch>
        </p:blipFill>
        <p:spPr>
          <a:xfrm>
            <a:off x="2752547" y="2880446"/>
            <a:ext cx="5360951" cy="6592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G_3561.png" descr="IMG_356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64156"/>
            <a:ext cx="3003528" cy="300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2666504" y="3161109"/>
            <a:ext cx="1084897" cy="768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G_4532.png" descr="IMG_4532.png"/>
          <p:cNvPicPr>
            <a:picLocks noChangeAspect="1"/>
          </p:cNvPicPr>
          <p:nvPr/>
        </p:nvPicPr>
        <p:blipFill>
          <a:blip r:embed="rId4">
            <a:extLst/>
          </a:blip>
          <a:srcRect l="10835" t="14576" r="8654" b="50000"/>
          <a:stretch>
            <a:fillRect/>
          </a:stretch>
        </p:blipFill>
        <p:spPr>
          <a:xfrm>
            <a:off x="2824577" y="733586"/>
            <a:ext cx="5253352" cy="1614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A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G_3565.png" descr="IMG_35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574" y="2375494"/>
            <a:ext cx="2295938" cy="229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صورة 3" descr="صورة 3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 rot="16260000">
            <a:off x="7846834" y="2337798"/>
            <a:ext cx="1136853" cy="877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G_4533.png" descr="IMG_4533.png"/>
          <p:cNvPicPr>
            <a:picLocks noChangeAspect="1"/>
          </p:cNvPicPr>
          <p:nvPr/>
        </p:nvPicPr>
        <p:blipFill>
          <a:blip r:embed="rId5">
            <a:extLst/>
          </a:blip>
          <a:srcRect l="1672" t="11244" r="1672" b="27070"/>
          <a:stretch>
            <a:fillRect/>
          </a:stretch>
        </p:blipFill>
        <p:spPr>
          <a:xfrm>
            <a:off x="2364060" y="994438"/>
            <a:ext cx="5795071" cy="2583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3567.png" descr="IMG_3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241" y="2571750"/>
            <a:ext cx="2292070" cy="2292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 flipH="1" rot="16200000">
            <a:off x="7205823" y="3472216"/>
            <a:ext cx="1132959" cy="802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G_4535.png" descr="IMG_4535.png"/>
          <p:cNvPicPr>
            <a:picLocks noChangeAspect="1"/>
          </p:cNvPicPr>
          <p:nvPr/>
        </p:nvPicPr>
        <p:blipFill>
          <a:blip r:embed="rId4">
            <a:extLst/>
          </a:blip>
          <a:srcRect l="19417" t="2602" r="11490" b="68196"/>
          <a:stretch>
            <a:fillRect/>
          </a:stretch>
        </p:blipFill>
        <p:spPr>
          <a:xfrm>
            <a:off x="1886333" y="1060510"/>
            <a:ext cx="6158167" cy="1817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EC1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3570.png" descr="IMG_35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604" y="2829470"/>
            <a:ext cx="2234471" cy="2234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G_4534.png" descr="IMG_4534.png"/>
          <p:cNvPicPr>
            <a:picLocks noChangeAspect="1"/>
          </p:cNvPicPr>
          <p:nvPr/>
        </p:nvPicPr>
        <p:blipFill>
          <a:blip r:embed="rId3">
            <a:extLst/>
          </a:blip>
          <a:srcRect l="5381" t="2394" r="5381" b="36336"/>
          <a:stretch>
            <a:fillRect/>
          </a:stretch>
        </p:blipFill>
        <p:spPr>
          <a:xfrm>
            <a:off x="1928200" y="706996"/>
            <a:ext cx="6294727" cy="3018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B9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3564.png" descr="IMG_3564.png"/>
          <p:cNvPicPr>
            <a:picLocks noChangeAspect="1"/>
          </p:cNvPicPr>
          <p:nvPr/>
        </p:nvPicPr>
        <p:blipFill>
          <a:blip r:embed="rId2">
            <a:extLst/>
          </a:blip>
          <a:srcRect l="0" t="17145" r="0" b="0"/>
          <a:stretch>
            <a:fillRect/>
          </a:stretch>
        </p:blipFill>
        <p:spPr>
          <a:xfrm>
            <a:off x="67080" y="2618570"/>
            <a:ext cx="2278026" cy="1887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4535.png" descr="IMG_4535.png"/>
          <p:cNvPicPr>
            <a:picLocks noChangeAspect="1"/>
          </p:cNvPicPr>
          <p:nvPr/>
        </p:nvPicPr>
        <p:blipFill>
          <a:blip r:embed="rId3">
            <a:extLst/>
          </a:blip>
          <a:srcRect l="15999" t="3227" r="10835" b="69029"/>
          <a:stretch>
            <a:fillRect/>
          </a:stretch>
        </p:blipFill>
        <p:spPr>
          <a:xfrm>
            <a:off x="2345142" y="1344161"/>
            <a:ext cx="5621787" cy="14889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FA2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G_3574.png" descr="IMG_35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0041" y="3171278"/>
            <a:ext cx="2134359" cy="2134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صورة 3" descr="صورة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 rot="16200000">
            <a:off x="7968315" y="2349598"/>
            <a:ext cx="1174200" cy="816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4535.png" descr="IMG_4535.png"/>
          <p:cNvPicPr>
            <a:picLocks noChangeAspect="1"/>
          </p:cNvPicPr>
          <p:nvPr/>
        </p:nvPicPr>
        <p:blipFill>
          <a:blip r:embed="rId4">
            <a:extLst/>
          </a:blip>
          <a:srcRect l="7490" t="30297" r="11635" b="33733"/>
          <a:stretch>
            <a:fillRect/>
          </a:stretch>
        </p:blipFill>
        <p:spPr>
          <a:xfrm>
            <a:off x="2106865" y="1097821"/>
            <a:ext cx="5955293" cy="1850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6C6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4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5214" y="4341452"/>
            <a:ext cx="890232" cy="380781"/>
            <a:chOff x="-1" y="-1"/>
            <a:chExt cx="890230" cy="380779"/>
          </a:xfrm>
        </p:grpSpPr>
        <p:sp>
          <p:nvSpPr>
            <p:cNvPr id="134" name="Freeform 6"/>
            <p:cNvSpPr/>
            <p:nvPr/>
          </p:nvSpPr>
          <p:spPr>
            <a:xfrm>
              <a:off x="-2" y="-2"/>
              <a:ext cx="890232" cy="380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0800"/>
                  </a:moveTo>
                  <a:cubicBezTo>
                    <a:pt x="21600" y="4868"/>
                    <a:pt x="19698" y="0"/>
                    <a:pt x="17312" y="0"/>
                  </a:cubicBezTo>
                  <a:lnTo>
                    <a:pt x="4107" y="0"/>
                  </a:lnTo>
                  <a:lnTo>
                    <a:pt x="4107" y="76"/>
                  </a:lnTo>
                  <a:cubicBezTo>
                    <a:pt x="1812" y="304"/>
                    <a:pt x="0" y="5020"/>
                    <a:pt x="0" y="10800"/>
                  </a:cubicBezTo>
                  <a:cubicBezTo>
                    <a:pt x="0" y="16580"/>
                    <a:pt x="1842" y="21296"/>
                    <a:pt x="4107" y="21524"/>
                  </a:cubicBezTo>
                  <a:lnTo>
                    <a:pt x="4107" y="21600"/>
                  </a:lnTo>
                  <a:lnTo>
                    <a:pt x="17312" y="21600"/>
                  </a:lnTo>
                  <a:cubicBezTo>
                    <a:pt x="19668" y="21600"/>
                    <a:pt x="21600" y="16732"/>
                    <a:pt x="21600" y="10800"/>
                  </a:cubicBezTo>
                  <a:close/>
                </a:path>
              </a:pathLst>
            </a:custGeom>
            <a:solidFill>
              <a:srgbClr val="F4B157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  <p:sp>
          <p:nvSpPr>
            <p:cNvPr id="135" name="Freeform 8"/>
            <p:cNvSpPr/>
            <p:nvPr/>
          </p:nvSpPr>
          <p:spPr>
            <a:xfrm>
              <a:off x="269286" y="129236"/>
              <a:ext cx="341702" cy="122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55" fill="norm" stroke="1" extrusionOk="0">
                  <a:moveTo>
                    <a:pt x="21280" y="9102"/>
                  </a:moveTo>
                  <a:lnTo>
                    <a:pt x="16571" y="323"/>
                  </a:lnTo>
                  <a:cubicBezTo>
                    <a:pt x="16251" y="-245"/>
                    <a:pt x="15840" y="-56"/>
                    <a:pt x="15611" y="829"/>
                  </a:cubicBezTo>
                  <a:cubicBezTo>
                    <a:pt x="15405" y="1713"/>
                    <a:pt x="15474" y="2850"/>
                    <a:pt x="15794" y="3481"/>
                  </a:cubicBezTo>
                  <a:lnTo>
                    <a:pt x="18651" y="8787"/>
                  </a:lnTo>
                  <a:lnTo>
                    <a:pt x="0" y="8787"/>
                  </a:lnTo>
                  <a:lnTo>
                    <a:pt x="0" y="12576"/>
                  </a:lnTo>
                  <a:lnTo>
                    <a:pt x="18651" y="12576"/>
                  </a:lnTo>
                  <a:lnTo>
                    <a:pt x="15794" y="17881"/>
                  </a:lnTo>
                  <a:cubicBezTo>
                    <a:pt x="15474" y="18450"/>
                    <a:pt x="15405" y="19650"/>
                    <a:pt x="15611" y="20534"/>
                  </a:cubicBezTo>
                  <a:cubicBezTo>
                    <a:pt x="15748" y="21102"/>
                    <a:pt x="15954" y="21355"/>
                    <a:pt x="16183" y="21355"/>
                  </a:cubicBezTo>
                  <a:cubicBezTo>
                    <a:pt x="16320" y="21355"/>
                    <a:pt x="16457" y="21229"/>
                    <a:pt x="16571" y="21039"/>
                  </a:cubicBezTo>
                  <a:lnTo>
                    <a:pt x="21303" y="12260"/>
                  </a:lnTo>
                  <a:cubicBezTo>
                    <a:pt x="21486" y="11881"/>
                    <a:pt x="21600" y="11313"/>
                    <a:pt x="21600" y="10681"/>
                  </a:cubicBezTo>
                  <a:cubicBezTo>
                    <a:pt x="21600" y="10050"/>
                    <a:pt x="21486" y="9481"/>
                    <a:pt x="21280" y="91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2859" tIns="22859" rIns="22859" bIns="22859" numCol="1" anchor="t">
              <a:noAutofit/>
            </a:bodyPr>
            <a:lstStyle/>
            <a:p>
              <a:pPr/>
            </a:p>
          </p:txBody>
        </p:sp>
      </p:grpSp>
      <p:pic>
        <p:nvPicPr>
          <p:cNvPr id="137" name="IMG_3566.png" descr="IMG_3566.png"/>
          <p:cNvPicPr>
            <a:picLocks noChangeAspect="1"/>
          </p:cNvPicPr>
          <p:nvPr/>
        </p:nvPicPr>
        <p:blipFill>
          <a:blip r:embed="rId3">
            <a:extLst/>
          </a:blip>
          <a:srcRect l="0" t="16483" r="0" b="0"/>
          <a:stretch>
            <a:fillRect/>
          </a:stretch>
        </p:blipFill>
        <p:spPr>
          <a:xfrm>
            <a:off x="7265193" y="3283004"/>
            <a:ext cx="1878939" cy="1569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4535.png" descr="IMG_4535.png"/>
          <p:cNvPicPr>
            <a:picLocks noChangeAspect="1"/>
          </p:cNvPicPr>
          <p:nvPr/>
        </p:nvPicPr>
        <p:blipFill>
          <a:blip r:embed="rId4">
            <a:extLst/>
          </a:blip>
          <a:srcRect l="21332" t="67259" r="9890" b="4372"/>
          <a:stretch>
            <a:fillRect/>
          </a:stretch>
        </p:blipFill>
        <p:spPr>
          <a:xfrm>
            <a:off x="2064612" y="1011691"/>
            <a:ext cx="5989850" cy="1725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2700" dist="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22859" tIns="22859" rIns="22859" bIns="22859" numCol="1" spcCol="38100" rtlCol="0" anchor="ctr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2700" dist="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