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1110050" y="11549512"/>
            <a:ext cx="3300643" cy="281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3800">
                          <a:solidFill>
                            <a:srgbClr val="0C1E4F"/>
                          </a:solidFill>
                          <a:latin typeface="Beirut Regular"/>
                          <a:ea typeface="Beirut Regular"/>
                          <a:cs typeface="Beirut Regular"/>
                          <a:sym typeface="Beirut Regular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 القسمة الناتج من رقمين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_8oiNCW6l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6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_8oiNCW6l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3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_8oiNCW6l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3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_8oiNCW6l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6.png"/><Relationship Id="rId11" Type="http://schemas.openxmlformats.org/officeDocument/2006/relationships/image" Target="../media/image26.png"/><Relationship Id="rId12" Type="http://schemas.openxmlformats.org/officeDocument/2006/relationships/image" Target="../media/image17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o_8oiNCW6lY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KHJOaZMh5qW4GOD7Mrj9c5m6BB-tmT9d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_8oiNCW6l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7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_8oiNCW6l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17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o_8oiNCW6lY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KHJOaZMh5qW4GOD7Mrj9c5m6BB-tmT9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_8oiNCW6l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3.png"/><Relationship Id="rId10" Type="http://schemas.openxmlformats.org/officeDocument/2006/relationships/image" Target="../media/image12.png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_8oiNCW6lY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_8oiNCW6l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_8oiNCW6lY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_8oiNCW6l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9.png"/><Relationship Id="rId30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_8oiNCW6lY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٩٣"/>
          <p:cNvSpPr txBox="1"/>
          <p:nvPr/>
        </p:nvSpPr>
        <p:spPr>
          <a:xfrm>
            <a:off x="3365912" y="11012696"/>
            <a:ext cx="1700484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٩٣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018" name="القسمة عل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 علي عدد من رقم واحد</a:t>
              </a:r>
            </a:p>
          </p:txBody>
        </p:sp>
      </p:grpSp>
      <p:sp>
        <p:nvSpPr>
          <p:cNvPr id="1020" name="الفصل السابع  :القسمة على عدد من رقم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السابع  :</a:t>
            </a:r>
            <a:r>
              <a:rPr>
                <a:solidFill>
                  <a:srgbClr val="BE863E"/>
                </a:solidFill>
              </a:rPr>
              <a:t>القسمة على عدد من رقم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BE863E"/>
                </a:solidFill>
              </a:rPr>
              <a:t>واحد</a:t>
            </a: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٧-٥</a:t>
            </a:r>
            <a:r>
              <a:rPr>
                <a:solidFill>
                  <a:srgbClr val="FF5A54"/>
                </a:solidFill>
              </a:rPr>
              <a:t>  القسمة الناتج من رقمين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0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8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8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8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8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8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8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8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90" name="IMG_4502.png" descr="IMG_4502.png"/>
          <p:cNvPicPr>
            <a:picLocks noChangeAspect="1"/>
          </p:cNvPicPr>
          <p:nvPr/>
        </p:nvPicPr>
        <p:blipFill>
          <a:blip r:embed="rId9">
            <a:extLst/>
          </a:blip>
          <a:srcRect l="47750" t="47031" r="708" b="30187"/>
          <a:stretch>
            <a:fillRect/>
          </a:stretch>
        </p:blipFill>
        <p:spPr>
          <a:xfrm>
            <a:off x="10769974" y="2112912"/>
            <a:ext cx="11173688" cy="3449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0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210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10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09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09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0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9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9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9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9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09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9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0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4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0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0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11" name="IMG_4573.png" descr="IMG_4573.png"/>
          <p:cNvPicPr>
            <a:picLocks noChangeAspect="1"/>
          </p:cNvPicPr>
          <p:nvPr/>
        </p:nvPicPr>
        <p:blipFill>
          <a:blip r:embed="rId29">
            <a:extLst/>
          </a:blip>
          <a:srcRect l="32508" t="34796" r="17999" b="42772"/>
          <a:stretch>
            <a:fillRect/>
          </a:stretch>
        </p:blipFill>
        <p:spPr>
          <a:xfrm>
            <a:off x="7139411" y="6491248"/>
            <a:ext cx="13176062" cy="4171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1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8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18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9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19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9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06303" y="12330896"/>
            <a:ext cx="1911772" cy="621527"/>
            <a:chOff x="0" y="0"/>
            <a:chExt cx="1911771" cy="621525"/>
          </a:xfrm>
        </p:grpSpPr>
        <p:grpSp>
          <p:nvGrpSpPr>
            <p:cNvPr id="219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19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9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200" name="تجميع"/>
          <p:cNvGrpSpPr/>
          <p:nvPr/>
        </p:nvGrpSpPr>
        <p:grpSpPr>
          <a:xfrm>
            <a:off x="1806303" y="7175643"/>
            <a:ext cx="4542904" cy="5052051"/>
            <a:chOff x="0" y="0"/>
            <a:chExt cx="4542903" cy="5052050"/>
          </a:xfrm>
        </p:grpSpPr>
        <p:sp>
          <p:nvSpPr>
            <p:cNvPr id="2198" name="مستطيل مستدير الزوايا"/>
            <p:cNvSpPr/>
            <p:nvPr/>
          </p:nvSpPr>
          <p:spPr>
            <a:xfrm>
              <a:off x="0" y="809523"/>
              <a:ext cx="3282422" cy="42425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9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815775" y="0"/>
              <a:ext cx="2727129" cy="2727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01" name="IMG_4503.png" descr="IMG_4503.png"/>
          <p:cNvPicPr>
            <a:picLocks noChangeAspect="1"/>
          </p:cNvPicPr>
          <p:nvPr/>
        </p:nvPicPr>
        <p:blipFill>
          <a:blip r:embed="rId10">
            <a:extLst/>
          </a:blip>
          <a:srcRect l="11387" t="2015" r="3428" b="81249"/>
          <a:stretch>
            <a:fillRect/>
          </a:stretch>
        </p:blipFill>
        <p:spPr>
          <a:xfrm>
            <a:off x="2905720" y="2591833"/>
            <a:ext cx="19840909" cy="2722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1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221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21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20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20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2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0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0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0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1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20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0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1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1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1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2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2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9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9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0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30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0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06303" y="12330896"/>
            <a:ext cx="1911772" cy="621527"/>
            <a:chOff x="0" y="0"/>
            <a:chExt cx="1911771" cy="621525"/>
          </a:xfrm>
        </p:grpSpPr>
        <p:grpSp>
          <p:nvGrpSpPr>
            <p:cNvPr id="230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30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0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308" name="IMG_4504.png" descr="IMG_4504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76775" y="2338915"/>
            <a:ext cx="16294615" cy="537938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311" name="تجميع"/>
          <p:cNvGrpSpPr/>
          <p:nvPr/>
        </p:nvGrpSpPr>
        <p:grpSpPr>
          <a:xfrm>
            <a:off x="2007052" y="6858000"/>
            <a:ext cx="4828535" cy="5369694"/>
            <a:chOff x="0" y="0"/>
            <a:chExt cx="4828534" cy="5369694"/>
          </a:xfrm>
        </p:grpSpPr>
        <p:sp>
          <p:nvSpPr>
            <p:cNvPr id="2309" name="مستطيل مستدير الزوايا"/>
            <p:cNvSpPr/>
            <p:nvPr/>
          </p:nvSpPr>
          <p:spPr>
            <a:xfrm>
              <a:off x="0" y="860421"/>
              <a:ext cx="3488801" cy="4509274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10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929940" y="0"/>
              <a:ext cx="2898595" cy="2898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31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232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32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31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31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1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1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1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2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31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1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2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3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3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0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0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1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41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06303" y="12330896"/>
            <a:ext cx="1911772" cy="621527"/>
            <a:chOff x="0" y="0"/>
            <a:chExt cx="1911771" cy="621525"/>
          </a:xfrm>
        </p:grpSpPr>
        <p:grpSp>
          <p:nvGrpSpPr>
            <p:cNvPr id="24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418" name="IMG_4504.png" descr="IMG_4504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76775" y="2338915"/>
            <a:ext cx="16294615" cy="537938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421" name="تجميع"/>
          <p:cNvGrpSpPr/>
          <p:nvPr/>
        </p:nvGrpSpPr>
        <p:grpSpPr>
          <a:xfrm>
            <a:off x="2007052" y="6858000"/>
            <a:ext cx="4828535" cy="5369694"/>
            <a:chOff x="0" y="0"/>
            <a:chExt cx="4828534" cy="5369694"/>
          </a:xfrm>
        </p:grpSpPr>
        <p:sp>
          <p:nvSpPr>
            <p:cNvPr id="2419" name="مستطيل مستدير الزوايا"/>
            <p:cNvSpPr/>
            <p:nvPr/>
          </p:nvSpPr>
          <p:spPr>
            <a:xfrm>
              <a:off x="0" y="860421"/>
              <a:ext cx="3488801" cy="4509274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20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929940" y="0"/>
              <a:ext cx="2898595" cy="2898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41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243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43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42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42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4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2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2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2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42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2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3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3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4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42" name="IMG_4575.png" descr="IMG_4575.png"/>
          <p:cNvPicPr>
            <a:picLocks noChangeAspect="1"/>
          </p:cNvPicPr>
          <p:nvPr/>
        </p:nvPicPr>
        <p:blipFill>
          <a:blip r:embed="rId30">
            <a:extLst/>
          </a:blip>
          <a:srcRect l="7346" t="41282" r="2265" b="38389"/>
          <a:stretch>
            <a:fillRect/>
          </a:stretch>
        </p:blipFill>
        <p:spPr>
          <a:xfrm>
            <a:off x="9864517" y="8180395"/>
            <a:ext cx="10137291" cy="1592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4" name="IMG_4504.png" descr="IMG_4504.png"/>
          <p:cNvPicPr>
            <a:picLocks noChangeAspect="1"/>
          </p:cNvPicPr>
          <p:nvPr/>
        </p:nvPicPr>
        <p:blipFill>
          <a:blip r:embed="rId2">
            <a:extLst/>
          </a:blip>
          <a:srcRect l="5734" t="57234" r="0" b="2030"/>
          <a:stretch>
            <a:fillRect/>
          </a:stretch>
        </p:blipFill>
        <p:spPr>
          <a:xfrm>
            <a:off x="3465433" y="3329297"/>
            <a:ext cx="19507106" cy="58880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4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19" name="IMG_5566.png" descr="IMG_5566.png"/>
          <p:cNvPicPr>
            <a:picLocks noChangeAspect="1"/>
          </p:cNvPicPr>
          <p:nvPr/>
        </p:nvPicPr>
        <p:blipFill>
          <a:blip r:embed="rId3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52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23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52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27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52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26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53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2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3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533" name="IMG_2688.png" descr="IMG_2688.png"/>
          <p:cNvPicPr>
            <a:picLocks noChangeAspect="1"/>
          </p:cNvPicPr>
          <p:nvPr/>
        </p:nvPicPr>
        <p:blipFill>
          <a:blip r:embed="rId11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4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rcRect l="40803" t="26581" r="38461" b="31545"/>
          <a:stretch>
            <a:fillRect/>
          </a:stretch>
        </p:blipFill>
        <p:spPr>
          <a:xfrm>
            <a:off x="4955131" y="9919113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554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255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55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53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53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5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3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3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4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54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4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4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8" name="IMG_4024.jpeg" descr="IMG_4024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9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5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5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6" name="IMG_4504.png" descr="IMG_4504.png"/>
          <p:cNvPicPr>
            <a:picLocks noChangeAspect="1"/>
          </p:cNvPicPr>
          <p:nvPr/>
        </p:nvPicPr>
        <p:blipFill>
          <a:blip r:embed="rId2">
            <a:extLst/>
          </a:blip>
          <a:srcRect l="5734" t="57234" r="0" b="2030"/>
          <a:stretch>
            <a:fillRect/>
          </a:stretch>
        </p:blipFill>
        <p:spPr>
          <a:xfrm>
            <a:off x="3465433" y="3329297"/>
            <a:ext cx="19507106" cy="58880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5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31" name="IMG_5566.png" descr="IMG_5566.png"/>
          <p:cNvPicPr>
            <a:picLocks noChangeAspect="1"/>
          </p:cNvPicPr>
          <p:nvPr/>
        </p:nvPicPr>
        <p:blipFill>
          <a:blip r:embed="rId3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4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32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35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63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37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7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2655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653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642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640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6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39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41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4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6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64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4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4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1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54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5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658" name="إجابة نورة هي الصحيحة  &gt; لان ناتج قسمة هديل يساوي ١١…"/>
          <p:cNvSpPr txBox="1"/>
          <p:nvPr/>
        </p:nvSpPr>
        <p:spPr>
          <a:xfrm>
            <a:off x="8219731" y="9405466"/>
            <a:ext cx="11971349" cy="159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defRPr b="1" sz="4600">
                <a:solidFill>
                  <a:srgbClr val="FF4015"/>
                </a:solidFill>
              </a:defRPr>
            </a:pPr>
            <a:r>
              <a:t>إجابة نورة هي الصحيحة  &gt; لان ناتج قسمة هديل يساوي ١١ </a:t>
            </a:r>
          </a:p>
          <a:p>
            <a:pPr algn="ctr" rtl="0">
              <a:defRPr b="1" sz="4600">
                <a:solidFill>
                  <a:srgbClr val="FF4015"/>
                </a:solidFill>
              </a:defRPr>
            </a:pPr>
            <a:r>
              <a:t>لذا  ١١ × ٣ = ٣٣ وليس ٥٣ </a:t>
            </a:r>
          </a:p>
        </p:txBody>
      </p:sp>
      <p:sp>
        <p:nvSpPr>
          <p:cNvPr id="2659" name="علامة تحديد للتزيين"/>
          <p:cNvSpPr/>
          <p:nvPr/>
        </p:nvSpPr>
        <p:spPr>
          <a:xfrm>
            <a:off x="15380741" y="8272643"/>
            <a:ext cx="1402676" cy="133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716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714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712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661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2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3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4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5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6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673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667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668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669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672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670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671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674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5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6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7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8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9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0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1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2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3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4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5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6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7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8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9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0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1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2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3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4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5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6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7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8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99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0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1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2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3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4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5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6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7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8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09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0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11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713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715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71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19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72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21" name="IMG_4505.png" descr="IMG_450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84674" y="1277084"/>
            <a:ext cx="8162353" cy="116856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1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273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73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72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72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7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2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2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2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3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72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2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3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3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4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5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743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46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747" name="Google Shape;197;p27"/>
          <p:cNvSpPr txBox="1"/>
          <p:nvPr/>
        </p:nvSpPr>
        <p:spPr>
          <a:xfrm>
            <a:off x="2191011" y="8773407"/>
            <a:ext cx="3786406" cy="23621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67711" rtl="0">
              <a:lnSpc>
                <a:spcPct val="85000"/>
              </a:lnSpc>
              <a:defRPr sz="1209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748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749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750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751" name="٩ ، ١٠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 ، ١٠</a:t>
            </a:r>
          </a:p>
        </p:txBody>
      </p:sp>
      <p:sp>
        <p:nvSpPr>
          <p:cNvPr id="2752" name="٩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grpSp>
        <p:nvGrpSpPr>
          <p:cNvPr id="2799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753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98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796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97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800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01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804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802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80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498.png" descr="IMG_4498.png"/>
          <p:cNvPicPr>
            <a:picLocks noChangeAspect="1"/>
          </p:cNvPicPr>
          <p:nvPr/>
        </p:nvPicPr>
        <p:blipFill>
          <a:blip r:embed="rId28">
            <a:extLst/>
          </a:blip>
          <a:srcRect l="5933" t="40152" r="8897" b="12589"/>
          <a:stretch>
            <a:fillRect/>
          </a:stretch>
        </p:blipFill>
        <p:spPr>
          <a:xfrm>
            <a:off x="4960043" y="5512887"/>
            <a:ext cx="14463915" cy="5605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90" fill="norm" stroke="1" extrusionOk="0">
                <a:moveTo>
                  <a:pt x="21576" y="0"/>
                </a:moveTo>
                <a:cubicBezTo>
                  <a:pt x="21572" y="-10"/>
                  <a:pt x="21471" y="152"/>
                  <a:pt x="21352" y="359"/>
                </a:cubicBezTo>
                <a:cubicBezTo>
                  <a:pt x="21178" y="660"/>
                  <a:pt x="21131" y="758"/>
                  <a:pt x="21117" y="845"/>
                </a:cubicBezTo>
                <a:cubicBezTo>
                  <a:pt x="21107" y="906"/>
                  <a:pt x="21099" y="962"/>
                  <a:pt x="21099" y="971"/>
                </a:cubicBezTo>
                <a:cubicBezTo>
                  <a:pt x="21099" y="979"/>
                  <a:pt x="21197" y="822"/>
                  <a:pt x="21316" y="621"/>
                </a:cubicBezTo>
                <a:cubicBezTo>
                  <a:pt x="21483" y="339"/>
                  <a:pt x="21539" y="226"/>
                  <a:pt x="21558" y="136"/>
                </a:cubicBezTo>
                <a:cubicBezTo>
                  <a:pt x="21572" y="71"/>
                  <a:pt x="21580" y="10"/>
                  <a:pt x="21576" y="0"/>
                </a:cubicBezTo>
                <a:close/>
                <a:moveTo>
                  <a:pt x="18468" y="47"/>
                </a:moveTo>
                <a:cubicBezTo>
                  <a:pt x="18407" y="47"/>
                  <a:pt x="18369" y="125"/>
                  <a:pt x="18324" y="339"/>
                </a:cubicBezTo>
                <a:cubicBezTo>
                  <a:pt x="18266" y="615"/>
                  <a:pt x="18277" y="800"/>
                  <a:pt x="18355" y="844"/>
                </a:cubicBezTo>
                <a:cubicBezTo>
                  <a:pt x="18375" y="855"/>
                  <a:pt x="18395" y="880"/>
                  <a:pt x="18400" y="900"/>
                </a:cubicBezTo>
                <a:cubicBezTo>
                  <a:pt x="18405" y="922"/>
                  <a:pt x="18345" y="1094"/>
                  <a:pt x="18252" y="1321"/>
                </a:cubicBezTo>
                <a:cubicBezTo>
                  <a:pt x="18166" y="1531"/>
                  <a:pt x="18103" y="1704"/>
                  <a:pt x="18112" y="1704"/>
                </a:cubicBezTo>
                <a:cubicBezTo>
                  <a:pt x="18167" y="1707"/>
                  <a:pt x="18344" y="1378"/>
                  <a:pt x="18439" y="1097"/>
                </a:cubicBezTo>
                <a:cubicBezTo>
                  <a:pt x="18499" y="923"/>
                  <a:pt x="18505" y="914"/>
                  <a:pt x="18535" y="949"/>
                </a:cubicBezTo>
                <a:cubicBezTo>
                  <a:pt x="18563" y="982"/>
                  <a:pt x="18569" y="979"/>
                  <a:pt x="18580" y="926"/>
                </a:cubicBezTo>
                <a:cubicBezTo>
                  <a:pt x="18601" y="826"/>
                  <a:pt x="18595" y="740"/>
                  <a:pt x="18563" y="686"/>
                </a:cubicBezTo>
                <a:cubicBezTo>
                  <a:pt x="18535" y="639"/>
                  <a:pt x="18534" y="620"/>
                  <a:pt x="18539" y="411"/>
                </a:cubicBezTo>
                <a:cubicBezTo>
                  <a:pt x="18548" y="120"/>
                  <a:pt x="18533" y="47"/>
                  <a:pt x="18468" y="47"/>
                </a:cubicBezTo>
                <a:close/>
                <a:moveTo>
                  <a:pt x="770" y="1149"/>
                </a:moveTo>
                <a:cubicBezTo>
                  <a:pt x="744" y="1150"/>
                  <a:pt x="714" y="1179"/>
                  <a:pt x="688" y="1237"/>
                </a:cubicBezTo>
                <a:cubicBezTo>
                  <a:pt x="637" y="1347"/>
                  <a:pt x="586" y="1604"/>
                  <a:pt x="586" y="1753"/>
                </a:cubicBezTo>
                <a:cubicBezTo>
                  <a:pt x="586" y="1860"/>
                  <a:pt x="591" y="1876"/>
                  <a:pt x="643" y="1935"/>
                </a:cubicBezTo>
                <a:cubicBezTo>
                  <a:pt x="674" y="1971"/>
                  <a:pt x="700" y="2012"/>
                  <a:pt x="700" y="2027"/>
                </a:cubicBezTo>
                <a:cubicBezTo>
                  <a:pt x="700" y="2041"/>
                  <a:pt x="635" y="2216"/>
                  <a:pt x="555" y="2415"/>
                </a:cubicBezTo>
                <a:cubicBezTo>
                  <a:pt x="475" y="2614"/>
                  <a:pt x="416" y="2776"/>
                  <a:pt x="424" y="2776"/>
                </a:cubicBezTo>
                <a:cubicBezTo>
                  <a:pt x="468" y="2776"/>
                  <a:pt x="604" y="2537"/>
                  <a:pt x="698" y="2294"/>
                </a:cubicBezTo>
                <a:cubicBezTo>
                  <a:pt x="797" y="2040"/>
                  <a:pt x="805" y="2024"/>
                  <a:pt x="835" y="2059"/>
                </a:cubicBezTo>
                <a:cubicBezTo>
                  <a:pt x="852" y="2079"/>
                  <a:pt x="868" y="2093"/>
                  <a:pt x="870" y="2088"/>
                </a:cubicBezTo>
                <a:cubicBezTo>
                  <a:pt x="908" y="1969"/>
                  <a:pt x="904" y="1819"/>
                  <a:pt x="862" y="1791"/>
                </a:cubicBezTo>
                <a:cubicBezTo>
                  <a:pt x="838" y="1775"/>
                  <a:pt x="838" y="1758"/>
                  <a:pt x="846" y="1545"/>
                </a:cubicBezTo>
                <a:cubicBezTo>
                  <a:pt x="853" y="1360"/>
                  <a:pt x="850" y="1300"/>
                  <a:pt x="833" y="1234"/>
                </a:cubicBezTo>
                <a:cubicBezTo>
                  <a:pt x="819" y="1177"/>
                  <a:pt x="796" y="1149"/>
                  <a:pt x="770" y="1149"/>
                </a:cubicBezTo>
                <a:close/>
                <a:moveTo>
                  <a:pt x="11927" y="1324"/>
                </a:moveTo>
                <a:cubicBezTo>
                  <a:pt x="11925" y="1317"/>
                  <a:pt x="11824" y="1483"/>
                  <a:pt x="11704" y="1692"/>
                </a:cubicBezTo>
                <a:cubicBezTo>
                  <a:pt x="11584" y="1901"/>
                  <a:pt x="11484" y="2075"/>
                  <a:pt x="11482" y="2077"/>
                </a:cubicBezTo>
                <a:cubicBezTo>
                  <a:pt x="11481" y="2080"/>
                  <a:pt x="11471" y="2135"/>
                  <a:pt x="11460" y="2201"/>
                </a:cubicBezTo>
                <a:cubicBezTo>
                  <a:pt x="11449" y="2267"/>
                  <a:pt x="11443" y="2322"/>
                  <a:pt x="11446" y="2322"/>
                </a:cubicBezTo>
                <a:cubicBezTo>
                  <a:pt x="11449" y="2322"/>
                  <a:pt x="11547" y="2161"/>
                  <a:pt x="11664" y="1964"/>
                </a:cubicBezTo>
                <a:cubicBezTo>
                  <a:pt x="11839" y="1668"/>
                  <a:pt x="11880" y="1584"/>
                  <a:pt x="11904" y="1472"/>
                </a:cubicBezTo>
                <a:cubicBezTo>
                  <a:pt x="11919" y="1398"/>
                  <a:pt x="11930" y="1330"/>
                  <a:pt x="11927" y="1324"/>
                </a:cubicBezTo>
                <a:close/>
                <a:moveTo>
                  <a:pt x="18596" y="1363"/>
                </a:moveTo>
                <a:lnTo>
                  <a:pt x="18568" y="1432"/>
                </a:lnTo>
                <a:cubicBezTo>
                  <a:pt x="18550" y="1479"/>
                  <a:pt x="18538" y="1557"/>
                  <a:pt x="18532" y="1675"/>
                </a:cubicBezTo>
                <a:cubicBezTo>
                  <a:pt x="18525" y="1825"/>
                  <a:pt x="18520" y="1853"/>
                  <a:pt x="18495" y="1862"/>
                </a:cubicBezTo>
                <a:cubicBezTo>
                  <a:pt x="18458" y="1875"/>
                  <a:pt x="18432" y="1820"/>
                  <a:pt x="18426" y="1710"/>
                </a:cubicBezTo>
                <a:cubicBezTo>
                  <a:pt x="18422" y="1632"/>
                  <a:pt x="18418" y="1641"/>
                  <a:pt x="18389" y="1804"/>
                </a:cubicBezTo>
                <a:cubicBezTo>
                  <a:pt x="18351" y="2014"/>
                  <a:pt x="18328" y="2070"/>
                  <a:pt x="18288" y="2056"/>
                </a:cubicBezTo>
                <a:cubicBezTo>
                  <a:pt x="18257" y="2044"/>
                  <a:pt x="18253" y="1983"/>
                  <a:pt x="18272" y="1778"/>
                </a:cubicBezTo>
                <a:cubicBezTo>
                  <a:pt x="18286" y="1617"/>
                  <a:pt x="18260" y="1648"/>
                  <a:pt x="18231" y="1827"/>
                </a:cubicBezTo>
                <a:cubicBezTo>
                  <a:pt x="18195" y="2044"/>
                  <a:pt x="18187" y="2166"/>
                  <a:pt x="18202" y="2267"/>
                </a:cubicBezTo>
                <a:cubicBezTo>
                  <a:pt x="18211" y="2326"/>
                  <a:pt x="18224" y="2354"/>
                  <a:pt x="18244" y="2354"/>
                </a:cubicBezTo>
                <a:cubicBezTo>
                  <a:pt x="18280" y="2354"/>
                  <a:pt x="18368" y="2240"/>
                  <a:pt x="18383" y="2175"/>
                </a:cubicBezTo>
                <a:cubicBezTo>
                  <a:pt x="18389" y="2144"/>
                  <a:pt x="18412" y="2126"/>
                  <a:pt x="18444" y="2126"/>
                </a:cubicBezTo>
                <a:cubicBezTo>
                  <a:pt x="18542" y="2126"/>
                  <a:pt x="18574" y="2010"/>
                  <a:pt x="18588" y="1600"/>
                </a:cubicBezTo>
                <a:lnTo>
                  <a:pt x="18596" y="1363"/>
                </a:lnTo>
                <a:close/>
                <a:moveTo>
                  <a:pt x="21253" y="1964"/>
                </a:moveTo>
                <a:cubicBezTo>
                  <a:pt x="21153" y="1964"/>
                  <a:pt x="21078" y="2117"/>
                  <a:pt x="21041" y="2397"/>
                </a:cubicBezTo>
                <a:cubicBezTo>
                  <a:pt x="21017" y="2583"/>
                  <a:pt x="21022" y="2632"/>
                  <a:pt x="21069" y="2657"/>
                </a:cubicBezTo>
                <a:cubicBezTo>
                  <a:pt x="21089" y="2667"/>
                  <a:pt x="21116" y="2697"/>
                  <a:pt x="21130" y="2724"/>
                </a:cubicBezTo>
                <a:cubicBezTo>
                  <a:pt x="21155" y="2771"/>
                  <a:pt x="21154" y="2775"/>
                  <a:pt x="21108" y="2884"/>
                </a:cubicBezTo>
                <a:cubicBezTo>
                  <a:pt x="21082" y="2946"/>
                  <a:pt x="21061" y="3013"/>
                  <a:pt x="21061" y="3033"/>
                </a:cubicBezTo>
                <a:cubicBezTo>
                  <a:pt x="21061" y="3090"/>
                  <a:pt x="21076" y="3076"/>
                  <a:pt x="21142" y="2956"/>
                </a:cubicBezTo>
                <a:cubicBezTo>
                  <a:pt x="21200" y="2848"/>
                  <a:pt x="21273" y="2772"/>
                  <a:pt x="21361" y="2727"/>
                </a:cubicBezTo>
                <a:cubicBezTo>
                  <a:pt x="21397" y="2708"/>
                  <a:pt x="21439" y="2586"/>
                  <a:pt x="21439" y="2499"/>
                </a:cubicBezTo>
                <a:cubicBezTo>
                  <a:pt x="21439" y="2488"/>
                  <a:pt x="21392" y="2488"/>
                  <a:pt x="21335" y="2499"/>
                </a:cubicBezTo>
                <a:cubicBezTo>
                  <a:pt x="21159" y="2534"/>
                  <a:pt x="21039" y="2405"/>
                  <a:pt x="21109" y="2256"/>
                </a:cubicBezTo>
                <a:cubicBezTo>
                  <a:pt x="21152" y="2165"/>
                  <a:pt x="21218" y="2141"/>
                  <a:pt x="21256" y="2204"/>
                </a:cubicBezTo>
                <a:cubicBezTo>
                  <a:pt x="21296" y="2272"/>
                  <a:pt x="21294" y="2273"/>
                  <a:pt x="21313" y="2160"/>
                </a:cubicBezTo>
                <a:cubicBezTo>
                  <a:pt x="21337" y="2010"/>
                  <a:pt x="21323" y="1964"/>
                  <a:pt x="21253" y="1964"/>
                </a:cubicBezTo>
                <a:close/>
                <a:moveTo>
                  <a:pt x="20263" y="2067"/>
                </a:moveTo>
                <a:cubicBezTo>
                  <a:pt x="20218" y="2042"/>
                  <a:pt x="20158" y="2133"/>
                  <a:pt x="20107" y="2352"/>
                </a:cubicBezTo>
                <a:cubicBezTo>
                  <a:pt x="20051" y="2593"/>
                  <a:pt x="20051" y="2758"/>
                  <a:pt x="20105" y="2835"/>
                </a:cubicBezTo>
                <a:cubicBezTo>
                  <a:pt x="20193" y="2962"/>
                  <a:pt x="20194" y="2951"/>
                  <a:pt x="20104" y="3175"/>
                </a:cubicBezTo>
                <a:cubicBezTo>
                  <a:pt x="20059" y="3287"/>
                  <a:pt x="19988" y="3458"/>
                  <a:pt x="19947" y="3554"/>
                </a:cubicBezTo>
                <a:cubicBezTo>
                  <a:pt x="19892" y="3680"/>
                  <a:pt x="19880" y="3721"/>
                  <a:pt x="19903" y="3704"/>
                </a:cubicBezTo>
                <a:cubicBezTo>
                  <a:pt x="19980" y="3643"/>
                  <a:pt x="20068" y="3488"/>
                  <a:pt x="20166" y="3239"/>
                </a:cubicBezTo>
                <a:cubicBezTo>
                  <a:pt x="20262" y="2996"/>
                  <a:pt x="20277" y="2971"/>
                  <a:pt x="20316" y="2979"/>
                </a:cubicBezTo>
                <a:cubicBezTo>
                  <a:pt x="20355" y="2987"/>
                  <a:pt x="20361" y="2975"/>
                  <a:pt x="20372" y="2892"/>
                </a:cubicBezTo>
                <a:cubicBezTo>
                  <a:pt x="20383" y="2808"/>
                  <a:pt x="20381" y="2790"/>
                  <a:pt x="20351" y="2727"/>
                </a:cubicBezTo>
                <a:cubicBezTo>
                  <a:pt x="20318" y="2660"/>
                  <a:pt x="20316" y="2645"/>
                  <a:pt x="20324" y="2472"/>
                </a:cubicBezTo>
                <a:cubicBezTo>
                  <a:pt x="20336" y="2231"/>
                  <a:pt x="20307" y="2091"/>
                  <a:pt x="20263" y="2067"/>
                </a:cubicBezTo>
                <a:close/>
                <a:moveTo>
                  <a:pt x="13642" y="3069"/>
                </a:moveTo>
                <a:lnTo>
                  <a:pt x="13577" y="3253"/>
                </a:lnTo>
                <a:cubicBezTo>
                  <a:pt x="13542" y="3353"/>
                  <a:pt x="13499" y="3481"/>
                  <a:pt x="13484" y="3537"/>
                </a:cubicBezTo>
                <a:lnTo>
                  <a:pt x="13455" y="3639"/>
                </a:lnTo>
                <a:lnTo>
                  <a:pt x="13480" y="4272"/>
                </a:lnTo>
                <a:cubicBezTo>
                  <a:pt x="13493" y="4620"/>
                  <a:pt x="13519" y="5328"/>
                  <a:pt x="13537" y="5847"/>
                </a:cubicBezTo>
                <a:cubicBezTo>
                  <a:pt x="13555" y="6365"/>
                  <a:pt x="13573" y="6838"/>
                  <a:pt x="13577" y="6897"/>
                </a:cubicBezTo>
                <a:lnTo>
                  <a:pt x="13583" y="7004"/>
                </a:lnTo>
                <a:lnTo>
                  <a:pt x="13915" y="6994"/>
                </a:lnTo>
                <a:lnTo>
                  <a:pt x="14248" y="6984"/>
                </a:lnTo>
                <a:lnTo>
                  <a:pt x="14292" y="6872"/>
                </a:lnTo>
                <a:lnTo>
                  <a:pt x="14337" y="6761"/>
                </a:lnTo>
                <a:lnTo>
                  <a:pt x="14382" y="6872"/>
                </a:lnTo>
                <a:lnTo>
                  <a:pt x="14426" y="6984"/>
                </a:lnTo>
                <a:lnTo>
                  <a:pt x="14654" y="6994"/>
                </a:lnTo>
                <a:lnTo>
                  <a:pt x="14882" y="7005"/>
                </a:lnTo>
                <a:lnTo>
                  <a:pt x="14919" y="6913"/>
                </a:lnTo>
                <a:lnTo>
                  <a:pt x="14956" y="6822"/>
                </a:lnTo>
                <a:lnTo>
                  <a:pt x="14981" y="6912"/>
                </a:lnTo>
                <a:lnTo>
                  <a:pt x="15007" y="7001"/>
                </a:lnTo>
                <a:lnTo>
                  <a:pt x="15188" y="7001"/>
                </a:lnTo>
                <a:cubicBezTo>
                  <a:pt x="15329" y="7001"/>
                  <a:pt x="15370" y="6991"/>
                  <a:pt x="15370" y="6958"/>
                </a:cubicBezTo>
                <a:cubicBezTo>
                  <a:pt x="15370" y="6934"/>
                  <a:pt x="15378" y="6887"/>
                  <a:pt x="15388" y="6852"/>
                </a:cubicBezTo>
                <a:cubicBezTo>
                  <a:pt x="15407" y="6791"/>
                  <a:pt x="15408" y="6793"/>
                  <a:pt x="15442" y="6897"/>
                </a:cubicBezTo>
                <a:lnTo>
                  <a:pt x="15477" y="7002"/>
                </a:lnTo>
                <a:lnTo>
                  <a:pt x="15703" y="6993"/>
                </a:lnTo>
                <a:lnTo>
                  <a:pt x="15930" y="6984"/>
                </a:lnTo>
                <a:lnTo>
                  <a:pt x="15978" y="6748"/>
                </a:lnTo>
                <a:cubicBezTo>
                  <a:pt x="16004" y="6619"/>
                  <a:pt x="16039" y="6491"/>
                  <a:pt x="16055" y="6464"/>
                </a:cubicBezTo>
                <a:cubicBezTo>
                  <a:pt x="16085" y="6412"/>
                  <a:pt x="16119" y="6436"/>
                  <a:pt x="16490" y="6794"/>
                </a:cubicBezTo>
                <a:lnTo>
                  <a:pt x="16609" y="6909"/>
                </a:lnTo>
                <a:lnTo>
                  <a:pt x="16635" y="6826"/>
                </a:lnTo>
                <a:cubicBezTo>
                  <a:pt x="16649" y="6780"/>
                  <a:pt x="16688" y="6622"/>
                  <a:pt x="16723" y="6475"/>
                </a:cubicBezTo>
                <a:cubicBezTo>
                  <a:pt x="16775" y="6252"/>
                  <a:pt x="16786" y="6182"/>
                  <a:pt x="16785" y="6059"/>
                </a:cubicBezTo>
                <a:cubicBezTo>
                  <a:pt x="16784" y="5911"/>
                  <a:pt x="16663" y="4841"/>
                  <a:pt x="16639" y="4767"/>
                </a:cubicBezTo>
                <a:cubicBezTo>
                  <a:pt x="16631" y="4744"/>
                  <a:pt x="16611" y="4736"/>
                  <a:pt x="16587" y="4748"/>
                </a:cubicBezTo>
                <a:cubicBezTo>
                  <a:pt x="16511" y="4784"/>
                  <a:pt x="16295" y="5020"/>
                  <a:pt x="16236" y="5131"/>
                </a:cubicBezTo>
                <a:cubicBezTo>
                  <a:pt x="16156" y="5284"/>
                  <a:pt x="16066" y="5621"/>
                  <a:pt x="16011" y="5975"/>
                </a:cubicBezTo>
                <a:lnTo>
                  <a:pt x="15965" y="6270"/>
                </a:lnTo>
                <a:lnTo>
                  <a:pt x="15726" y="6279"/>
                </a:lnTo>
                <a:cubicBezTo>
                  <a:pt x="15445" y="6289"/>
                  <a:pt x="15445" y="6289"/>
                  <a:pt x="15468" y="6022"/>
                </a:cubicBezTo>
                <a:cubicBezTo>
                  <a:pt x="15476" y="5932"/>
                  <a:pt x="15483" y="5718"/>
                  <a:pt x="15483" y="5547"/>
                </a:cubicBezTo>
                <a:lnTo>
                  <a:pt x="15483" y="5235"/>
                </a:lnTo>
                <a:lnTo>
                  <a:pt x="15452" y="5310"/>
                </a:lnTo>
                <a:cubicBezTo>
                  <a:pt x="15435" y="5351"/>
                  <a:pt x="15397" y="5474"/>
                  <a:pt x="15369" y="5584"/>
                </a:cubicBezTo>
                <a:cubicBezTo>
                  <a:pt x="15322" y="5764"/>
                  <a:pt x="15318" y="5795"/>
                  <a:pt x="15326" y="5912"/>
                </a:cubicBezTo>
                <a:cubicBezTo>
                  <a:pt x="15331" y="5984"/>
                  <a:pt x="15336" y="6093"/>
                  <a:pt x="15337" y="6155"/>
                </a:cubicBezTo>
                <a:lnTo>
                  <a:pt x="15338" y="6270"/>
                </a:lnTo>
                <a:lnTo>
                  <a:pt x="15212" y="6270"/>
                </a:lnTo>
                <a:lnTo>
                  <a:pt x="15086" y="6270"/>
                </a:lnTo>
                <a:lnTo>
                  <a:pt x="15083" y="6155"/>
                </a:lnTo>
                <a:cubicBezTo>
                  <a:pt x="15081" y="6093"/>
                  <a:pt x="15096" y="5884"/>
                  <a:pt x="15116" y="5692"/>
                </a:cubicBezTo>
                <a:lnTo>
                  <a:pt x="15153" y="5344"/>
                </a:lnTo>
                <a:lnTo>
                  <a:pt x="15090" y="5480"/>
                </a:lnTo>
                <a:cubicBezTo>
                  <a:pt x="14983" y="5711"/>
                  <a:pt x="14961" y="5801"/>
                  <a:pt x="14954" y="6050"/>
                </a:cubicBezTo>
                <a:lnTo>
                  <a:pt x="14947" y="6270"/>
                </a:lnTo>
                <a:lnTo>
                  <a:pt x="14761" y="6274"/>
                </a:lnTo>
                <a:cubicBezTo>
                  <a:pt x="14575" y="6280"/>
                  <a:pt x="14574" y="6280"/>
                  <a:pt x="14539" y="6193"/>
                </a:cubicBezTo>
                <a:lnTo>
                  <a:pt x="14503" y="6106"/>
                </a:lnTo>
                <a:lnTo>
                  <a:pt x="14545" y="5758"/>
                </a:lnTo>
                <a:cubicBezTo>
                  <a:pt x="14569" y="5566"/>
                  <a:pt x="14592" y="5354"/>
                  <a:pt x="14596" y="5287"/>
                </a:cubicBezTo>
                <a:lnTo>
                  <a:pt x="14605" y="5165"/>
                </a:lnTo>
                <a:lnTo>
                  <a:pt x="14558" y="5278"/>
                </a:lnTo>
                <a:cubicBezTo>
                  <a:pt x="14532" y="5340"/>
                  <a:pt x="14482" y="5479"/>
                  <a:pt x="14447" y="5584"/>
                </a:cubicBezTo>
                <a:cubicBezTo>
                  <a:pt x="14387" y="5758"/>
                  <a:pt x="14381" y="5792"/>
                  <a:pt x="14374" y="5981"/>
                </a:cubicBezTo>
                <a:cubicBezTo>
                  <a:pt x="14369" y="6095"/>
                  <a:pt x="14358" y="6209"/>
                  <a:pt x="14349" y="6236"/>
                </a:cubicBezTo>
                <a:cubicBezTo>
                  <a:pt x="14336" y="6277"/>
                  <a:pt x="14294" y="6285"/>
                  <a:pt x="14110" y="6285"/>
                </a:cubicBezTo>
                <a:cubicBezTo>
                  <a:pt x="13917" y="6285"/>
                  <a:pt x="13878" y="6278"/>
                  <a:pt x="13830" y="6224"/>
                </a:cubicBezTo>
                <a:lnTo>
                  <a:pt x="13773" y="6161"/>
                </a:lnTo>
                <a:lnTo>
                  <a:pt x="13759" y="5891"/>
                </a:lnTo>
                <a:cubicBezTo>
                  <a:pt x="13739" y="5501"/>
                  <a:pt x="13699" y="4507"/>
                  <a:pt x="13676" y="3866"/>
                </a:cubicBezTo>
                <a:cubicBezTo>
                  <a:pt x="13666" y="3562"/>
                  <a:pt x="13654" y="3258"/>
                  <a:pt x="13650" y="3192"/>
                </a:cubicBezTo>
                <a:lnTo>
                  <a:pt x="13642" y="3069"/>
                </a:lnTo>
                <a:close/>
                <a:moveTo>
                  <a:pt x="9798" y="3175"/>
                </a:moveTo>
                <a:lnTo>
                  <a:pt x="9730" y="3331"/>
                </a:lnTo>
                <a:cubicBezTo>
                  <a:pt x="9653" y="3508"/>
                  <a:pt x="9651" y="3509"/>
                  <a:pt x="9532" y="3314"/>
                </a:cubicBezTo>
                <a:cubicBezTo>
                  <a:pt x="9494" y="3251"/>
                  <a:pt x="9456" y="3199"/>
                  <a:pt x="9447" y="3199"/>
                </a:cubicBezTo>
                <a:cubicBezTo>
                  <a:pt x="9437" y="3199"/>
                  <a:pt x="9408" y="3269"/>
                  <a:pt x="9381" y="3354"/>
                </a:cubicBezTo>
                <a:cubicBezTo>
                  <a:pt x="9290" y="3638"/>
                  <a:pt x="9292" y="3603"/>
                  <a:pt x="9357" y="3717"/>
                </a:cubicBezTo>
                <a:cubicBezTo>
                  <a:pt x="9388" y="3773"/>
                  <a:pt x="9435" y="3840"/>
                  <a:pt x="9461" y="3864"/>
                </a:cubicBezTo>
                <a:cubicBezTo>
                  <a:pt x="9527" y="3927"/>
                  <a:pt x="9530" y="3926"/>
                  <a:pt x="9571" y="3814"/>
                </a:cubicBezTo>
                <a:cubicBezTo>
                  <a:pt x="9634" y="3645"/>
                  <a:pt x="9640" y="3644"/>
                  <a:pt x="9751" y="3785"/>
                </a:cubicBezTo>
                <a:cubicBezTo>
                  <a:pt x="9807" y="3855"/>
                  <a:pt x="9858" y="3914"/>
                  <a:pt x="9865" y="3914"/>
                </a:cubicBezTo>
                <a:cubicBezTo>
                  <a:pt x="9871" y="3914"/>
                  <a:pt x="9912" y="3818"/>
                  <a:pt x="9956" y="3699"/>
                </a:cubicBezTo>
                <a:lnTo>
                  <a:pt x="10036" y="3482"/>
                </a:lnTo>
                <a:lnTo>
                  <a:pt x="9917" y="3329"/>
                </a:lnTo>
                <a:lnTo>
                  <a:pt x="9798" y="3175"/>
                </a:lnTo>
                <a:close/>
                <a:moveTo>
                  <a:pt x="12937" y="3312"/>
                </a:moveTo>
                <a:cubicBezTo>
                  <a:pt x="12890" y="3328"/>
                  <a:pt x="12836" y="3382"/>
                  <a:pt x="12795" y="3464"/>
                </a:cubicBezTo>
                <a:cubicBezTo>
                  <a:pt x="12758" y="3540"/>
                  <a:pt x="12704" y="3764"/>
                  <a:pt x="12687" y="3916"/>
                </a:cubicBezTo>
                <a:cubicBezTo>
                  <a:pt x="12667" y="4093"/>
                  <a:pt x="12683" y="4165"/>
                  <a:pt x="12754" y="4234"/>
                </a:cubicBezTo>
                <a:cubicBezTo>
                  <a:pt x="12828" y="4305"/>
                  <a:pt x="12839" y="4349"/>
                  <a:pt x="12798" y="4404"/>
                </a:cubicBezTo>
                <a:cubicBezTo>
                  <a:pt x="12752" y="4465"/>
                  <a:pt x="12700" y="4604"/>
                  <a:pt x="12700" y="4665"/>
                </a:cubicBezTo>
                <a:cubicBezTo>
                  <a:pt x="12700" y="4711"/>
                  <a:pt x="12725" y="4688"/>
                  <a:pt x="12837" y="4544"/>
                </a:cubicBezTo>
                <a:cubicBezTo>
                  <a:pt x="12912" y="4447"/>
                  <a:pt x="13003" y="4349"/>
                  <a:pt x="13040" y="4327"/>
                </a:cubicBezTo>
                <a:cubicBezTo>
                  <a:pt x="13095" y="4294"/>
                  <a:pt x="13112" y="4268"/>
                  <a:pt x="13136" y="4167"/>
                </a:cubicBezTo>
                <a:cubicBezTo>
                  <a:pt x="13153" y="4100"/>
                  <a:pt x="13166" y="4042"/>
                  <a:pt x="13166" y="4037"/>
                </a:cubicBezTo>
                <a:cubicBezTo>
                  <a:pt x="13166" y="4032"/>
                  <a:pt x="13118" y="4025"/>
                  <a:pt x="13060" y="4023"/>
                </a:cubicBezTo>
                <a:cubicBezTo>
                  <a:pt x="13003" y="4021"/>
                  <a:pt x="12929" y="4009"/>
                  <a:pt x="12897" y="3997"/>
                </a:cubicBezTo>
                <a:cubicBezTo>
                  <a:pt x="12837" y="3974"/>
                  <a:pt x="12763" y="3847"/>
                  <a:pt x="12763" y="3766"/>
                </a:cubicBezTo>
                <a:cubicBezTo>
                  <a:pt x="12763" y="3742"/>
                  <a:pt x="12788" y="3683"/>
                  <a:pt x="12820" y="3636"/>
                </a:cubicBezTo>
                <a:cubicBezTo>
                  <a:pt x="12880" y="3545"/>
                  <a:pt x="12935" y="3546"/>
                  <a:pt x="12965" y="3639"/>
                </a:cubicBezTo>
                <a:cubicBezTo>
                  <a:pt x="12973" y="3665"/>
                  <a:pt x="12987" y="3687"/>
                  <a:pt x="12995" y="3687"/>
                </a:cubicBezTo>
                <a:cubicBezTo>
                  <a:pt x="13014" y="3687"/>
                  <a:pt x="13043" y="3453"/>
                  <a:pt x="13033" y="3383"/>
                </a:cubicBezTo>
                <a:cubicBezTo>
                  <a:pt x="13023" y="3318"/>
                  <a:pt x="12984" y="3296"/>
                  <a:pt x="12937" y="3312"/>
                </a:cubicBezTo>
                <a:close/>
                <a:moveTo>
                  <a:pt x="18793" y="3317"/>
                </a:moveTo>
                <a:lnTo>
                  <a:pt x="18762" y="3412"/>
                </a:lnTo>
                <a:cubicBezTo>
                  <a:pt x="18745" y="3464"/>
                  <a:pt x="18703" y="3617"/>
                  <a:pt x="18667" y="3751"/>
                </a:cubicBezTo>
                <a:lnTo>
                  <a:pt x="18603" y="3994"/>
                </a:lnTo>
                <a:lnTo>
                  <a:pt x="18612" y="4222"/>
                </a:lnTo>
                <a:cubicBezTo>
                  <a:pt x="18620" y="4447"/>
                  <a:pt x="18651" y="5065"/>
                  <a:pt x="18714" y="6279"/>
                </a:cubicBezTo>
                <a:cubicBezTo>
                  <a:pt x="18732" y="6624"/>
                  <a:pt x="18743" y="6942"/>
                  <a:pt x="18739" y="6987"/>
                </a:cubicBezTo>
                <a:cubicBezTo>
                  <a:pt x="18720" y="7185"/>
                  <a:pt x="18504" y="7390"/>
                  <a:pt x="18314" y="7390"/>
                </a:cubicBezTo>
                <a:cubicBezTo>
                  <a:pt x="18053" y="7390"/>
                  <a:pt x="17900" y="7119"/>
                  <a:pt x="17901" y="6657"/>
                </a:cubicBezTo>
                <a:cubicBezTo>
                  <a:pt x="17901" y="6470"/>
                  <a:pt x="17921" y="6293"/>
                  <a:pt x="17975" y="5981"/>
                </a:cubicBezTo>
                <a:cubicBezTo>
                  <a:pt x="17997" y="5858"/>
                  <a:pt x="18012" y="5751"/>
                  <a:pt x="18010" y="5744"/>
                </a:cubicBezTo>
                <a:cubicBezTo>
                  <a:pt x="17985" y="5680"/>
                  <a:pt x="17909" y="5932"/>
                  <a:pt x="17856" y="6255"/>
                </a:cubicBezTo>
                <a:cubicBezTo>
                  <a:pt x="17679" y="7337"/>
                  <a:pt x="17752" y="7921"/>
                  <a:pt x="18089" y="8127"/>
                </a:cubicBezTo>
                <a:cubicBezTo>
                  <a:pt x="18221" y="8207"/>
                  <a:pt x="18453" y="8114"/>
                  <a:pt x="18581" y="7930"/>
                </a:cubicBezTo>
                <a:cubicBezTo>
                  <a:pt x="18665" y="7809"/>
                  <a:pt x="18752" y="7570"/>
                  <a:pt x="18818" y="7277"/>
                </a:cubicBezTo>
                <a:lnTo>
                  <a:pt x="18877" y="7017"/>
                </a:lnTo>
                <a:lnTo>
                  <a:pt x="19336" y="7001"/>
                </a:lnTo>
                <a:lnTo>
                  <a:pt x="19796" y="6984"/>
                </a:lnTo>
                <a:lnTo>
                  <a:pt x="19953" y="6783"/>
                </a:lnTo>
                <a:cubicBezTo>
                  <a:pt x="20177" y="6496"/>
                  <a:pt x="20180" y="6494"/>
                  <a:pt x="20455" y="6557"/>
                </a:cubicBezTo>
                <a:cubicBezTo>
                  <a:pt x="20582" y="6587"/>
                  <a:pt x="20691" y="6602"/>
                  <a:pt x="20697" y="6592"/>
                </a:cubicBezTo>
                <a:cubicBezTo>
                  <a:pt x="20717" y="6562"/>
                  <a:pt x="20862" y="6054"/>
                  <a:pt x="20856" y="6039"/>
                </a:cubicBezTo>
                <a:cubicBezTo>
                  <a:pt x="20853" y="6031"/>
                  <a:pt x="20802" y="5989"/>
                  <a:pt x="20742" y="5944"/>
                </a:cubicBezTo>
                <a:cubicBezTo>
                  <a:pt x="20600" y="5838"/>
                  <a:pt x="20470" y="5692"/>
                  <a:pt x="20293" y="5445"/>
                </a:cubicBezTo>
                <a:cubicBezTo>
                  <a:pt x="20013" y="5052"/>
                  <a:pt x="19973" y="5011"/>
                  <a:pt x="19880" y="5007"/>
                </a:cubicBezTo>
                <a:cubicBezTo>
                  <a:pt x="19820" y="5005"/>
                  <a:pt x="19783" y="5022"/>
                  <a:pt x="19751" y="5065"/>
                </a:cubicBezTo>
                <a:cubicBezTo>
                  <a:pt x="19666" y="5182"/>
                  <a:pt x="19490" y="5718"/>
                  <a:pt x="19515" y="5782"/>
                </a:cubicBezTo>
                <a:cubicBezTo>
                  <a:pt x="19519" y="5793"/>
                  <a:pt x="19552" y="5771"/>
                  <a:pt x="19589" y="5735"/>
                </a:cubicBezTo>
                <a:cubicBezTo>
                  <a:pt x="19678" y="5647"/>
                  <a:pt x="19746" y="5651"/>
                  <a:pt x="19860" y="5750"/>
                </a:cubicBezTo>
                <a:cubicBezTo>
                  <a:pt x="19971" y="5846"/>
                  <a:pt x="20104" y="6014"/>
                  <a:pt x="20104" y="6057"/>
                </a:cubicBezTo>
                <a:cubicBezTo>
                  <a:pt x="20104" y="6102"/>
                  <a:pt x="20061" y="6155"/>
                  <a:pt x="19967" y="6224"/>
                </a:cubicBezTo>
                <a:cubicBezTo>
                  <a:pt x="19892" y="6279"/>
                  <a:pt x="19837" y="6285"/>
                  <a:pt x="19416" y="6285"/>
                </a:cubicBezTo>
                <a:lnTo>
                  <a:pt x="18947" y="6285"/>
                </a:lnTo>
                <a:lnTo>
                  <a:pt x="18924" y="6207"/>
                </a:lnTo>
                <a:cubicBezTo>
                  <a:pt x="18904" y="6142"/>
                  <a:pt x="18896" y="6012"/>
                  <a:pt x="18877" y="5452"/>
                </a:cubicBezTo>
                <a:cubicBezTo>
                  <a:pt x="18849" y="4573"/>
                  <a:pt x="18809" y="3497"/>
                  <a:pt x="18800" y="3396"/>
                </a:cubicBezTo>
                <a:lnTo>
                  <a:pt x="18793" y="3317"/>
                </a:lnTo>
                <a:close/>
                <a:moveTo>
                  <a:pt x="5666" y="3331"/>
                </a:moveTo>
                <a:lnTo>
                  <a:pt x="5600" y="3480"/>
                </a:lnTo>
                <a:lnTo>
                  <a:pt x="5534" y="3629"/>
                </a:lnTo>
                <a:lnTo>
                  <a:pt x="5475" y="3534"/>
                </a:lnTo>
                <a:cubicBezTo>
                  <a:pt x="5344" y="3323"/>
                  <a:pt x="5365" y="3323"/>
                  <a:pt x="5296" y="3523"/>
                </a:cubicBezTo>
                <a:cubicBezTo>
                  <a:pt x="5262" y="3621"/>
                  <a:pt x="5234" y="3718"/>
                  <a:pt x="5233" y="3737"/>
                </a:cubicBezTo>
                <a:cubicBezTo>
                  <a:pt x="5233" y="3776"/>
                  <a:pt x="5381" y="4011"/>
                  <a:pt x="5406" y="4011"/>
                </a:cubicBezTo>
                <a:cubicBezTo>
                  <a:pt x="5415" y="4011"/>
                  <a:pt x="5447" y="3953"/>
                  <a:pt x="5477" y="3882"/>
                </a:cubicBezTo>
                <a:cubicBezTo>
                  <a:pt x="5512" y="3799"/>
                  <a:pt x="5535" y="3764"/>
                  <a:pt x="5543" y="3785"/>
                </a:cubicBezTo>
                <a:cubicBezTo>
                  <a:pt x="5550" y="3802"/>
                  <a:pt x="5592" y="3868"/>
                  <a:pt x="5637" y="3930"/>
                </a:cubicBezTo>
                <a:cubicBezTo>
                  <a:pt x="5681" y="3992"/>
                  <a:pt x="5721" y="4042"/>
                  <a:pt x="5725" y="4043"/>
                </a:cubicBezTo>
                <a:cubicBezTo>
                  <a:pt x="5730" y="4043"/>
                  <a:pt x="5765" y="3952"/>
                  <a:pt x="5803" y="3840"/>
                </a:cubicBezTo>
                <a:lnTo>
                  <a:pt x="5873" y="3635"/>
                </a:lnTo>
                <a:lnTo>
                  <a:pt x="5839" y="3586"/>
                </a:lnTo>
                <a:cubicBezTo>
                  <a:pt x="5821" y="3559"/>
                  <a:pt x="5775" y="3491"/>
                  <a:pt x="5736" y="3435"/>
                </a:cubicBezTo>
                <a:lnTo>
                  <a:pt x="5666" y="3331"/>
                </a:lnTo>
                <a:close/>
                <a:moveTo>
                  <a:pt x="21398" y="3350"/>
                </a:moveTo>
                <a:lnTo>
                  <a:pt x="21330" y="3624"/>
                </a:lnTo>
                <a:cubicBezTo>
                  <a:pt x="21292" y="3774"/>
                  <a:pt x="21249" y="3955"/>
                  <a:pt x="21235" y="4026"/>
                </a:cubicBezTo>
                <a:cubicBezTo>
                  <a:pt x="21206" y="4172"/>
                  <a:pt x="21205" y="4119"/>
                  <a:pt x="21256" y="5229"/>
                </a:cubicBezTo>
                <a:cubicBezTo>
                  <a:pt x="21274" y="5604"/>
                  <a:pt x="21297" y="6110"/>
                  <a:pt x="21307" y="6351"/>
                </a:cubicBezTo>
                <a:cubicBezTo>
                  <a:pt x="21318" y="6592"/>
                  <a:pt x="21330" y="6826"/>
                  <a:pt x="21334" y="6871"/>
                </a:cubicBezTo>
                <a:cubicBezTo>
                  <a:pt x="21341" y="6942"/>
                  <a:pt x="21346" y="6925"/>
                  <a:pt x="21383" y="6724"/>
                </a:cubicBezTo>
                <a:cubicBezTo>
                  <a:pt x="21461" y="6287"/>
                  <a:pt x="21480" y="5836"/>
                  <a:pt x="21452" y="5052"/>
                </a:cubicBezTo>
                <a:cubicBezTo>
                  <a:pt x="21445" y="4864"/>
                  <a:pt x="21434" y="4490"/>
                  <a:pt x="21427" y="4222"/>
                </a:cubicBezTo>
                <a:cubicBezTo>
                  <a:pt x="21420" y="3954"/>
                  <a:pt x="21410" y="3649"/>
                  <a:pt x="21406" y="3543"/>
                </a:cubicBezTo>
                <a:lnTo>
                  <a:pt x="21398" y="3350"/>
                </a:lnTo>
                <a:close/>
                <a:moveTo>
                  <a:pt x="12134" y="3352"/>
                </a:moveTo>
                <a:cubicBezTo>
                  <a:pt x="12124" y="3324"/>
                  <a:pt x="11990" y="3776"/>
                  <a:pt x="11960" y="3936"/>
                </a:cubicBezTo>
                <a:cubicBezTo>
                  <a:pt x="11939" y="4049"/>
                  <a:pt x="11939" y="4050"/>
                  <a:pt x="12034" y="5895"/>
                </a:cubicBezTo>
                <a:cubicBezTo>
                  <a:pt x="12055" y="6315"/>
                  <a:pt x="12074" y="6746"/>
                  <a:pt x="12075" y="6852"/>
                </a:cubicBezTo>
                <a:cubicBezTo>
                  <a:pt x="12076" y="7043"/>
                  <a:pt x="12076" y="7046"/>
                  <a:pt x="12026" y="7138"/>
                </a:cubicBezTo>
                <a:cubicBezTo>
                  <a:pt x="11948" y="7279"/>
                  <a:pt x="11785" y="7390"/>
                  <a:pt x="11655" y="7390"/>
                </a:cubicBezTo>
                <a:cubicBezTo>
                  <a:pt x="11455" y="7390"/>
                  <a:pt x="11326" y="7250"/>
                  <a:pt x="11268" y="6968"/>
                </a:cubicBezTo>
                <a:cubicBezTo>
                  <a:pt x="11221" y="6746"/>
                  <a:pt x="11231" y="6462"/>
                  <a:pt x="11300" y="6062"/>
                </a:cubicBezTo>
                <a:cubicBezTo>
                  <a:pt x="11329" y="5894"/>
                  <a:pt x="11351" y="5751"/>
                  <a:pt x="11348" y="5744"/>
                </a:cubicBezTo>
                <a:cubicBezTo>
                  <a:pt x="11336" y="5712"/>
                  <a:pt x="11298" y="5787"/>
                  <a:pt x="11266" y="5908"/>
                </a:cubicBezTo>
                <a:cubicBezTo>
                  <a:pt x="11181" y="6228"/>
                  <a:pt x="11101" y="6860"/>
                  <a:pt x="11101" y="7216"/>
                </a:cubicBezTo>
                <a:cubicBezTo>
                  <a:pt x="11101" y="7685"/>
                  <a:pt x="11213" y="8002"/>
                  <a:pt x="11420" y="8124"/>
                </a:cubicBezTo>
                <a:cubicBezTo>
                  <a:pt x="11511" y="8177"/>
                  <a:pt x="11646" y="8162"/>
                  <a:pt x="11759" y="8087"/>
                </a:cubicBezTo>
                <a:cubicBezTo>
                  <a:pt x="11936" y="7969"/>
                  <a:pt x="12055" y="7727"/>
                  <a:pt x="12158" y="7273"/>
                </a:cubicBezTo>
                <a:lnTo>
                  <a:pt x="12216" y="7017"/>
                </a:lnTo>
                <a:lnTo>
                  <a:pt x="12690" y="7008"/>
                </a:lnTo>
                <a:lnTo>
                  <a:pt x="13163" y="7001"/>
                </a:lnTo>
                <a:lnTo>
                  <a:pt x="13184" y="6699"/>
                </a:lnTo>
                <a:cubicBezTo>
                  <a:pt x="13222" y="6139"/>
                  <a:pt x="13228" y="5864"/>
                  <a:pt x="13210" y="5640"/>
                </a:cubicBezTo>
                <a:cubicBezTo>
                  <a:pt x="13190" y="5392"/>
                  <a:pt x="13120" y="5017"/>
                  <a:pt x="13062" y="4842"/>
                </a:cubicBezTo>
                <a:lnTo>
                  <a:pt x="13019" y="4714"/>
                </a:lnTo>
                <a:lnTo>
                  <a:pt x="12948" y="5024"/>
                </a:lnTo>
                <a:cubicBezTo>
                  <a:pt x="12909" y="5194"/>
                  <a:pt x="12876" y="5343"/>
                  <a:pt x="12876" y="5356"/>
                </a:cubicBezTo>
                <a:cubicBezTo>
                  <a:pt x="12876" y="5369"/>
                  <a:pt x="12898" y="5463"/>
                  <a:pt x="12925" y="5565"/>
                </a:cubicBezTo>
                <a:cubicBezTo>
                  <a:pt x="13002" y="5859"/>
                  <a:pt x="13062" y="6218"/>
                  <a:pt x="13043" y="6268"/>
                </a:cubicBezTo>
                <a:cubicBezTo>
                  <a:pt x="13039" y="6278"/>
                  <a:pt x="12867" y="6285"/>
                  <a:pt x="12661" y="6285"/>
                </a:cubicBezTo>
                <a:lnTo>
                  <a:pt x="12286" y="6285"/>
                </a:lnTo>
                <a:lnTo>
                  <a:pt x="12263" y="6209"/>
                </a:lnTo>
                <a:cubicBezTo>
                  <a:pt x="12244" y="6146"/>
                  <a:pt x="12235" y="6009"/>
                  <a:pt x="12217" y="5471"/>
                </a:cubicBezTo>
                <a:cubicBezTo>
                  <a:pt x="12178" y="4270"/>
                  <a:pt x="12143" y="3377"/>
                  <a:pt x="12134" y="3352"/>
                </a:cubicBezTo>
                <a:close/>
                <a:moveTo>
                  <a:pt x="3416" y="3535"/>
                </a:moveTo>
                <a:cubicBezTo>
                  <a:pt x="3409" y="3517"/>
                  <a:pt x="2995" y="3767"/>
                  <a:pt x="2874" y="3864"/>
                </a:cubicBezTo>
                <a:cubicBezTo>
                  <a:pt x="2744" y="3968"/>
                  <a:pt x="2642" y="4101"/>
                  <a:pt x="2612" y="4206"/>
                </a:cubicBezTo>
                <a:cubicBezTo>
                  <a:pt x="2591" y="4279"/>
                  <a:pt x="2538" y="4835"/>
                  <a:pt x="2538" y="4984"/>
                </a:cubicBezTo>
                <a:cubicBezTo>
                  <a:pt x="2538" y="5017"/>
                  <a:pt x="2644" y="5296"/>
                  <a:pt x="2785" y="5636"/>
                </a:cubicBezTo>
                <a:cubicBezTo>
                  <a:pt x="2929" y="5984"/>
                  <a:pt x="3027" y="6241"/>
                  <a:pt x="3020" y="6258"/>
                </a:cubicBezTo>
                <a:cubicBezTo>
                  <a:pt x="3014" y="6274"/>
                  <a:pt x="2871" y="6282"/>
                  <a:pt x="2702" y="6278"/>
                </a:cubicBezTo>
                <a:lnTo>
                  <a:pt x="2396" y="6270"/>
                </a:lnTo>
                <a:lnTo>
                  <a:pt x="2368" y="5929"/>
                </a:lnTo>
                <a:cubicBezTo>
                  <a:pt x="2323" y="5384"/>
                  <a:pt x="2247" y="4971"/>
                  <a:pt x="2174" y="4873"/>
                </a:cubicBezTo>
                <a:cubicBezTo>
                  <a:pt x="2038" y="4692"/>
                  <a:pt x="1908" y="5006"/>
                  <a:pt x="1788" y="5805"/>
                </a:cubicBezTo>
                <a:cubicBezTo>
                  <a:pt x="1663" y="6630"/>
                  <a:pt x="1704" y="6839"/>
                  <a:pt x="2010" y="6953"/>
                </a:cubicBezTo>
                <a:cubicBezTo>
                  <a:pt x="2089" y="6983"/>
                  <a:pt x="2163" y="7012"/>
                  <a:pt x="2172" y="7020"/>
                </a:cubicBezTo>
                <a:cubicBezTo>
                  <a:pt x="2196" y="7040"/>
                  <a:pt x="2055" y="7413"/>
                  <a:pt x="1953" y="7600"/>
                </a:cubicBezTo>
                <a:cubicBezTo>
                  <a:pt x="1860" y="7770"/>
                  <a:pt x="1787" y="7860"/>
                  <a:pt x="1689" y="7925"/>
                </a:cubicBezTo>
                <a:cubicBezTo>
                  <a:pt x="1590" y="7991"/>
                  <a:pt x="1579" y="7990"/>
                  <a:pt x="1431" y="7892"/>
                </a:cubicBezTo>
                <a:cubicBezTo>
                  <a:pt x="1362" y="7846"/>
                  <a:pt x="1293" y="7812"/>
                  <a:pt x="1277" y="7818"/>
                </a:cubicBezTo>
                <a:lnTo>
                  <a:pt x="1248" y="7829"/>
                </a:lnTo>
                <a:lnTo>
                  <a:pt x="1281" y="7913"/>
                </a:lnTo>
                <a:cubicBezTo>
                  <a:pt x="1335" y="8044"/>
                  <a:pt x="1548" y="8287"/>
                  <a:pt x="1720" y="8414"/>
                </a:cubicBezTo>
                <a:cubicBezTo>
                  <a:pt x="1751" y="8437"/>
                  <a:pt x="1805" y="8459"/>
                  <a:pt x="1840" y="8460"/>
                </a:cubicBezTo>
                <a:cubicBezTo>
                  <a:pt x="2010" y="8467"/>
                  <a:pt x="2189" y="8027"/>
                  <a:pt x="2311" y="7302"/>
                </a:cubicBezTo>
                <a:lnTo>
                  <a:pt x="2359" y="7017"/>
                </a:lnTo>
                <a:lnTo>
                  <a:pt x="2662" y="7008"/>
                </a:lnTo>
                <a:lnTo>
                  <a:pt x="2965" y="6999"/>
                </a:lnTo>
                <a:lnTo>
                  <a:pt x="3029" y="6776"/>
                </a:lnTo>
                <a:cubicBezTo>
                  <a:pt x="3064" y="6653"/>
                  <a:pt x="3100" y="6537"/>
                  <a:pt x="3109" y="6518"/>
                </a:cubicBezTo>
                <a:cubicBezTo>
                  <a:pt x="3122" y="6491"/>
                  <a:pt x="3149" y="6544"/>
                  <a:pt x="3225" y="6742"/>
                </a:cubicBezTo>
                <a:lnTo>
                  <a:pt x="3325" y="7001"/>
                </a:lnTo>
                <a:lnTo>
                  <a:pt x="3768" y="7001"/>
                </a:lnTo>
                <a:cubicBezTo>
                  <a:pt x="4012" y="7001"/>
                  <a:pt x="4214" y="6989"/>
                  <a:pt x="4217" y="6976"/>
                </a:cubicBezTo>
                <a:cubicBezTo>
                  <a:pt x="4221" y="6963"/>
                  <a:pt x="4236" y="6707"/>
                  <a:pt x="4251" y="6407"/>
                </a:cubicBezTo>
                <a:lnTo>
                  <a:pt x="4278" y="5863"/>
                </a:lnTo>
                <a:lnTo>
                  <a:pt x="4252" y="5600"/>
                </a:lnTo>
                <a:cubicBezTo>
                  <a:pt x="4225" y="5320"/>
                  <a:pt x="4171" y="5050"/>
                  <a:pt x="4119" y="4923"/>
                </a:cubicBezTo>
                <a:cubicBezTo>
                  <a:pt x="4101" y="4880"/>
                  <a:pt x="4085" y="4852"/>
                  <a:pt x="4083" y="4859"/>
                </a:cubicBezTo>
                <a:cubicBezTo>
                  <a:pt x="4063" y="4925"/>
                  <a:pt x="3957" y="5400"/>
                  <a:pt x="3957" y="5426"/>
                </a:cubicBezTo>
                <a:cubicBezTo>
                  <a:pt x="3957" y="5445"/>
                  <a:pt x="3980" y="5548"/>
                  <a:pt x="4008" y="5654"/>
                </a:cubicBezTo>
                <a:cubicBezTo>
                  <a:pt x="4068" y="5882"/>
                  <a:pt x="4128" y="6213"/>
                  <a:pt x="4118" y="6256"/>
                </a:cubicBezTo>
                <a:cubicBezTo>
                  <a:pt x="4114" y="6274"/>
                  <a:pt x="3961" y="6285"/>
                  <a:pt x="3755" y="6285"/>
                </a:cubicBezTo>
                <a:lnTo>
                  <a:pt x="3399" y="6285"/>
                </a:lnTo>
                <a:lnTo>
                  <a:pt x="3331" y="6137"/>
                </a:lnTo>
                <a:cubicBezTo>
                  <a:pt x="3293" y="6055"/>
                  <a:pt x="3144" y="5688"/>
                  <a:pt x="3000" y="5321"/>
                </a:cubicBezTo>
                <a:cubicBezTo>
                  <a:pt x="2786" y="4775"/>
                  <a:pt x="2741" y="4645"/>
                  <a:pt x="2754" y="4611"/>
                </a:cubicBezTo>
                <a:cubicBezTo>
                  <a:pt x="2764" y="4589"/>
                  <a:pt x="2904" y="4479"/>
                  <a:pt x="3067" y="4367"/>
                </a:cubicBezTo>
                <a:cubicBezTo>
                  <a:pt x="3230" y="4255"/>
                  <a:pt x="3364" y="4161"/>
                  <a:pt x="3365" y="4159"/>
                </a:cubicBezTo>
                <a:cubicBezTo>
                  <a:pt x="3372" y="4150"/>
                  <a:pt x="3420" y="3547"/>
                  <a:pt x="3416" y="3535"/>
                </a:cubicBezTo>
                <a:close/>
                <a:moveTo>
                  <a:pt x="533" y="3736"/>
                </a:moveTo>
                <a:cubicBezTo>
                  <a:pt x="517" y="3729"/>
                  <a:pt x="505" y="3759"/>
                  <a:pt x="469" y="3859"/>
                </a:cubicBezTo>
                <a:cubicBezTo>
                  <a:pt x="440" y="3940"/>
                  <a:pt x="408" y="4042"/>
                  <a:pt x="399" y="4089"/>
                </a:cubicBezTo>
                <a:cubicBezTo>
                  <a:pt x="383" y="4164"/>
                  <a:pt x="384" y="4180"/>
                  <a:pt x="405" y="4242"/>
                </a:cubicBezTo>
                <a:cubicBezTo>
                  <a:pt x="418" y="4280"/>
                  <a:pt x="457" y="4353"/>
                  <a:pt x="491" y="4404"/>
                </a:cubicBezTo>
                <a:cubicBezTo>
                  <a:pt x="541" y="4477"/>
                  <a:pt x="558" y="4488"/>
                  <a:pt x="579" y="4460"/>
                </a:cubicBezTo>
                <a:cubicBezTo>
                  <a:pt x="611" y="4415"/>
                  <a:pt x="725" y="4139"/>
                  <a:pt x="725" y="4106"/>
                </a:cubicBezTo>
                <a:cubicBezTo>
                  <a:pt x="725" y="4076"/>
                  <a:pt x="596" y="3815"/>
                  <a:pt x="551" y="3754"/>
                </a:cubicBezTo>
                <a:cubicBezTo>
                  <a:pt x="544" y="3745"/>
                  <a:pt x="538" y="3738"/>
                  <a:pt x="533" y="3736"/>
                </a:cubicBezTo>
                <a:close/>
                <a:moveTo>
                  <a:pt x="9747" y="4124"/>
                </a:moveTo>
                <a:cubicBezTo>
                  <a:pt x="9583" y="4187"/>
                  <a:pt x="9300" y="4977"/>
                  <a:pt x="9300" y="5373"/>
                </a:cubicBezTo>
                <a:cubicBezTo>
                  <a:pt x="9300" y="5543"/>
                  <a:pt x="9340" y="5685"/>
                  <a:pt x="9416" y="5788"/>
                </a:cubicBezTo>
                <a:cubicBezTo>
                  <a:pt x="9473" y="5865"/>
                  <a:pt x="9498" y="5879"/>
                  <a:pt x="9583" y="5879"/>
                </a:cubicBezTo>
                <a:cubicBezTo>
                  <a:pt x="9699" y="5879"/>
                  <a:pt x="9767" y="5806"/>
                  <a:pt x="9840" y="5610"/>
                </a:cubicBezTo>
                <a:cubicBezTo>
                  <a:pt x="9881" y="5497"/>
                  <a:pt x="9882" y="5497"/>
                  <a:pt x="9905" y="5558"/>
                </a:cubicBezTo>
                <a:cubicBezTo>
                  <a:pt x="9934" y="5631"/>
                  <a:pt x="9988" y="6150"/>
                  <a:pt x="9976" y="6230"/>
                </a:cubicBezTo>
                <a:cubicBezTo>
                  <a:pt x="9969" y="6281"/>
                  <a:pt x="9931" y="6285"/>
                  <a:pt x="9511" y="6285"/>
                </a:cubicBezTo>
                <a:cubicBezTo>
                  <a:pt x="9165" y="6285"/>
                  <a:pt x="9048" y="6276"/>
                  <a:pt x="9032" y="6245"/>
                </a:cubicBezTo>
                <a:cubicBezTo>
                  <a:pt x="9012" y="6208"/>
                  <a:pt x="9012" y="6186"/>
                  <a:pt x="9029" y="5976"/>
                </a:cubicBezTo>
                <a:cubicBezTo>
                  <a:pt x="9051" y="5716"/>
                  <a:pt x="9055" y="5246"/>
                  <a:pt x="9036" y="5246"/>
                </a:cubicBezTo>
                <a:cubicBezTo>
                  <a:pt x="9022" y="5246"/>
                  <a:pt x="8918" y="5597"/>
                  <a:pt x="8890" y="5738"/>
                </a:cubicBezTo>
                <a:cubicBezTo>
                  <a:pt x="8875" y="5811"/>
                  <a:pt x="8876" y="5849"/>
                  <a:pt x="8893" y="6004"/>
                </a:cubicBezTo>
                <a:cubicBezTo>
                  <a:pt x="8923" y="6278"/>
                  <a:pt x="8920" y="6285"/>
                  <a:pt x="8772" y="6285"/>
                </a:cubicBezTo>
                <a:cubicBezTo>
                  <a:pt x="8664" y="6285"/>
                  <a:pt x="8643" y="6278"/>
                  <a:pt x="8637" y="6232"/>
                </a:cubicBezTo>
                <a:cubicBezTo>
                  <a:pt x="8632" y="6202"/>
                  <a:pt x="8647" y="5993"/>
                  <a:pt x="8669" y="5770"/>
                </a:cubicBezTo>
                <a:cubicBezTo>
                  <a:pt x="8691" y="5547"/>
                  <a:pt x="8707" y="5360"/>
                  <a:pt x="8705" y="5354"/>
                </a:cubicBezTo>
                <a:cubicBezTo>
                  <a:pt x="8703" y="5349"/>
                  <a:pt x="8659" y="5454"/>
                  <a:pt x="8608" y="5587"/>
                </a:cubicBezTo>
                <a:lnTo>
                  <a:pt x="8515" y="5827"/>
                </a:lnTo>
                <a:lnTo>
                  <a:pt x="8508" y="6048"/>
                </a:lnTo>
                <a:lnTo>
                  <a:pt x="8500" y="6270"/>
                </a:lnTo>
                <a:lnTo>
                  <a:pt x="8325" y="6274"/>
                </a:lnTo>
                <a:cubicBezTo>
                  <a:pt x="8170" y="6278"/>
                  <a:pt x="8143" y="6271"/>
                  <a:pt x="8107" y="6215"/>
                </a:cubicBezTo>
                <a:cubicBezTo>
                  <a:pt x="8085" y="6180"/>
                  <a:pt x="8066" y="6135"/>
                  <a:pt x="8066" y="6116"/>
                </a:cubicBezTo>
                <a:cubicBezTo>
                  <a:pt x="8066" y="6096"/>
                  <a:pt x="8086" y="5922"/>
                  <a:pt x="8110" y="5729"/>
                </a:cubicBezTo>
                <a:cubicBezTo>
                  <a:pt x="8135" y="5535"/>
                  <a:pt x="8154" y="5337"/>
                  <a:pt x="8154" y="5287"/>
                </a:cubicBezTo>
                <a:cubicBezTo>
                  <a:pt x="8154" y="5204"/>
                  <a:pt x="8146" y="5217"/>
                  <a:pt x="8049" y="5478"/>
                </a:cubicBezTo>
                <a:cubicBezTo>
                  <a:pt x="7947" y="5750"/>
                  <a:pt x="7944" y="5765"/>
                  <a:pt x="7938" y="5938"/>
                </a:cubicBezTo>
                <a:cubicBezTo>
                  <a:pt x="7935" y="6037"/>
                  <a:pt x="7922" y="6155"/>
                  <a:pt x="7911" y="6201"/>
                </a:cubicBezTo>
                <a:lnTo>
                  <a:pt x="7889" y="6285"/>
                </a:lnTo>
                <a:lnTo>
                  <a:pt x="7658" y="6285"/>
                </a:lnTo>
                <a:lnTo>
                  <a:pt x="7426" y="6285"/>
                </a:lnTo>
                <a:lnTo>
                  <a:pt x="7380" y="6148"/>
                </a:lnTo>
                <a:cubicBezTo>
                  <a:pt x="7316" y="5955"/>
                  <a:pt x="7245" y="5563"/>
                  <a:pt x="7229" y="5312"/>
                </a:cubicBezTo>
                <a:lnTo>
                  <a:pt x="7215" y="5099"/>
                </a:lnTo>
                <a:lnTo>
                  <a:pt x="7165" y="5090"/>
                </a:lnTo>
                <a:cubicBezTo>
                  <a:pt x="7125" y="5082"/>
                  <a:pt x="7088" y="5114"/>
                  <a:pt x="6988" y="5243"/>
                </a:cubicBezTo>
                <a:cubicBezTo>
                  <a:pt x="6834" y="5442"/>
                  <a:pt x="6758" y="5610"/>
                  <a:pt x="6698" y="5885"/>
                </a:cubicBezTo>
                <a:cubicBezTo>
                  <a:pt x="6673" y="6001"/>
                  <a:pt x="6639" y="6138"/>
                  <a:pt x="6622" y="6190"/>
                </a:cubicBezTo>
                <a:lnTo>
                  <a:pt x="6590" y="6285"/>
                </a:lnTo>
                <a:lnTo>
                  <a:pt x="6355" y="6285"/>
                </a:lnTo>
                <a:cubicBezTo>
                  <a:pt x="6174" y="6285"/>
                  <a:pt x="6114" y="6275"/>
                  <a:pt x="6095" y="6241"/>
                </a:cubicBezTo>
                <a:cubicBezTo>
                  <a:pt x="6070" y="6194"/>
                  <a:pt x="6045" y="5884"/>
                  <a:pt x="5969" y="4702"/>
                </a:cubicBezTo>
                <a:cubicBezTo>
                  <a:pt x="5949" y="4393"/>
                  <a:pt x="5929" y="4141"/>
                  <a:pt x="5926" y="4141"/>
                </a:cubicBezTo>
                <a:cubicBezTo>
                  <a:pt x="5922" y="4141"/>
                  <a:pt x="5890" y="4268"/>
                  <a:pt x="5855" y="4423"/>
                </a:cubicBezTo>
                <a:cubicBezTo>
                  <a:pt x="5797" y="4677"/>
                  <a:pt x="5791" y="4716"/>
                  <a:pt x="5803" y="4803"/>
                </a:cubicBezTo>
                <a:cubicBezTo>
                  <a:pt x="5819" y="4920"/>
                  <a:pt x="5813" y="4934"/>
                  <a:pt x="5625" y="5227"/>
                </a:cubicBezTo>
                <a:cubicBezTo>
                  <a:pt x="5436" y="5522"/>
                  <a:pt x="5422" y="5566"/>
                  <a:pt x="5352" y="6102"/>
                </a:cubicBezTo>
                <a:cubicBezTo>
                  <a:pt x="5320" y="6349"/>
                  <a:pt x="5296" y="6557"/>
                  <a:pt x="5299" y="6563"/>
                </a:cubicBezTo>
                <a:cubicBezTo>
                  <a:pt x="5306" y="6581"/>
                  <a:pt x="5689" y="6773"/>
                  <a:pt x="5718" y="6773"/>
                </a:cubicBezTo>
                <a:cubicBezTo>
                  <a:pt x="5750" y="6773"/>
                  <a:pt x="5783" y="6684"/>
                  <a:pt x="5828" y="6481"/>
                </a:cubicBezTo>
                <a:cubicBezTo>
                  <a:pt x="5865" y="6312"/>
                  <a:pt x="5907" y="6202"/>
                  <a:pt x="5918" y="6247"/>
                </a:cubicBezTo>
                <a:cubicBezTo>
                  <a:pt x="5922" y="6264"/>
                  <a:pt x="5934" y="6378"/>
                  <a:pt x="5944" y="6501"/>
                </a:cubicBezTo>
                <a:cubicBezTo>
                  <a:pt x="5988" y="6997"/>
                  <a:pt x="5990" y="7001"/>
                  <a:pt x="6278" y="7001"/>
                </a:cubicBezTo>
                <a:cubicBezTo>
                  <a:pt x="6397" y="7001"/>
                  <a:pt x="6504" y="6986"/>
                  <a:pt x="6517" y="6968"/>
                </a:cubicBezTo>
                <a:cubicBezTo>
                  <a:pt x="6530" y="6951"/>
                  <a:pt x="6554" y="6873"/>
                  <a:pt x="6572" y="6796"/>
                </a:cubicBezTo>
                <a:cubicBezTo>
                  <a:pt x="6628" y="6550"/>
                  <a:pt x="6610" y="6541"/>
                  <a:pt x="6921" y="6967"/>
                </a:cubicBezTo>
                <a:cubicBezTo>
                  <a:pt x="7077" y="7180"/>
                  <a:pt x="7210" y="7354"/>
                  <a:pt x="7217" y="7355"/>
                </a:cubicBezTo>
                <a:cubicBezTo>
                  <a:pt x="7224" y="7356"/>
                  <a:pt x="7244" y="7281"/>
                  <a:pt x="7261" y="7187"/>
                </a:cubicBezTo>
                <a:lnTo>
                  <a:pt x="7292" y="7017"/>
                </a:lnTo>
                <a:lnTo>
                  <a:pt x="7545" y="7001"/>
                </a:lnTo>
                <a:lnTo>
                  <a:pt x="7799" y="6984"/>
                </a:lnTo>
                <a:lnTo>
                  <a:pt x="7853" y="6874"/>
                </a:lnTo>
                <a:lnTo>
                  <a:pt x="7907" y="6762"/>
                </a:lnTo>
                <a:lnTo>
                  <a:pt x="7933" y="6845"/>
                </a:lnTo>
                <a:cubicBezTo>
                  <a:pt x="7978" y="6988"/>
                  <a:pt x="8002" y="7001"/>
                  <a:pt x="8228" y="7001"/>
                </a:cubicBezTo>
                <a:cubicBezTo>
                  <a:pt x="8439" y="7001"/>
                  <a:pt x="8443" y="6999"/>
                  <a:pt x="8480" y="6918"/>
                </a:cubicBezTo>
                <a:lnTo>
                  <a:pt x="8518" y="6835"/>
                </a:lnTo>
                <a:lnTo>
                  <a:pt x="8539" y="6918"/>
                </a:lnTo>
                <a:cubicBezTo>
                  <a:pt x="8560" y="7000"/>
                  <a:pt x="8561" y="7001"/>
                  <a:pt x="8741" y="7001"/>
                </a:cubicBezTo>
                <a:cubicBezTo>
                  <a:pt x="8921" y="7001"/>
                  <a:pt x="8923" y="7000"/>
                  <a:pt x="8934" y="6923"/>
                </a:cubicBezTo>
                <a:cubicBezTo>
                  <a:pt x="8952" y="6803"/>
                  <a:pt x="8966" y="6799"/>
                  <a:pt x="9005" y="6904"/>
                </a:cubicBezTo>
                <a:lnTo>
                  <a:pt x="9040" y="7001"/>
                </a:lnTo>
                <a:lnTo>
                  <a:pt x="9553" y="7001"/>
                </a:lnTo>
                <a:lnTo>
                  <a:pt x="10066" y="7001"/>
                </a:lnTo>
                <a:lnTo>
                  <a:pt x="10072" y="6927"/>
                </a:lnTo>
                <a:cubicBezTo>
                  <a:pt x="10076" y="6887"/>
                  <a:pt x="10092" y="6643"/>
                  <a:pt x="10107" y="6386"/>
                </a:cubicBezTo>
                <a:cubicBezTo>
                  <a:pt x="10133" y="5963"/>
                  <a:pt x="10134" y="5890"/>
                  <a:pt x="10120" y="5614"/>
                </a:cubicBezTo>
                <a:cubicBezTo>
                  <a:pt x="10085" y="4920"/>
                  <a:pt x="9948" y="4222"/>
                  <a:pt x="9828" y="4124"/>
                </a:cubicBezTo>
                <a:cubicBezTo>
                  <a:pt x="9813" y="4112"/>
                  <a:pt x="9777" y="4112"/>
                  <a:pt x="9747" y="4124"/>
                </a:cubicBezTo>
                <a:close/>
                <a:moveTo>
                  <a:pt x="1074" y="4731"/>
                </a:moveTo>
                <a:cubicBezTo>
                  <a:pt x="1058" y="4762"/>
                  <a:pt x="1037" y="4860"/>
                  <a:pt x="997" y="5053"/>
                </a:cubicBezTo>
                <a:lnTo>
                  <a:pt x="939" y="5331"/>
                </a:lnTo>
                <a:lnTo>
                  <a:pt x="1021" y="5801"/>
                </a:lnTo>
                <a:cubicBezTo>
                  <a:pt x="1066" y="6058"/>
                  <a:pt x="1109" y="6346"/>
                  <a:pt x="1117" y="6438"/>
                </a:cubicBezTo>
                <a:cubicBezTo>
                  <a:pt x="1138" y="6675"/>
                  <a:pt x="1111" y="6786"/>
                  <a:pt x="1002" y="6927"/>
                </a:cubicBezTo>
                <a:cubicBezTo>
                  <a:pt x="868" y="7100"/>
                  <a:pt x="742" y="7172"/>
                  <a:pt x="568" y="7173"/>
                </a:cubicBezTo>
                <a:cubicBezTo>
                  <a:pt x="386" y="7174"/>
                  <a:pt x="299" y="7104"/>
                  <a:pt x="220" y="6895"/>
                </a:cubicBezTo>
                <a:cubicBezTo>
                  <a:pt x="159" y="6732"/>
                  <a:pt x="142" y="6587"/>
                  <a:pt x="148" y="6282"/>
                </a:cubicBezTo>
                <a:cubicBezTo>
                  <a:pt x="151" y="6088"/>
                  <a:pt x="162" y="5993"/>
                  <a:pt x="200" y="5787"/>
                </a:cubicBezTo>
                <a:cubicBezTo>
                  <a:pt x="248" y="5523"/>
                  <a:pt x="250" y="5449"/>
                  <a:pt x="208" y="5507"/>
                </a:cubicBezTo>
                <a:cubicBezTo>
                  <a:pt x="122" y="5626"/>
                  <a:pt x="-20" y="6741"/>
                  <a:pt x="2" y="7124"/>
                </a:cubicBezTo>
                <a:cubicBezTo>
                  <a:pt x="29" y="7603"/>
                  <a:pt x="120" y="7833"/>
                  <a:pt x="316" y="7930"/>
                </a:cubicBezTo>
                <a:cubicBezTo>
                  <a:pt x="487" y="8014"/>
                  <a:pt x="695" y="7934"/>
                  <a:pt x="904" y="7701"/>
                </a:cubicBezTo>
                <a:cubicBezTo>
                  <a:pt x="1063" y="7524"/>
                  <a:pt x="1123" y="7394"/>
                  <a:pt x="1168" y="7140"/>
                </a:cubicBezTo>
                <a:cubicBezTo>
                  <a:pt x="1233" y="6769"/>
                  <a:pt x="1271" y="6393"/>
                  <a:pt x="1271" y="6106"/>
                </a:cubicBezTo>
                <a:cubicBezTo>
                  <a:pt x="1272" y="5735"/>
                  <a:pt x="1206" y="5184"/>
                  <a:pt x="1117" y="4813"/>
                </a:cubicBezTo>
                <a:cubicBezTo>
                  <a:pt x="1099" y="4737"/>
                  <a:pt x="1089" y="4700"/>
                  <a:pt x="1074" y="4731"/>
                </a:cubicBezTo>
                <a:close/>
                <a:moveTo>
                  <a:pt x="3934" y="7739"/>
                </a:moveTo>
                <a:lnTo>
                  <a:pt x="3875" y="7890"/>
                </a:lnTo>
                <a:cubicBezTo>
                  <a:pt x="3842" y="7973"/>
                  <a:pt x="3806" y="8040"/>
                  <a:pt x="3795" y="8040"/>
                </a:cubicBezTo>
                <a:cubicBezTo>
                  <a:pt x="3783" y="8040"/>
                  <a:pt x="3736" y="7973"/>
                  <a:pt x="3690" y="7892"/>
                </a:cubicBezTo>
                <a:cubicBezTo>
                  <a:pt x="3644" y="7810"/>
                  <a:pt x="3605" y="7748"/>
                  <a:pt x="3603" y="7754"/>
                </a:cubicBezTo>
                <a:cubicBezTo>
                  <a:pt x="3602" y="7760"/>
                  <a:pt x="3572" y="7854"/>
                  <a:pt x="3536" y="7963"/>
                </a:cubicBezTo>
                <a:cubicBezTo>
                  <a:pt x="3500" y="8073"/>
                  <a:pt x="3470" y="8178"/>
                  <a:pt x="3470" y="8196"/>
                </a:cubicBezTo>
                <a:cubicBezTo>
                  <a:pt x="3470" y="8228"/>
                  <a:pt x="3551" y="8370"/>
                  <a:pt x="3628" y="8474"/>
                </a:cubicBezTo>
                <a:cubicBezTo>
                  <a:pt x="3649" y="8502"/>
                  <a:pt x="3668" y="8525"/>
                  <a:pt x="3671" y="8526"/>
                </a:cubicBezTo>
                <a:cubicBezTo>
                  <a:pt x="3674" y="8527"/>
                  <a:pt x="3703" y="8462"/>
                  <a:pt x="3734" y="8382"/>
                </a:cubicBezTo>
                <a:lnTo>
                  <a:pt x="3791" y="8239"/>
                </a:lnTo>
                <a:lnTo>
                  <a:pt x="3891" y="8387"/>
                </a:lnTo>
                <a:cubicBezTo>
                  <a:pt x="3966" y="8499"/>
                  <a:pt x="3996" y="8529"/>
                  <a:pt x="4011" y="8505"/>
                </a:cubicBezTo>
                <a:cubicBezTo>
                  <a:pt x="4041" y="8456"/>
                  <a:pt x="4138" y="8141"/>
                  <a:pt x="4138" y="8090"/>
                </a:cubicBezTo>
                <a:cubicBezTo>
                  <a:pt x="4138" y="8066"/>
                  <a:pt x="4092" y="7978"/>
                  <a:pt x="4036" y="7893"/>
                </a:cubicBezTo>
                <a:lnTo>
                  <a:pt x="3934" y="7739"/>
                </a:lnTo>
                <a:close/>
                <a:moveTo>
                  <a:pt x="5897" y="8867"/>
                </a:moveTo>
                <a:cubicBezTo>
                  <a:pt x="5890" y="8848"/>
                  <a:pt x="5494" y="9558"/>
                  <a:pt x="5476" y="9623"/>
                </a:cubicBezTo>
                <a:cubicBezTo>
                  <a:pt x="5467" y="9653"/>
                  <a:pt x="5460" y="9704"/>
                  <a:pt x="5460" y="9737"/>
                </a:cubicBezTo>
                <a:cubicBezTo>
                  <a:pt x="5460" y="9782"/>
                  <a:pt x="5499" y="9730"/>
                  <a:pt x="5633" y="9500"/>
                </a:cubicBezTo>
                <a:cubicBezTo>
                  <a:pt x="5728" y="9336"/>
                  <a:pt x="5819" y="9171"/>
                  <a:pt x="5836" y="9133"/>
                </a:cubicBezTo>
                <a:cubicBezTo>
                  <a:pt x="5866" y="9062"/>
                  <a:pt x="5906" y="8889"/>
                  <a:pt x="5897" y="8867"/>
                </a:cubicBezTo>
                <a:close/>
                <a:moveTo>
                  <a:pt x="5898" y="9422"/>
                </a:moveTo>
                <a:cubicBezTo>
                  <a:pt x="5891" y="9402"/>
                  <a:pt x="5506" y="10080"/>
                  <a:pt x="5482" y="10157"/>
                </a:cubicBezTo>
                <a:cubicBezTo>
                  <a:pt x="5469" y="10194"/>
                  <a:pt x="5460" y="10245"/>
                  <a:pt x="5460" y="10270"/>
                </a:cubicBezTo>
                <a:cubicBezTo>
                  <a:pt x="5460" y="10295"/>
                  <a:pt x="5463" y="10314"/>
                  <a:pt x="5467" y="10314"/>
                </a:cubicBezTo>
                <a:cubicBezTo>
                  <a:pt x="5471" y="10314"/>
                  <a:pt x="5567" y="10151"/>
                  <a:pt x="5681" y="9952"/>
                </a:cubicBezTo>
                <a:cubicBezTo>
                  <a:pt x="5828" y="9695"/>
                  <a:pt x="5891" y="9567"/>
                  <a:pt x="5896" y="9512"/>
                </a:cubicBezTo>
                <a:cubicBezTo>
                  <a:pt x="5900" y="9469"/>
                  <a:pt x="5901" y="9429"/>
                  <a:pt x="5898" y="9422"/>
                </a:cubicBezTo>
                <a:close/>
                <a:moveTo>
                  <a:pt x="19850" y="11846"/>
                </a:moveTo>
                <a:cubicBezTo>
                  <a:pt x="19845" y="11811"/>
                  <a:pt x="19488" y="12440"/>
                  <a:pt x="19414" y="12613"/>
                </a:cubicBezTo>
                <a:cubicBezTo>
                  <a:pt x="19385" y="12682"/>
                  <a:pt x="19361" y="12765"/>
                  <a:pt x="19361" y="12795"/>
                </a:cubicBezTo>
                <a:cubicBezTo>
                  <a:pt x="19361" y="12825"/>
                  <a:pt x="19363" y="12850"/>
                  <a:pt x="19367" y="12850"/>
                </a:cubicBezTo>
                <a:cubicBezTo>
                  <a:pt x="19376" y="12850"/>
                  <a:pt x="19666" y="12358"/>
                  <a:pt x="19735" y="12223"/>
                </a:cubicBezTo>
                <a:cubicBezTo>
                  <a:pt x="19799" y="12100"/>
                  <a:pt x="19859" y="11903"/>
                  <a:pt x="19850" y="11846"/>
                </a:cubicBezTo>
                <a:close/>
                <a:moveTo>
                  <a:pt x="19763" y="12606"/>
                </a:moveTo>
                <a:lnTo>
                  <a:pt x="19738" y="12682"/>
                </a:lnTo>
                <a:cubicBezTo>
                  <a:pt x="19724" y="12726"/>
                  <a:pt x="19713" y="12808"/>
                  <a:pt x="19713" y="12871"/>
                </a:cubicBezTo>
                <a:cubicBezTo>
                  <a:pt x="19713" y="13158"/>
                  <a:pt x="19624" y="13209"/>
                  <a:pt x="19610" y="12931"/>
                </a:cubicBezTo>
                <a:lnTo>
                  <a:pt x="19605" y="12833"/>
                </a:lnTo>
                <a:lnTo>
                  <a:pt x="19584" y="12963"/>
                </a:lnTo>
                <a:cubicBezTo>
                  <a:pt x="19552" y="13156"/>
                  <a:pt x="19545" y="13181"/>
                  <a:pt x="19508" y="13252"/>
                </a:cubicBezTo>
                <a:cubicBezTo>
                  <a:pt x="19477" y="13313"/>
                  <a:pt x="19473" y="13313"/>
                  <a:pt x="19453" y="13263"/>
                </a:cubicBezTo>
                <a:cubicBezTo>
                  <a:pt x="19435" y="13217"/>
                  <a:pt x="19434" y="13187"/>
                  <a:pt x="19445" y="13063"/>
                </a:cubicBezTo>
                <a:cubicBezTo>
                  <a:pt x="19462" y="12869"/>
                  <a:pt x="19445" y="12875"/>
                  <a:pt x="19406" y="13076"/>
                </a:cubicBezTo>
                <a:cubicBezTo>
                  <a:pt x="19372" y="13248"/>
                  <a:pt x="19364" y="13461"/>
                  <a:pt x="19389" y="13526"/>
                </a:cubicBezTo>
                <a:cubicBezTo>
                  <a:pt x="19422" y="13610"/>
                  <a:pt x="19537" y="13525"/>
                  <a:pt x="19564" y="13397"/>
                </a:cubicBezTo>
                <a:cubicBezTo>
                  <a:pt x="19574" y="13348"/>
                  <a:pt x="19585" y="13340"/>
                  <a:pt x="19625" y="13356"/>
                </a:cubicBezTo>
                <a:cubicBezTo>
                  <a:pt x="19667" y="13373"/>
                  <a:pt x="19679" y="13365"/>
                  <a:pt x="19705" y="13296"/>
                </a:cubicBezTo>
                <a:cubicBezTo>
                  <a:pt x="19744" y="13197"/>
                  <a:pt x="19764" y="13020"/>
                  <a:pt x="19764" y="12784"/>
                </a:cubicBezTo>
                <a:lnTo>
                  <a:pt x="19763" y="12606"/>
                </a:lnTo>
                <a:close/>
                <a:moveTo>
                  <a:pt x="17100" y="12901"/>
                </a:moveTo>
                <a:cubicBezTo>
                  <a:pt x="17002" y="12948"/>
                  <a:pt x="16873" y="13453"/>
                  <a:pt x="16940" y="13617"/>
                </a:cubicBezTo>
                <a:cubicBezTo>
                  <a:pt x="16954" y="13650"/>
                  <a:pt x="16984" y="13705"/>
                  <a:pt x="17007" y="13738"/>
                </a:cubicBezTo>
                <a:lnTo>
                  <a:pt x="17050" y="13796"/>
                </a:lnTo>
                <a:lnTo>
                  <a:pt x="16962" y="14015"/>
                </a:lnTo>
                <a:cubicBezTo>
                  <a:pt x="16914" y="14134"/>
                  <a:pt x="16844" y="14302"/>
                  <a:pt x="16807" y="14386"/>
                </a:cubicBezTo>
                <a:cubicBezTo>
                  <a:pt x="16739" y="14541"/>
                  <a:pt x="16737" y="14571"/>
                  <a:pt x="16801" y="14499"/>
                </a:cubicBezTo>
                <a:cubicBezTo>
                  <a:pt x="16874" y="14418"/>
                  <a:pt x="16979" y="14214"/>
                  <a:pt x="17056" y="14001"/>
                </a:cubicBezTo>
                <a:cubicBezTo>
                  <a:pt x="17132" y="13790"/>
                  <a:pt x="17137" y="13782"/>
                  <a:pt x="17172" y="13816"/>
                </a:cubicBezTo>
                <a:cubicBezTo>
                  <a:pt x="17203" y="13846"/>
                  <a:pt x="17210" y="13843"/>
                  <a:pt x="17221" y="13792"/>
                </a:cubicBezTo>
                <a:cubicBezTo>
                  <a:pt x="17241" y="13692"/>
                  <a:pt x="17235" y="13607"/>
                  <a:pt x="17203" y="13553"/>
                </a:cubicBezTo>
                <a:cubicBezTo>
                  <a:pt x="17175" y="13506"/>
                  <a:pt x="17173" y="13487"/>
                  <a:pt x="17179" y="13309"/>
                </a:cubicBezTo>
                <a:cubicBezTo>
                  <a:pt x="17188" y="13063"/>
                  <a:pt x="17177" y="12953"/>
                  <a:pt x="17140" y="12910"/>
                </a:cubicBezTo>
                <a:cubicBezTo>
                  <a:pt x="17128" y="12895"/>
                  <a:pt x="17114" y="12894"/>
                  <a:pt x="17100" y="12901"/>
                </a:cubicBezTo>
                <a:close/>
                <a:moveTo>
                  <a:pt x="13428" y="13240"/>
                </a:moveTo>
                <a:cubicBezTo>
                  <a:pt x="13423" y="13201"/>
                  <a:pt x="13003" y="13926"/>
                  <a:pt x="12982" y="14010"/>
                </a:cubicBezTo>
                <a:cubicBezTo>
                  <a:pt x="12974" y="14042"/>
                  <a:pt x="12963" y="14101"/>
                  <a:pt x="12958" y="14143"/>
                </a:cubicBezTo>
                <a:cubicBezTo>
                  <a:pt x="12947" y="14238"/>
                  <a:pt x="12937" y="14253"/>
                  <a:pt x="13191" y="13818"/>
                </a:cubicBezTo>
                <a:cubicBezTo>
                  <a:pt x="13375" y="13501"/>
                  <a:pt x="13441" y="13340"/>
                  <a:pt x="13428" y="13240"/>
                </a:cubicBezTo>
                <a:close/>
                <a:moveTo>
                  <a:pt x="4177" y="13568"/>
                </a:moveTo>
                <a:cubicBezTo>
                  <a:pt x="4153" y="13559"/>
                  <a:pt x="4129" y="13574"/>
                  <a:pt x="4100" y="13613"/>
                </a:cubicBezTo>
                <a:cubicBezTo>
                  <a:pt x="4022" y="13716"/>
                  <a:pt x="3974" y="13974"/>
                  <a:pt x="3974" y="14282"/>
                </a:cubicBezTo>
                <a:cubicBezTo>
                  <a:pt x="3974" y="14446"/>
                  <a:pt x="3978" y="14477"/>
                  <a:pt x="4007" y="14536"/>
                </a:cubicBezTo>
                <a:cubicBezTo>
                  <a:pt x="4104" y="14731"/>
                  <a:pt x="4279" y="14439"/>
                  <a:pt x="4289" y="14067"/>
                </a:cubicBezTo>
                <a:cubicBezTo>
                  <a:pt x="4294" y="13843"/>
                  <a:pt x="4288" y="13785"/>
                  <a:pt x="4246" y="13675"/>
                </a:cubicBezTo>
                <a:cubicBezTo>
                  <a:pt x="4222" y="13614"/>
                  <a:pt x="4200" y="13578"/>
                  <a:pt x="4177" y="13568"/>
                </a:cubicBezTo>
                <a:close/>
                <a:moveTo>
                  <a:pt x="15013" y="13915"/>
                </a:moveTo>
                <a:cubicBezTo>
                  <a:pt x="14988" y="13910"/>
                  <a:pt x="14967" y="13974"/>
                  <a:pt x="14921" y="14099"/>
                </a:cubicBezTo>
                <a:cubicBezTo>
                  <a:pt x="14877" y="14218"/>
                  <a:pt x="14841" y="14334"/>
                  <a:pt x="14841" y="14357"/>
                </a:cubicBezTo>
                <a:cubicBezTo>
                  <a:pt x="14841" y="14380"/>
                  <a:pt x="14881" y="14483"/>
                  <a:pt x="14930" y="14583"/>
                </a:cubicBezTo>
                <a:cubicBezTo>
                  <a:pt x="15032" y="14793"/>
                  <a:pt x="15023" y="14795"/>
                  <a:pt x="15137" y="14524"/>
                </a:cubicBezTo>
                <a:lnTo>
                  <a:pt x="15212" y="14343"/>
                </a:lnTo>
                <a:lnTo>
                  <a:pt x="15130" y="14148"/>
                </a:lnTo>
                <a:cubicBezTo>
                  <a:pt x="15067" y="13997"/>
                  <a:pt x="15038" y="13921"/>
                  <a:pt x="15013" y="13915"/>
                </a:cubicBezTo>
                <a:close/>
                <a:moveTo>
                  <a:pt x="12321" y="13944"/>
                </a:moveTo>
                <a:lnTo>
                  <a:pt x="12277" y="14055"/>
                </a:lnTo>
                <a:cubicBezTo>
                  <a:pt x="12252" y="14115"/>
                  <a:pt x="12211" y="14238"/>
                  <a:pt x="12184" y="14328"/>
                </a:cubicBezTo>
                <a:lnTo>
                  <a:pt x="12135" y="14492"/>
                </a:lnTo>
                <a:lnTo>
                  <a:pt x="12146" y="14816"/>
                </a:lnTo>
                <a:cubicBezTo>
                  <a:pt x="12174" y="15569"/>
                  <a:pt x="12223" y="16889"/>
                  <a:pt x="12235" y="17235"/>
                </a:cubicBezTo>
                <a:cubicBezTo>
                  <a:pt x="12242" y="17441"/>
                  <a:pt x="12251" y="17664"/>
                  <a:pt x="12255" y="17731"/>
                </a:cubicBezTo>
                <a:lnTo>
                  <a:pt x="12261" y="17853"/>
                </a:lnTo>
                <a:lnTo>
                  <a:pt x="12565" y="17860"/>
                </a:lnTo>
                <a:lnTo>
                  <a:pt x="12869" y="17870"/>
                </a:lnTo>
                <a:lnTo>
                  <a:pt x="12884" y="18087"/>
                </a:lnTo>
                <a:cubicBezTo>
                  <a:pt x="12921" y="18606"/>
                  <a:pt x="13024" y="18951"/>
                  <a:pt x="13169" y="19042"/>
                </a:cubicBezTo>
                <a:cubicBezTo>
                  <a:pt x="13254" y="19095"/>
                  <a:pt x="13281" y="19095"/>
                  <a:pt x="13349" y="19051"/>
                </a:cubicBezTo>
                <a:cubicBezTo>
                  <a:pt x="13435" y="18996"/>
                  <a:pt x="13502" y="18820"/>
                  <a:pt x="13587" y="18426"/>
                </a:cubicBezTo>
                <a:cubicBezTo>
                  <a:pt x="13629" y="18236"/>
                  <a:pt x="13678" y="18029"/>
                  <a:pt x="13698" y="17967"/>
                </a:cubicBezTo>
                <a:lnTo>
                  <a:pt x="13734" y="17854"/>
                </a:lnTo>
                <a:lnTo>
                  <a:pt x="13969" y="17847"/>
                </a:lnTo>
                <a:lnTo>
                  <a:pt x="14203" y="17838"/>
                </a:lnTo>
                <a:lnTo>
                  <a:pt x="14243" y="17659"/>
                </a:lnTo>
                <a:cubicBezTo>
                  <a:pt x="14266" y="17560"/>
                  <a:pt x="14290" y="17480"/>
                  <a:pt x="14297" y="17480"/>
                </a:cubicBezTo>
                <a:cubicBezTo>
                  <a:pt x="14304" y="17480"/>
                  <a:pt x="14323" y="17531"/>
                  <a:pt x="14339" y="17593"/>
                </a:cubicBezTo>
                <a:cubicBezTo>
                  <a:pt x="14356" y="17655"/>
                  <a:pt x="14388" y="17739"/>
                  <a:pt x="14412" y="17779"/>
                </a:cubicBezTo>
                <a:lnTo>
                  <a:pt x="14454" y="17853"/>
                </a:lnTo>
                <a:lnTo>
                  <a:pt x="15030" y="17853"/>
                </a:lnTo>
                <a:lnTo>
                  <a:pt x="15607" y="17853"/>
                </a:lnTo>
                <a:lnTo>
                  <a:pt x="15613" y="17764"/>
                </a:lnTo>
                <a:cubicBezTo>
                  <a:pt x="15649" y="17311"/>
                  <a:pt x="15673" y="16771"/>
                  <a:pt x="15667" y="16586"/>
                </a:cubicBezTo>
                <a:cubicBezTo>
                  <a:pt x="15655" y="16272"/>
                  <a:pt x="15615" y="15928"/>
                  <a:pt x="15547" y="15563"/>
                </a:cubicBezTo>
                <a:cubicBezTo>
                  <a:pt x="15446" y="15028"/>
                  <a:pt x="15371" y="14891"/>
                  <a:pt x="15246" y="15011"/>
                </a:cubicBezTo>
                <a:cubicBezTo>
                  <a:pt x="15117" y="15137"/>
                  <a:pt x="14965" y="15514"/>
                  <a:pt x="14886" y="15907"/>
                </a:cubicBezTo>
                <a:cubicBezTo>
                  <a:pt x="14823" y="16225"/>
                  <a:pt x="14824" y="16360"/>
                  <a:pt x="14890" y="16522"/>
                </a:cubicBezTo>
                <a:cubicBezTo>
                  <a:pt x="14951" y="16672"/>
                  <a:pt x="15035" y="16749"/>
                  <a:pt x="15139" y="16749"/>
                </a:cubicBezTo>
                <a:cubicBezTo>
                  <a:pt x="15240" y="16749"/>
                  <a:pt x="15298" y="16687"/>
                  <a:pt x="15372" y="16499"/>
                </a:cubicBezTo>
                <a:lnTo>
                  <a:pt x="15431" y="16349"/>
                </a:lnTo>
                <a:lnTo>
                  <a:pt x="15457" y="16459"/>
                </a:lnTo>
                <a:cubicBezTo>
                  <a:pt x="15493" y="16615"/>
                  <a:pt x="15529" y="17031"/>
                  <a:pt x="15512" y="17101"/>
                </a:cubicBezTo>
                <a:cubicBezTo>
                  <a:pt x="15500" y="17150"/>
                  <a:pt x="15456" y="17155"/>
                  <a:pt x="15047" y="17154"/>
                </a:cubicBezTo>
                <a:cubicBezTo>
                  <a:pt x="14602" y="17153"/>
                  <a:pt x="14594" y="17152"/>
                  <a:pt x="14541" y="17079"/>
                </a:cubicBezTo>
                <a:cubicBezTo>
                  <a:pt x="14460" y="16969"/>
                  <a:pt x="14442" y="16847"/>
                  <a:pt x="14461" y="16529"/>
                </a:cubicBezTo>
                <a:cubicBezTo>
                  <a:pt x="14469" y="16390"/>
                  <a:pt x="14476" y="16205"/>
                  <a:pt x="14476" y="16116"/>
                </a:cubicBezTo>
                <a:lnTo>
                  <a:pt x="14476" y="15956"/>
                </a:lnTo>
                <a:lnTo>
                  <a:pt x="14418" y="16100"/>
                </a:lnTo>
                <a:cubicBezTo>
                  <a:pt x="14317" y="16354"/>
                  <a:pt x="14309" y="16398"/>
                  <a:pt x="14298" y="16755"/>
                </a:cubicBezTo>
                <a:cubicBezTo>
                  <a:pt x="14293" y="16933"/>
                  <a:pt x="14281" y="17098"/>
                  <a:pt x="14273" y="17124"/>
                </a:cubicBezTo>
                <a:cubicBezTo>
                  <a:pt x="14261" y="17162"/>
                  <a:pt x="14189" y="17170"/>
                  <a:pt x="13863" y="17168"/>
                </a:cubicBezTo>
                <a:cubicBezTo>
                  <a:pt x="13646" y="17167"/>
                  <a:pt x="13466" y="17156"/>
                  <a:pt x="13462" y="17142"/>
                </a:cubicBezTo>
                <a:cubicBezTo>
                  <a:pt x="13459" y="17129"/>
                  <a:pt x="13485" y="16948"/>
                  <a:pt x="13519" y="16742"/>
                </a:cubicBezTo>
                <a:cubicBezTo>
                  <a:pt x="13590" y="16318"/>
                  <a:pt x="13644" y="15812"/>
                  <a:pt x="13644" y="15575"/>
                </a:cubicBezTo>
                <a:cubicBezTo>
                  <a:pt x="13644" y="15438"/>
                  <a:pt x="13641" y="15416"/>
                  <a:pt x="13619" y="15416"/>
                </a:cubicBezTo>
                <a:cubicBezTo>
                  <a:pt x="13549" y="15416"/>
                  <a:pt x="13312" y="15851"/>
                  <a:pt x="13165" y="16249"/>
                </a:cubicBezTo>
                <a:cubicBezTo>
                  <a:pt x="13081" y="16474"/>
                  <a:pt x="12986" y="16851"/>
                  <a:pt x="12970" y="17015"/>
                </a:cubicBezTo>
                <a:cubicBezTo>
                  <a:pt x="12956" y="17172"/>
                  <a:pt x="12941" y="17182"/>
                  <a:pt x="12747" y="17162"/>
                </a:cubicBezTo>
                <a:cubicBezTo>
                  <a:pt x="12575" y="17144"/>
                  <a:pt x="12497" y="17108"/>
                  <a:pt x="12464" y="17029"/>
                </a:cubicBezTo>
                <a:cubicBezTo>
                  <a:pt x="12446" y="16985"/>
                  <a:pt x="12411" y="16275"/>
                  <a:pt x="12366" y="15027"/>
                </a:cubicBezTo>
                <a:cubicBezTo>
                  <a:pt x="12348" y="14517"/>
                  <a:pt x="12330" y="14065"/>
                  <a:pt x="12327" y="14022"/>
                </a:cubicBezTo>
                <a:lnTo>
                  <a:pt x="12321" y="13944"/>
                </a:lnTo>
                <a:close/>
                <a:moveTo>
                  <a:pt x="18891" y="13963"/>
                </a:moveTo>
                <a:cubicBezTo>
                  <a:pt x="18880" y="13944"/>
                  <a:pt x="18852" y="14015"/>
                  <a:pt x="18789" y="14210"/>
                </a:cubicBezTo>
                <a:cubicBezTo>
                  <a:pt x="18692" y="14510"/>
                  <a:pt x="18696" y="14432"/>
                  <a:pt x="18731" y="15320"/>
                </a:cubicBezTo>
                <a:cubicBezTo>
                  <a:pt x="18744" y="15668"/>
                  <a:pt x="18771" y="16381"/>
                  <a:pt x="18790" y="16904"/>
                </a:cubicBezTo>
                <a:lnTo>
                  <a:pt x="18825" y="17853"/>
                </a:lnTo>
                <a:lnTo>
                  <a:pt x="19218" y="17853"/>
                </a:lnTo>
                <a:lnTo>
                  <a:pt x="19611" y="17853"/>
                </a:lnTo>
                <a:lnTo>
                  <a:pt x="19651" y="17676"/>
                </a:lnTo>
                <a:cubicBezTo>
                  <a:pt x="19672" y="17578"/>
                  <a:pt x="19695" y="17489"/>
                  <a:pt x="19702" y="17478"/>
                </a:cubicBezTo>
                <a:cubicBezTo>
                  <a:pt x="19708" y="17468"/>
                  <a:pt x="19729" y="17527"/>
                  <a:pt x="19748" y="17608"/>
                </a:cubicBezTo>
                <a:cubicBezTo>
                  <a:pt x="19806" y="17855"/>
                  <a:pt x="19812" y="17858"/>
                  <a:pt x="20229" y="17847"/>
                </a:cubicBezTo>
                <a:cubicBezTo>
                  <a:pt x="20429" y="17841"/>
                  <a:pt x="20597" y="17827"/>
                  <a:pt x="20601" y="17816"/>
                </a:cubicBezTo>
                <a:cubicBezTo>
                  <a:pt x="20605" y="17805"/>
                  <a:pt x="20624" y="17598"/>
                  <a:pt x="20642" y="17356"/>
                </a:cubicBezTo>
                <a:lnTo>
                  <a:pt x="20674" y="16914"/>
                </a:lnTo>
                <a:lnTo>
                  <a:pt x="20642" y="16288"/>
                </a:lnTo>
                <a:lnTo>
                  <a:pt x="20610" y="15659"/>
                </a:lnTo>
                <a:lnTo>
                  <a:pt x="20654" y="15497"/>
                </a:lnTo>
                <a:cubicBezTo>
                  <a:pt x="20678" y="15408"/>
                  <a:pt x="20726" y="15241"/>
                  <a:pt x="20760" y="15128"/>
                </a:cubicBezTo>
                <a:lnTo>
                  <a:pt x="20823" y="14921"/>
                </a:lnTo>
                <a:lnTo>
                  <a:pt x="20725" y="14759"/>
                </a:lnTo>
                <a:cubicBezTo>
                  <a:pt x="20671" y="14670"/>
                  <a:pt x="20597" y="14545"/>
                  <a:pt x="20560" y="14483"/>
                </a:cubicBezTo>
                <a:cubicBezTo>
                  <a:pt x="20495" y="14370"/>
                  <a:pt x="20457" y="14241"/>
                  <a:pt x="20457" y="14126"/>
                </a:cubicBezTo>
                <a:cubicBezTo>
                  <a:pt x="20456" y="14058"/>
                  <a:pt x="20390" y="14319"/>
                  <a:pt x="20322" y="14661"/>
                </a:cubicBezTo>
                <a:lnTo>
                  <a:pt x="20274" y="14897"/>
                </a:lnTo>
                <a:lnTo>
                  <a:pt x="20326" y="15019"/>
                </a:lnTo>
                <a:cubicBezTo>
                  <a:pt x="20375" y="15133"/>
                  <a:pt x="20380" y="15162"/>
                  <a:pt x="20404" y="15465"/>
                </a:cubicBezTo>
                <a:cubicBezTo>
                  <a:pt x="20457" y="16106"/>
                  <a:pt x="20496" y="16703"/>
                  <a:pt x="20498" y="16882"/>
                </a:cubicBezTo>
                <a:cubicBezTo>
                  <a:pt x="20501" y="17168"/>
                  <a:pt x="20499" y="17172"/>
                  <a:pt x="20276" y="17170"/>
                </a:cubicBezTo>
                <a:cubicBezTo>
                  <a:pt x="20010" y="17167"/>
                  <a:pt x="19918" y="17137"/>
                  <a:pt x="19889" y="17044"/>
                </a:cubicBezTo>
                <a:cubicBezTo>
                  <a:pt x="19868" y="16978"/>
                  <a:pt x="19866" y="16928"/>
                  <a:pt x="19873" y="16511"/>
                </a:cubicBezTo>
                <a:cubicBezTo>
                  <a:pt x="19882" y="15995"/>
                  <a:pt x="19884" y="16003"/>
                  <a:pt x="19796" y="16259"/>
                </a:cubicBezTo>
                <a:cubicBezTo>
                  <a:pt x="19713" y="16497"/>
                  <a:pt x="19701" y="16568"/>
                  <a:pt x="19701" y="16804"/>
                </a:cubicBezTo>
                <a:cubicBezTo>
                  <a:pt x="19701" y="16957"/>
                  <a:pt x="19695" y="17050"/>
                  <a:pt x="19680" y="17102"/>
                </a:cubicBezTo>
                <a:lnTo>
                  <a:pt x="19660" y="17179"/>
                </a:lnTo>
                <a:lnTo>
                  <a:pt x="19394" y="17163"/>
                </a:lnTo>
                <a:cubicBezTo>
                  <a:pt x="19125" y="17148"/>
                  <a:pt x="19062" y="17120"/>
                  <a:pt x="19025" y="17003"/>
                </a:cubicBezTo>
                <a:cubicBezTo>
                  <a:pt x="19011" y="16959"/>
                  <a:pt x="18895" y="14288"/>
                  <a:pt x="18895" y="14012"/>
                </a:cubicBezTo>
                <a:cubicBezTo>
                  <a:pt x="18895" y="13986"/>
                  <a:pt x="18894" y="13969"/>
                  <a:pt x="18891" y="13963"/>
                </a:cubicBezTo>
                <a:close/>
                <a:moveTo>
                  <a:pt x="6533" y="14042"/>
                </a:moveTo>
                <a:lnTo>
                  <a:pt x="6497" y="14108"/>
                </a:lnTo>
                <a:cubicBezTo>
                  <a:pt x="6477" y="14145"/>
                  <a:pt x="6447" y="14213"/>
                  <a:pt x="6430" y="14259"/>
                </a:cubicBezTo>
                <a:cubicBezTo>
                  <a:pt x="6413" y="14306"/>
                  <a:pt x="6393" y="14343"/>
                  <a:pt x="6385" y="14343"/>
                </a:cubicBezTo>
                <a:cubicBezTo>
                  <a:pt x="6377" y="14343"/>
                  <a:pt x="6331" y="14278"/>
                  <a:pt x="6283" y="14198"/>
                </a:cubicBezTo>
                <a:cubicBezTo>
                  <a:pt x="6235" y="14118"/>
                  <a:pt x="6190" y="14053"/>
                  <a:pt x="6182" y="14053"/>
                </a:cubicBezTo>
                <a:cubicBezTo>
                  <a:pt x="6166" y="14052"/>
                  <a:pt x="6092" y="14255"/>
                  <a:pt x="6056" y="14394"/>
                </a:cubicBezTo>
                <a:cubicBezTo>
                  <a:pt x="6035" y="14479"/>
                  <a:pt x="6035" y="14483"/>
                  <a:pt x="6065" y="14542"/>
                </a:cubicBezTo>
                <a:cubicBezTo>
                  <a:pt x="6082" y="14576"/>
                  <a:pt x="6124" y="14639"/>
                  <a:pt x="6159" y="14683"/>
                </a:cubicBezTo>
                <a:cubicBezTo>
                  <a:pt x="6193" y="14727"/>
                  <a:pt x="6233" y="14764"/>
                  <a:pt x="6246" y="14765"/>
                </a:cubicBezTo>
                <a:cubicBezTo>
                  <a:pt x="6260" y="14766"/>
                  <a:pt x="6294" y="14706"/>
                  <a:pt x="6323" y="14634"/>
                </a:cubicBezTo>
                <a:lnTo>
                  <a:pt x="6375" y="14502"/>
                </a:lnTo>
                <a:lnTo>
                  <a:pt x="6477" y="14634"/>
                </a:lnTo>
                <a:cubicBezTo>
                  <a:pt x="6533" y="14706"/>
                  <a:pt x="6586" y="14767"/>
                  <a:pt x="6596" y="14767"/>
                </a:cubicBezTo>
                <a:cubicBezTo>
                  <a:pt x="6615" y="14767"/>
                  <a:pt x="6757" y="14402"/>
                  <a:pt x="6757" y="14353"/>
                </a:cubicBezTo>
                <a:cubicBezTo>
                  <a:pt x="6757" y="14337"/>
                  <a:pt x="6706" y="14261"/>
                  <a:pt x="6645" y="14183"/>
                </a:cubicBezTo>
                <a:lnTo>
                  <a:pt x="6533" y="14042"/>
                </a:lnTo>
                <a:close/>
                <a:moveTo>
                  <a:pt x="21389" y="14247"/>
                </a:moveTo>
                <a:cubicBezTo>
                  <a:pt x="21379" y="14248"/>
                  <a:pt x="21271" y="14685"/>
                  <a:pt x="21232" y="14880"/>
                </a:cubicBezTo>
                <a:lnTo>
                  <a:pt x="21200" y="15043"/>
                </a:lnTo>
                <a:lnTo>
                  <a:pt x="21224" y="15563"/>
                </a:lnTo>
                <a:cubicBezTo>
                  <a:pt x="21261" y="16339"/>
                  <a:pt x="21310" y="17387"/>
                  <a:pt x="21320" y="17625"/>
                </a:cubicBezTo>
                <a:lnTo>
                  <a:pt x="21329" y="17834"/>
                </a:lnTo>
                <a:lnTo>
                  <a:pt x="21366" y="17646"/>
                </a:lnTo>
                <a:cubicBezTo>
                  <a:pt x="21452" y="17207"/>
                  <a:pt x="21472" y="16778"/>
                  <a:pt x="21446" y="15968"/>
                </a:cubicBezTo>
                <a:cubicBezTo>
                  <a:pt x="21436" y="15638"/>
                  <a:pt x="21420" y="15115"/>
                  <a:pt x="21412" y="14807"/>
                </a:cubicBezTo>
                <a:cubicBezTo>
                  <a:pt x="21403" y="14498"/>
                  <a:pt x="21393" y="14247"/>
                  <a:pt x="21389" y="14247"/>
                </a:cubicBezTo>
                <a:close/>
                <a:moveTo>
                  <a:pt x="18216" y="14372"/>
                </a:moveTo>
                <a:lnTo>
                  <a:pt x="18139" y="14538"/>
                </a:lnTo>
                <a:cubicBezTo>
                  <a:pt x="18097" y="14628"/>
                  <a:pt x="18058" y="14701"/>
                  <a:pt x="18052" y="14701"/>
                </a:cubicBezTo>
                <a:cubicBezTo>
                  <a:pt x="18046" y="14701"/>
                  <a:pt x="18008" y="14636"/>
                  <a:pt x="17966" y="14556"/>
                </a:cubicBezTo>
                <a:cubicBezTo>
                  <a:pt x="17925" y="14475"/>
                  <a:pt x="17885" y="14409"/>
                  <a:pt x="17879" y="14409"/>
                </a:cubicBezTo>
                <a:cubicBezTo>
                  <a:pt x="17864" y="14409"/>
                  <a:pt x="17737" y="14781"/>
                  <a:pt x="17737" y="14823"/>
                </a:cubicBezTo>
                <a:cubicBezTo>
                  <a:pt x="17737" y="14859"/>
                  <a:pt x="17908" y="15091"/>
                  <a:pt x="17934" y="15091"/>
                </a:cubicBezTo>
                <a:cubicBezTo>
                  <a:pt x="17945" y="15091"/>
                  <a:pt x="17976" y="15040"/>
                  <a:pt x="18005" y="14978"/>
                </a:cubicBezTo>
                <a:cubicBezTo>
                  <a:pt x="18033" y="14915"/>
                  <a:pt x="18062" y="14865"/>
                  <a:pt x="18069" y="14866"/>
                </a:cubicBezTo>
                <a:cubicBezTo>
                  <a:pt x="18077" y="14867"/>
                  <a:pt x="18126" y="14925"/>
                  <a:pt x="18178" y="14995"/>
                </a:cubicBezTo>
                <a:cubicBezTo>
                  <a:pt x="18230" y="15064"/>
                  <a:pt x="18276" y="15122"/>
                  <a:pt x="18280" y="15123"/>
                </a:cubicBezTo>
                <a:cubicBezTo>
                  <a:pt x="18295" y="15126"/>
                  <a:pt x="18431" y="14727"/>
                  <a:pt x="18426" y="14693"/>
                </a:cubicBezTo>
                <a:cubicBezTo>
                  <a:pt x="18424" y="14675"/>
                  <a:pt x="18376" y="14597"/>
                  <a:pt x="18319" y="14518"/>
                </a:cubicBezTo>
                <a:lnTo>
                  <a:pt x="18216" y="14372"/>
                </a:lnTo>
                <a:close/>
                <a:moveTo>
                  <a:pt x="19642" y="14539"/>
                </a:moveTo>
                <a:cubicBezTo>
                  <a:pt x="19614" y="14539"/>
                  <a:pt x="19484" y="14823"/>
                  <a:pt x="19460" y="14936"/>
                </a:cubicBezTo>
                <a:cubicBezTo>
                  <a:pt x="19444" y="15014"/>
                  <a:pt x="19475" y="15110"/>
                  <a:pt x="19569" y="15274"/>
                </a:cubicBezTo>
                <a:cubicBezTo>
                  <a:pt x="19604" y="15335"/>
                  <a:pt x="19637" y="15384"/>
                  <a:pt x="19645" y="15384"/>
                </a:cubicBezTo>
                <a:cubicBezTo>
                  <a:pt x="19664" y="15384"/>
                  <a:pt x="19818" y="15100"/>
                  <a:pt x="19831" y="15039"/>
                </a:cubicBezTo>
                <a:cubicBezTo>
                  <a:pt x="19846" y="14970"/>
                  <a:pt x="19683" y="14539"/>
                  <a:pt x="19642" y="14539"/>
                </a:cubicBezTo>
                <a:close/>
                <a:moveTo>
                  <a:pt x="2750" y="14724"/>
                </a:moveTo>
                <a:cubicBezTo>
                  <a:pt x="2734" y="14709"/>
                  <a:pt x="2717" y="14751"/>
                  <a:pt x="2651" y="14915"/>
                </a:cubicBezTo>
                <a:cubicBezTo>
                  <a:pt x="2603" y="15036"/>
                  <a:pt x="2564" y="15151"/>
                  <a:pt x="2564" y="15170"/>
                </a:cubicBezTo>
                <a:cubicBezTo>
                  <a:pt x="2565" y="15190"/>
                  <a:pt x="2603" y="15281"/>
                  <a:pt x="2649" y="15374"/>
                </a:cubicBezTo>
                <a:cubicBezTo>
                  <a:pt x="2695" y="15467"/>
                  <a:pt x="2743" y="15544"/>
                  <a:pt x="2753" y="15545"/>
                </a:cubicBezTo>
                <a:cubicBezTo>
                  <a:pt x="2774" y="15547"/>
                  <a:pt x="2942" y="15207"/>
                  <a:pt x="2942" y="15163"/>
                </a:cubicBezTo>
                <a:cubicBezTo>
                  <a:pt x="2942" y="15140"/>
                  <a:pt x="2844" y="14911"/>
                  <a:pt x="2769" y="14756"/>
                </a:cubicBezTo>
                <a:cubicBezTo>
                  <a:pt x="2761" y="14741"/>
                  <a:pt x="2756" y="14729"/>
                  <a:pt x="2750" y="14724"/>
                </a:cubicBezTo>
                <a:close/>
                <a:moveTo>
                  <a:pt x="9129" y="14730"/>
                </a:moveTo>
                <a:cubicBezTo>
                  <a:pt x="9104" y="14724"/>
                  <a:pt x="9084" y="14789"/>
                  <a:pt x="9034" y="14917"/>
                </a:cubicBezTo>
                <a:cubicBezTo>
                  <a:pt x="8987" y="15039"/>
                  <a:pt x="8948" y="15154"/>
                  <a:pt x="8948" y="15172"/>
                </a:cubicBezTo>
                <a:cubicBezTo>
                  <a:pt x="8948" y="15190"/>
                  <a:pt x="8987" y="15281"/>
                  <a:pt x="9033" y="15374"/>
                </a:cubicBezTo>
                <a:cubicBezTo>
                  <a:pt x="9080" y="15467"/>
                  <a:pt x="9126" y="15544"/>
                  <a:pt x="9135" y="15545"/>
                </a:cubicBezTo>
                <a:cubicBezTo>
                  <a:pt x="9155" y="15547"/>
                  <a:pt x="9256" y="15360"/>
                  <a:pt x="9299" y="15241"/>
                </a:cubicBezTo>
                <a:lnTo>
                  <a:pt x="9330" y="15157"/>
                </a:lnTo>
                <a:lnTo>
                  <a:pt x="9250" y="14970"/>
                </a:lnTo>
                <a:cubicBezTo>
                  <a:pt x="9183" y="14814"/>
                  <a:pt x="9154" y="14736"/>
                  <a:pt x="9129" y="14730"/>
                </a:cubicBezTo>
                <a:close/>
                <a:moveTo>
                  <a:pt x="6509" y="14972"/>
                </a:moveTo>
                <a:cubicBezTo>
                  <a:pt x="6428" y="14979"/>
                  <a:pt x="6330" y="15124"/>
                  <a:pt x="6225" y="15395"/>
                </a:cubicBezTo>
                <a:cubicBezTo>
                  <a:pt x="6126" y="15649"/>
                  <a:pt x="6070" y="15864"/>
                  <a:pt x="6045" y="16077"/>
                </a:cubicBezTo>
                <a:cubicBezTo>
                  <a:pt x="6013" y="16356"/>
                  <a:pt x="6043" y="16506"/>
                  <a:pt x="6159" y="16654"/>
                </a:cubicBezTo>
                <a:cubicBezTo>
                  <a:pt x="6232" y="16746"/>
                  <a:pt x="6248" y="16755"/>
                  <a:pt x="6331" y="16743"/>
                </a:cubicBezTo>
                <a:cubicBezTo>
                  <a:pt x="6439" y="16728"/>
                  <a:pt x="6503" y="16657"/>
                  <a:pt x="6569" y="16482"/>
                </a:cubicBezTo>
                <a:cubicBezTo>
                  <a:pt x="6595" y="16414"/>
                  <a:pt x="6618" y="16358"/>
                  <a:pt x="6622" y="16358"/>
                </a:cubicBezTo>
                <a:cubicBezTo>
                  <a:pt x="6651" y="16358"/>
                  <a:pt x="6712" y="16878"/>
                  <a:pt x="6704" y="17058"/>
                </a:cubicBezTo>
                <a:lnTo>
                  <a:pt x="6700" y="17154"/>
                </a:lnTo>
                <a:lnTo>
                  <a:pt x="6244" y="17154"/>
                </a:lnTo>
                <a:lnTo>
                  <a:pt x="5788" y="17154"/>
                </a:lnTo>
                <a:lnTo>
                  <a:pt x="5744" y="17043"/>
                </a:lnTo>
                <a:cubicBezTo>
                  <a:pt x="5678" y="16878"/>
                  <a:pt x="5596" y="16429"/>
                  <a:pt x="5587" y="16185"/>
                </a:cubicBezTo>
                <a:cubicBezTo>
                  <a:pt x="5580" y="16008"/>
                  <a:pt x="5576" y="15984"/>
                  <a:pt x="5547" y="15957"/>
                </a:cubicBezTo>
                <a:cubicBezTo>
                  <a:pt x="5500" y="15915"/>
                  <a:pt x="5390" y="16011"/>
                  <a:pt x="5266" y="16204"/>
                </a:cubicBezTo>
                <a:cubicBezTo>
                  <a:pt x="5133" y="16409"/>
                  <a:pt x="5121" y="16442"/>
                  <a:pt x="5038" y="16801"/>
                </a:cubicBezTo>
                <a:cubicBezTo>
                  <a:pt x="4999" y="16968"/>
                  <a:pt x="4955" y="17121"/>
                  <a:pt x="4940" y="17142"/>
                </a:cubicBezTo>
                <a:cubicBezTo>
                  <a:pt x="4921" y="17169"/>
                  <a:pt x="4852" y="17175"/>
                  <a:pt x="4709" y="17162"/>
                </a:cubicBezTo>
                <a:cubicBezTo>
                  <a:pt x="4492" y="17142"/>
                  <a:pt x="4460" y="17122"/>
                  <a:pt x="4403" y="16963"/>
                </a:cubicBezTo>
                <a:cubicBezTo>
                  <a:pt x="4369" y="16869"/>
                  <a:pt x="4368" y="16842"/>
                  <a:pt x="4383" y="16311"/>
                </a:cubicBezTo>
                <a:lnTo>
                  <a:pt x="4393" y="15953"/>
                </a:lnTo>
                <a:lnTo>
                  <a:pt x="4358" y="16034"/>
                </a:lnTo>
                <a:cubicBezTo>
                  <a:pt x="4339" y="16079"/>
                  <a:pt x="4301" y="16185"/>
                  <a:pt x="4274" y="16269"/>
                </a:cubicBezTo>
                <a:cubicBezTo>
                  <a:pt x="4225" y="16419"/>
                  <a:pt x="4223" y="16434"/>
                  <a:pt x="4212" y="16752"/>
                </a:cubicBezTo>
                <a:cubicBezTo>
                  <a:pt x="4206" y="16933"/>
                  <a:pt x="4195" y="17100"/>
                  <a:pt x="4187" y="17125"/>
                </a:cubicBezTo>
                <a:cubicBezTo>
                  <a:pt x="4175" y="17161"/>
                  <a:pt x="4129" y="17170"/>
                  <a:pt x="3975" y="17168"/>
                </a:cubicBezTo>
                <a:cubicBezTo>
                  <a:pt x="3867" y="17167"/>
                  <a:pt x="3746" y="17155"/>
                  <a:pt x="3706" y="17142"/>
                </a:cubicBezTo>
                <a:cubicBezTo>
                  <a:pt x="3639" y="17120"/>
                  <a:pt x="3627" y="17104"/>
                  <a:pt x="3561" y="16934"/>
                </a:cubicBezTo>
                <a:cubicBezTo>
                  <a:pt x="3522" y="16833"/>
                  <a:pt x="3458" y="16614"/>
                  <a:pt x="3419" y="16448"/>
                </a:cubicBezTo>
                <a:cubicBezTo>
                  <a:pt x="3380" y="16283"/>
                  <a:pt x="3343" y="16148"/>
                  <a:pt x="3336" y="16149"/>
                </a:cubicBezTo>
                <a:cubicBezTo>
                  <a:pt x="3322" y="16150"/>
                  <a:pt x="3155" y="16785"/>
                  <a:pt x="3155" y="16839"/>
                </a:cubicBezTo>
                <a:cubicBezTo>
                  <a:pt x="3155" y="16863"/>
                  <a:pt x="3178" y="16980"/>
                  <a:pt x="3206" y="17099"/>
                </a:cubicBezTo>
                <a:cubicBezTo>
                  <a:pt x="3261" y="17335"/>
                  <a:pt x="3309" y="17691"/>
                  <a:pt x="3332" y="18030"/>
                </a:cubicBezTo>
                <a:cubicBezTo>
                  <a:pt x="3350" y="18294"/>
                  <a:pt x="3336" y="18365"/>
                  <a:pt x="3243" y="18487"/>
                </a:cubicBezTo>
                <a:cubicBezTo>
                  <a:pt x="3167" y="18586"/>
                  <a:pt x="2958" y="18718"/>
                  <a:pt x="2828" y="18749"/>
                </a:cubicBezTo>
                <a:cubicBezTo>
                  <a:pt x="2617" y="18797"/>
                  <a:pt x="2407" y="18536"/>
                  <a:pt x="2330" y="18128"/>
                </a:cubicBezTo>
                <a:cubicBezTo>
                  <a:pt x="2300" y="17969"/>
                  <a:pt x="2297" y="17923"/>
                  <a:pt x="2303" y="17714"/>
                </a:cubicBezTo>
                <a:cubicBezTo>
                  <a:pt x="2307" y="17551"/>
                  <a:pt x="2323" y="17395"/>
                  <a:pt x="2353" y="17203"/>
                </a:cubicBezTo>
                <a:cubicBezTo>
                  <a:pt x="2420" y="16784"/>
                  <a:pt x="2420" y="16773"/>
                  <a:pt x="2385" y="16786"/>
                </a:cubicBezTo>
                <a:cubicBezTo>
                  <a:pt x="2349" y="16799"/>
                  <a:pt x="2287" y="17031"/>
                  <a:pt x="2248" y="17293"/>
                </a:cubicBezTo>
                <a:cubicBezTo>
                  <a:pt x="2154" y="17935"/>
                  <a:pt x="2130" y="18571"/>
                  <a:pt x="2184" y="18933"/>
                </a:cubicBezTo>
                <a:cubicBezTo>
                  <a:pt x="2230" y="19234"/>
                  <a:pt x="2332" y="19420"/>
                  <a:pt x="2507" y="19520"/>
                </a:cubicBezTo>
                <a:cubicBezTo>
                  <a:pt x="2567" y="19555"/>
                  <a:pt x="2820" y="19539"/>
                  <a:pt x="2900" y="19496"/>
                </a:cubicBezTo>
                <a:cubicBezTo>
                  <a:pt x="3038" y="19421"/>
                  <a:pt x="3182" y="19293"/>
                  <a:pt x="3256" y="19178"/>
                </a:cubicBezTo>
                <a:cubicBezTo>
                  <a:pt x="3351" y="19032"/>
                  <a:pt x="3396" y="18840"/>
                  <a:pt x="3463" y="18308"/>
                </a:cubicBezTo>
                <a:lnTo>
                  <a:pt x="3518" y="17870"/>
                </a:lnTo>
                <a:lnTo>
                  <a:pt x="3818" y="17860"/>
                </a:lnTo>
                <a:lnTo>
                  <a:pt x="4119" y="17853"/>
                </a:lnTo>
                <a:lnTo>
                  <a:pt x="4161" y="17657"/>
                </a:lnTo>
                <a:cubicBezTo>
                  <a:pt x="4183" y="17550"/>
                  <a:pt x="4207" y="17463"/>
                  <a:pt x="4212" y="17463"/>
                </a:cubicBezTo>
                <a:cubicBezTo>
                  <a:pt x="4217" y="17463"/>
                  <a:pt x="4241" y="17537"/>
                  <a:pt x="4267" y="17625"/>
                </a:cubicBezTo>
                <a:cubicBezTo>
                  <a:pt x="4330" y="17843"/>
                  <a:pt x="4357" y="17859"/>
                  <a:pt x="4641" y="17847"/>
                </a:cubicBezTo>
                <a:lnTo>
                  <a:pt x="4873" y="17838"/>
                </a:lnTo>
                <a:lnTo>
                  <a:pt x="4929" y="17633"/>
                </a:lnTo>
                <a:lnTo>
                  <a:pt x="4984" y="17429"/>
                </a:lnTo>
                <a:lnTo>
                  <a:pt x="5143" y="17645"/>
                </a:lnTo>
                <a:cubicBezTo>
                  <a:pt x="5230" y="17764"/>
                  <a:pt x="5359" y="17941"/>
                  <a:pt x="5429" y="18036"/>
                </a:cubicBezTo>
                <a:cubicBezTo>
                  <a:pt x="5499" y="18132"/>
                  <a:pt x="5563" y="18210"/>
                  <a:pt x="5571" y="18210"/>
                </a:cubicBezTo>
                <a:cubicBezTo>
                  <a:pt x="5579" y="18210"/>
                  <a:pt x="5600" y="18130"/>
                  <a:pt x="5616" y="18032"/>
                </a:cubicBezTo>
                <a:lnTo>
                  <a:pt x="5647" y="17853"/>
                </a:lnTo>
                <a:lnTo>
                  <a:pt x="6225" y="17853"/>
                </a:lnTo>
                <a:lnTo>
                  <a:pt x="6802" y="17853"/>
                </a:lnTo>
                <a:lnTo>
                  <a:pt x="6836" y="17309"/>
                </a:lnTo>
                <a:cubicBezTo>
                  <a:pt x="6869" y="16781"/>
                  <a:pt x="6869" y="16755"/>
                  <a:pt x="6852" y="16456"/>
                </a:cubicBezTo>
                <a:cubicBezTo>
                  <a:pt x="6811" y="15783"/>
                  <a:pt x="6693" y="15143"/>
                  <a:pt x="6585" y="15010"/>
                </a:cubicBezTo>
                <a:cubicBezTo>
                  <a:pt x="6561" y="14982"/>
                  <a:pt x="6536" y="14969"/>
                  <a:pt x="6509" y="14972"/>
                </a:cubicBezTo>
                <a:close/>
                <a:moveTo>
                  <a:pt x="18215" y="15578"/>
                </a:moveTo>
                <a:cubicBezTo>
                  <a:pt x="18209" y="15578"/>
                  <a:pt x="18172" y="15725"/>
                  <a:pt x="18133" y="15904"/>
                </a:cubicBezTo>
                <a:lnTo>
                  <a:pt x="18062" y="16228"/>
                </a:lnTo>
                <a:lnTo>
                  <a:pt x="18101" y="16344"/>
                </a:lnTo>
                <a:cubicBezTo>
                  <a:pt x="18167" y="16538"/>
                  <a:pt x="18254" y="17055"/>
                  <a:pt x="18230" y="17110"/>
                </a:cubicBezTo>
                <a:cubicBezTo>
                  <a:pt x="18225" y="17122"/>
                  <a:pt x="18022" y="17140"/>
                  <a:pt x="17777" y="17151"/>
                </a:cubicBezTo>
                <a:cubicBezTo>
                  <a:pt x="17292" y="17173"/>
                  <a:pt x="17276" y="17169"/>
                  <a:pt x="17223" y="16992"/>
                </a:cubicBezTo>
                <a:cubicBezTo>
                  <a:pt x="17208" y="16943"/>
                  <a:pt x="17195" y="16878"/>
                  <a:pt x="17195" y="16847"/>
                </a:cubicBezTo>
                <a:cubicBezTo>
                  <a:pt x="17195" y="16768"/>
                  <a:pt x="17233" y="16692"/>
                  <a:pt x="17277" y="16679"/>
                </a:cubicBezTo>
                <a:cubicBezTo>
                  <a:pt x="17311" y="16669"/>
                  <a:pt x="17320" y="16636"/>
                  <a:pt x="17373" y="16358"/>
                </a:cubicBezTo>
                <a:lnTo>
                  <a:pt x="17432" y="16051"/>
                </a:lnTo>
                <a:lnTo>
                  <a:pt x="17203" y="16028"/>
                </a:lnTo>
                <a:cubicBezTo>
                  <a:pt x="17035" y="16012"/>
                  <a:pt x="16919" y="15982"/>
                  <a:pt x="16763" y="15910"/>
                </a:cubicBezTo>
                <a:cubicBezTo>
                  <a:pt x="16549" y="15812"/>
                  <a:pt x="16490" y="15811"/>
                  <a:pt x="16442" y="15912"/>
                </a:cubicBezTo>
                <a:cubicBezTo>
                  <a:pt x="16403" y="15994"/>
                  <a:pt x="16287" y="16626"/>
                  <a:pt x="16304" y="16668"/>
                </a:cubicBezTo>
                <a:cubicBezTo>
                  <a:pt x="16307" y="16676"/>
                  <a:pt x="16345" y="16643"/>
                  <a:pt x="16390" y="16596"/>
                </a:cubicBezTo>
                <a:cubicBezTo>
                  <a:pt x="16462" y="16521"/>
                  <a:pt x="16483" y="16515"/>
                  <a:pt x="16581" y="16529"/>
                </a:cubicBezTo>
                <a:cubicBezTo>
                  <a:pt x="16738" y="16552"/>
                  <a:pt x="16746" y="16583"/>
                  <a:pt x="16663" y="16810"/>
                </a:cubicBezTo>
                <a:cubicBezTo>
                  <a:pt x="16571" y="17060"/>
                  <a:pt x="16498" y="17324"/>
                  <a:pt x="16448" y="17585"/>
                </a:cubicBezTo>
                <a:cubicBezTo>
                  <a:pt x="16371" y="17983"/>
                  <a:pt x="16358" y="18123"/>
                  <a:pt x="16358" y="18551"/>
                </a:cubicBezTo>
                <a:cubicBezTo>
                  <a:pt x="16358" y="18913"/>
                  <a:pt x="16361" y="18956"/>
                  <a:pt x="16394" y="19144"/>
                </a:cubicBezTo>
                <a:cubicBezTo>
                  <a:pt x="16468" y="19554"/>
                  <a:pt x="16630" y="19806"/>
                  <a:pt x="16860" y="19866"/>
                </a:cubicBezTo>
                <a:cubicBezTo>
                  <a:pt x="17106" y="19930"/>
                  <a:pt x="17363" y="19765"/>
                  <a:pt x="17509" y="19450"/>
                </a:cubicBezTo>
                <a:lnTo>
                  <a:pt x="17551" y="19358"/>
                </a:lnTo>
                <a:lnTo>
                  <a:pt x="17342" y="19337"/>
                </a:lnTo>
                <a:cubicBezTo>
                  <a:pt x="16925" y="19293"/>
                  <a:pt x="16657" y="19065"/>
                  <a:pt x="16541" y="18657"/>
                </a:cubicBezTo>
                <a:cubicBezTo>
                  <a:pt x="16432" y="18276"/>
                  <a:pt x="16466" y="17768"/>
                  <a:pt x="16629" y="17344"/>
                </a:cubicBezTo>
                <a:cubicBezTo>
                  <a:pt x="16744" y="17043"/>
                  <a:pt x="16819" y="16929"/>
                  <a:pt x="16957" y="16844"/>
                </a:cubicBezTo>
                <a:cubicBezTo>
                  <a:pt x="17085" y="16766"/>
                  <a:pt x="17128" y="16773"/>
                  <a:pt x="17114" y="16870"/>
                </a:cubicBezTo>
                <a:cubicBezTo>
                  <a:pt x="17059" y="17236"/>
                  <a:pt x="17067" y="17465"/>
                  <a:pt x="17143" y="17660"/>
                </a:cubicBezTo>
                <a:cubicBezTo>
                  <a:pt x="17213" y="17841"/>
                  <a:pt x="17253" y="17853"/>
                  <a:pt x="17825" y="17853"/>
                </a:cubicBezTo>
                <a:lnTo>
                  <a:pt x="18327" y="17853"/>
                </a:lnTo>
                <a:lnTo>
                  <a:pt x="18346" y="17682"/>
                </a:lnTo>
                <a:cubicBezTo>
                  <a:pt x="18434" y="16899"/>
                  <a:pt x="18433" y="16513"/>
                  <a:pt x="18342" y="16020"/>
                </a:cubicBezTo>
                <a:cubicBezTo>
                  <a:pt x="18304" y="15819"/>
                  <a:pt x="18235" y="15578"/>
                  <a:pt x="18215" y="15578"/>
                </a:cubicBezTo>
                <a:close/>
                <a:moveTo>
                  <a:pt x="11084" y="15620"/>
                </a:moveTo>
                <a:cubicBezTo>
                  <a:pt x="11067" y="15627"/>
                  <a:pt x="11046" y="15642"/>
                  <a:pt x="11022" y="15662"/>
                </a:cubicBezTo>
                <a:cubicBezTo>
                  <a:pt x="10779" y="15866"/>
                  <a:pt x="10655" y="16129"/>
                  <a:pt x="10561" y="16639"/>
                </a:cubicBezTo>
                <a:cubicBezTo>
                  <a:pt x="10532" y="16798"/>
                  <a:pt x="10498" y="16979"/>
                  <a:pt x="10486" y="17041"/>
                </a:cubicBezTo>
                <a:lnTo>
                  <a:pt x="10465" y="17154"/>
                </a:lnTo>
                <a:lnTo>
                  <a:pt x="10364" y="17165"/>
                </a:lnTo>
                <a:cubicBezTo>
                  <a:pt x="10309" y="17171"/>
                  <a:pt x="10210" y="17166"/>
                  <a:pt x="10145" y="17154"/>
                </a:cubicBezTo>
                <a:lnTo>
                  <a:pt x="10026" y="17131"/>
                </a:lnTo>
                <a:lnTo>
                  <a:pt x="9952" y="16948"/>
                </a:lnTo>
                <a:cubicBezTo>
                  <a:pt x="9909" y="16843"/>
                  <a:pt x="9844" y="16629"/>
                  <a:pt x="9801" y="16448"/>
                </a:cubicBezTo>
                <a:cubicBezTo>
                  <a:pt x="9760" y="16274"/>
                  <a:pt x="9721" y="16138"/>
                  <a:pt x="9716" y="16147"/>
                </a:cubicBezTo>
                <a:cubicBezTo>
                  <a:pt x="9698" y="16175"/>
                  <a:pt x="9539" y="16802"/>
                  <a:pt x="9539" y="16842"/>
                </a:cubicBezTo>
                <a:cubicBezTo>
                  <a:pt x="9539" y="16864"/>
                  <a:pt x="9562" y="16980"/>
                  <a:pt x="9590" y="17099"/>
                </a:cubicBezTo>
                <a:cubicBezTo>
                  <a:pt x="9645" y="17331"/>
                  <a:pt x="9693" y="17684"/>
                  <a:pt x="9717" y="18027"/>
                </a:cubicBezTo>
                <a:cubicBezTo>
                  <a:pt x="9736" y="18288"/>
                  <a:pt x="9721" y="18365"/>
                  <a:pt x="9627" y="18487"/>
                </a:cubicBezTo>
                <a:cubicBezTo>
                  <a:pt x="9554" y="18583"/>
                  <a:pt x="9339" y="18721"/>
                  <a:pt x="9216" y="18750"/>
                </a:cubicBezTo>
                <a:cubicBezTo>
                  <a:pt x="9016" y="18798"/>
                  <a:pt x="8810" y="18561"/>
                  <a:pt x="8724" y="18185"/>
                </a:cubicBezTo>
                <a:cubicBezTo>
                  <a:pt x="8693" y="18049"/>
                  <a:pt x="8689" y="18002"/>
                  <a:pt x="8690" y="17757"/>
                </a:cubicBezTo>
                <a:cubicBezTo>
                  <a:pt x="8691" y="17511"/>
                  <a:pt x="8698" y="17442"/>
                  <a:pt x="8744" y="17147"/>
                </a:cubicBezTo>
                <a:cubicBezTo>
                  <a:pt x="8773" y="16964"/>
                  <a:pt x="8796" y="16807"/>
                  <a:pt x="8796" y="16798"/>
                </a:cubicBezTo>
                <a:cubicBezTo>
                  <a:pt x="8796" y="16789"/>
                  <a:pt x="8785" y="16781"/>
                  <a:pt x="8772" y="16781"/>
                </a:cubicBezTo>
                <a:cubicBezTo>
                  <a:pt x="8696" y="16781"/>
                  <a:pt x="8566" y="17624"/>
                  <a:pt x="8538" y="18292"/>
                </a:cubicBezTo>
                <a:cubicBezTo>
                  <a:pt x="8528" y="18518"/>
                  <a:pt x="8549" y="18854"/>
                  <a:pt x="8583" y="19025"/>
                </a:cubicBezTo>
                <a:cubicBezTo>
                  <a:pt x="8627" y="19250"/>
                  <a:pt x="8709" y="19392"/>
                  <a:pt x="8850" y="19494"/>
                </a:cubicBezTo>
                <a:cubicBezTo>
                  <a:pt x="8949" y="19566"/>
                  <a:pt x="9239" y="19540"/>
                  <a:pt x="9367" y="19449"/>
                </a:cubicBezTo>
                <a:cubicBezTo>
                  <a:pt x="9503" y="19352"/>
                  <a:pt x="9618" y="19228"/>
                  <a:pt x="9677" y="19117"/>
                </a:cubicBezTo>
                <a:cubicBezTo>
                  <a:pt x="9740" y="19000"/>
                  <a:pt x="9793" y="18743"/>
                  <a:pt x="9855" y="18243"/>
                </a:cubicBezTo>
                <a:lnTo>
                  <a:pt x="9901" y="17870"/>
                </a:lnTo>
                <a:lnTo>
                  <a:pt x="10164" y="17860"/>
                </a:lnTo>
                <a:cubicBezTo>
                  <a:pt x="10458" y="17851"/>
                  <a:pt x="10451" y="17856"/>
                  <a:pt x="10494" y="17599"/>
                </a:cubicBezTo>
                <a:cubicBezTo>
                  <a:pt x="10508" y="17515"/>
                  <a:pt x="10536" y="17408"/>
                  <a:pt x="10556" y="17359"/>
                </a:cubicBezTo>
                <a:lnTo>
                  <a:pt x="10592" y="17269"/>
                </a:lnTo>
                <a:lnTo>
                  <a:pt x="10850" y="17512"/>
                </a:lnTo>
                <a:cubicBezTo>
                  <a:pt x="10991" y="17645"/>
                  <a:pt x="11113" y="17755"/>
                  <a:pt x="11120" y="17755"/>
                </a:cubicBezTo>
                <a:cubicBezTo>
                  <a:pt x="11143" y="17756"/>
                  <a:pt x="11292" y="17104"/>
                  <a:pt x="11299" y="16979"/>
                </a:cubicBezTo>
                <a:cubicBezTo>
                  <a:pt x="11304" y="16872"/>
                  <a:pt x="11242" y="16269"/>
                  <a:pt x="11173" y="15757"/>
                </a:cubicBezTo>
                <a:cubicBezTo>
                  <a:pt x="11157" y="15639"/>
                  <a:pt x="11135" y="15598"/>
                  <a:pt x="11084" y="15620"/>
                </a:cubicBezTo>
                <a:close/>
                <a:moveTo>
                  <a:pt x="7654" y="15909"/>
                </a:moveTo>
                <a:cubicBezTo>
                  <a:pt x="7634" y="15922"/>
                  <a:pt x="7622" y="16021"/>
                  <a:pt x="7596" y="16220"/>
                </a:cubicBezTo>
                <a:lnTo>
                  <a:pt x="7550" y="16566"/>
                </a:lnTo>
                <a:lnTo>
                  <a:pt x="7675" y="16876"/>
                </a:lnTo>
                <a:cubicBezTo>
                  <a:pt x="7803" y="17196"/>
                  <a:pt x="7824" y="17284"/>
                  <a:pt x="7809" y="17466"/>
                </a:cubicBezTo>
                <a:cubicBezTo>
                  <a:pt x="7793" y="17679"/>
                  <a:pt x="7671" y="18034"/>
                  <a:pt x="7495" y="18377"/>
                </a:cubicBezTo>
                <a:cubicBezTo>
                  <a:pt x="7294" y="18770"/>
                  <a:pt x="7237" y="18801"/>
                  <a:pt x="7027" y="18635"/>
                </a:cubicBezTo>
                <a:cubicBezTo>
                  <a:pt x="6882" y="18521"/>
                  <a:pt x="6870" y="18517"/>
                  <a:pt x="6870" y="18587"/>
                </a:cubicBezTo>
                <a:cubicBezTo>
                  <a:pt x="6870" y="18654"/>
                  <a:pt x="7060" y="18886"/>
                  <a:pt x="7254" y="19054"/>
                </a:cubicBezTo>
                <a:cubicBezTo>
                  <a:pt x="7438" y="19214"/>
                  <a:pt x="7483" y="19218"/>
                  <a:pt x="7587" y="19085"/>
                </a:cubicBezTo>
                <a:cubicBezTo>
                  <a:pt x="7709" y="18928"/>
                  <a:pt x="7811" y="18536"/>
                  <a:pt x="7891" y="17915"/>
                </a:cubicBezTo>
                <a:cubicBezTo>
                  <a:pt x="7983" y="17207"/>
                  <a:pt x="7935" y="16575"/>
                  <a:pt x="7755" y="16109"/>
                </a:cubicBezTo>
                <a:cubicBezTo>
                  <a:pt x="7700" y="15966"/>
                  <a:pt x="7673" y="15895"/>
                  <a:pt x="7654" y="15909"/>
                </a:cubicBezTo>
                <a:close/>
                <a:moveTo>
                  <a:pt x="1701" y="17009"/>
                </a:moveTo>
                <a:cubicBezTo>
                  <a:pt x="1681" y="17009"/>
                  <a:pt x="1544" y="17383"/>
                  <a:pt x="1544" y="17439"/>
                </a:cubicBezTo>
                <a:cubicBezTo>
                  <a:pt x="1544" y="17492"/>
                  <a:pt x="1607" y="17654"/>
                  <a:pt x="1674" y="17769"/>
                </a:cubicBezTo>
                <a:cubicBezTo>
                  <a:pt x="1718" y="17845"/>
                  <a:pt x="1725" y="17848"/>
                  <a:pt x="1756" y="17807"/>
                </a:cubicBezTo>
                <a:cubicBezTo>
                  <a:pt x="1807" y="17738"/>
                  <a:pt x="1896" y="17501"/>
                  <a:pt x="1896" y="17436"/>
                </a:cubicBezTo>
                <a:cubicBezTo>
                  <a:pt x="1896" y="17375"/>
                  <a:pt x="1729" y="17009"/>
                  <a:pt x="1701" y="17009"/>
                </a:cubicBezTo>
                <a:close/>
                <a:moveTo>
                  <a:pt x="16944" y="18048"/>
                </a:moveTo>
                <a:cubicBezTo>
                  <a:pt x="16912" y="18048"/>
                  <a:pt x="16780" y="18365"/>
                  <a:pt x="16780" y="18441"/>
                </a:cubicBezTo>
                <a:cubicBezTo>
                  <a:pt x="16780" y="18479"/>
                  <a:pt x="16809" y="18559"/>
                  <a:pt x="16857" y="18649"/>
                </a:cubicBezTo>
                <a:cubicBezTo>
                  <a:pt x="16899" y="18730"/>
                  <a:pt x="16940" y="18796"/>
                  <a:pt x="16947" y="18796"/>
                </a:cubicBezTo>
                <a:cubicBezTo>
                  <a:pt x="16969" y="18796"/>
                  <a:pt x="17096" y="18559"/>
                  <a:pt x="17110" y="18492"/>
                </a:cubicBezTo>
                <a:cubicBezTo>
                  <a:pt x="17120" y="18439"/>
                  <a:pt x="17110" y="18401"/>
                  <a:pt x="17044" y="18240"/>
                </a:cubicBezTo>
                <a:cubicBezTo>
                  <a:pt x="17002" y="18135"/>
                  <a:pt x="16957" y="18048"/>
                  <a:pt x="16944" y="18048"/>
                </a:cubicBezTo>
                <a:close/>
                <a:moveTo>
                  <a:pt x="4250" y="18533"/>
                </a:moveTo>
                <a:lnTo>
                  <a:pt x="4184" y="18680"/>
                </a:lnTo>
                <a:cubicBezTo>
                  <a:pt x="4148" y="18761"/>
                  <a:pt x="4113" y="18828"/>
                  <a:pt x="4105" y="18828"/>
                </a:cubicBezTo>
                <a:cubicBezTo>
                  <a:pt x="4097" y="18828"/>
                  <a:pt x="4061" y="18773"/>
                  <a:pt x="4023" y="18706"/>
                </a:cubicBezTo>
                <a:cubicBezTo>
                  <a:pt x="3986" y="18638"/>
                  <a:pt x="3948" y="18571"/>
                  <a:pt x="3940" y="18557"/>
                </a:cubicBezTo>
                <a:cubicBezTo>
                  <a:pt x="3925" y="18534"/>
                  <a:pt x="3798" y="18907"/>
                  <a:pt x="3798" y="18975"/>
                </a:cubicBezTo>
                <a:cubicBezTo>
                  <a:pt x="3798" y="18993"/>
                  <a:pt x="3836" y="19069"/>
                  <a:pt x="3882" y="19144"/>
                </a:cubicBezTo>
                <a:cubicBezTo>
                  <a:pt x="3929" y="19220"/>
                  <a:pt x="3974" y="19282"/>
                  <a:pt x="3981" y="19282"/>
                </a:cubicBezTo>
                <a:cubicBezTo>
                  <a:pt x="3989" y="19282"/>
                  <a:pt x="4006" y="19252"/>
                  <a:pt x="4019" y="19215"/>
                </a:cubicBezTo>
                <a:cubicBezTo>
                  <a:pt x="4032" y="19177"/>
                  <a:pt x="4059" y="19118"/>
                  <a:pt x="4078" y="19083"/>
                </a:cubicBezTo>
                <a:lnTo>
                  <a:pt x="4112" y="19019"/>
                </a:lnTo>
                <a:lnTo>
                  <a:pt x="4199" y="19152"/>
                </a:lnTo>
                <a:cubicBezTo>
                  <a:pt x="4247" y="19225"/>
                  <a:pt x="4294" y="19283"/>
                  <a:pt x="4303" y="19282"/>
                </a:cubicBezTo>
                <a:cubicBezTo>
                  <a:pt x="4318" y="19281"/>
                  <a:pt x="4418" y="18993"/>
                  <a:pt x="4442" y="18880"/>
                </a:cubicBezTo>
                <a:cubicBezTo>
                  <a:pt x="4450" y="18847"/>
                  <a:pt x="4426" y="18794"/>
                  <a:pt x="4351" y="18683"/>
                </a:cubicBezTo>
                <a:lnTo>
                  <a:pt x="4250" y="18533"/>
                </a:lnTo>
                <a:close/>
                <a:moveTo>
                  <a:pt x="14013" y="18542"/>
                </a:moveTo>
                <a:lnTo>
                  <a:pt x="13975" y="18645"/>
                </a:lnTo>
                <a:cubicBezTo>
                  <a:pt x="13955" y="18701"/>
                  <a:pt x="13922" y="18800"/>
                  <a:pt x="13904" y="18866"/>
                </a:cubicBezTo>
                <a:lnTo>
                  <a:pt x="13869" y="18985"/>
                </a:lnTo>
                <a:lnTo>
                  <a:pt x="13942" y="19106"/>
                </a:lnTo>
                <a:cubicBezTo>
                  <a:pt x="14065" y="19308"/>
                  <a:pt x="14062" y="19307"/>
                  <a:pt x="14124" y="19157"/>
                </a:cubicBezTo>
                <a:cubicBezTo>
                  <a:pt x="14155" y="19084"/>
                  <a:pt x="14183" y="19024"/>
                  <a:pt x="14188" y="19024"/>
                </a:cubicBezTo>
                <a:cubicBezTo>
                  <a:pt x="14192" y="19023"/>
                  <a:pt x="14238" y="19087"/>
                  <a:pt x="14288" y="19166"/>
                </a:cubicBezTo>
                <a:lnTo>
                  <a:pt x="14381" y="19308"/>
                </a:lnTo>
                <a:lnTo>
                  <a:pt x="14421" y="19210"/>
                </a:lnTo>
                <a:cubicBezTo>
                  <a:pt x="14443" y="19157"/>
                  <a:pt x="14478" y="19051"/>
                  <a:pt x="14499" y="18975"/>
                </a:cubicBezTo>
                <a:lnTo>
                  <a:pt x="14538" y="18834"/>
                </a:lnTo>
                <a:lnTo>
                  <a:pt x="14436" y="18686"/>
                </a:lnTo>
                <a:cubicBezTo>
                  <a:pt x="14324" y="18521"/>
                  <a:pt x="14320" y="18521"/>
                  <a:pt x="14249" y="18712"/>
                </a:cubicBezTo>
                <a:cubicBezTo>
                  <a:pt x="14225" y="18776"/>
                  <a:pt x="14200" y="18828"/>
                  <a:pt x="14192" y="18828"/>
                </a:cubicBezTo>
                <a:cubicBezTo>
                  <a:pt x="14184" y="18828"/>
                  <a:pt x="14141" y="18763"/>
                  <a:pt x="14095" y="18684"/>
                </a:cubicBezTo>
                <a:lnTo>
                  <a:pt x="14013" y="18542"/>
                </a:lnTo>
                <a:close/>
                <a:moveTo>
                  <a:pt x="11003" y="19695"/>
                </a:moveTo>
                <a:lnTo>
                  <a:pt x="10948" y="19800"/>
                </a:lnTo>
                <a:cubicBezTo>
                  <a:pt x="10918" y="19859"/>
                  <a:pt x="10831" y="20013"/>
                  <a:pt x="10754" y="20143"/>
                </a:cubicBezTo>
                <a:cubicBezTo>
                  <a:pt x="10603" y="20399"/>
                  <a:pt x="10542" y="20542"/>
                  <a:pt x="10523" y="20685"/>
                </a:cubicBezTo>
                <a:cubicBezTo>
                  <a:pt x="10516" y="20736"/>
                  <a:pt x="10514" y="20778"/>
                  <a:pt x="10518" y="20778"/>
                </a:cubicBezTo>
                <a:cubicBezTo>
                  <a:pt x="10521" y="20778"/>
                  <a:pt x="10562" y="20708"/>
                  <a:pt x="10608" y="20622"/>
                </a:cubicBezTo>
                <a:cubicBezTo>
                  <a:pt x="10654" y="20537"/>
                  <a:pt x="10749" y="20371"/>
                  <a:pt x="10818" y="20253"/>
                </a:cubicBezTo>
                <a:cubicBezTo>
                  <a:pt x="10963" y="20005"/>
                  <a:pt x="10982" y="19957"/>
                  <a:pt x="10994" y="19805"/>
                </a:cubicBezTo>
                <a:lnTo>
                  <a:pt x="11003" y="19695"/>
                </a:lnTo>
                <a:close/>
                <a:moveTo>
                  <a:pt x="3139" y="20563"/>
                </a:moveTo>
                <a:cubicBezTo>
                  <a:pt x="3132" y="20544"/>
                  <a:pt x="2778" y="21161"/>
                  <a:pt x="2730" y="21278"/>
                </a:cubicBezTo>
                <a:cubicBezTo>
                  <a:pt x="2693" y="21367"/>
                  <a:pt x="2651" y="21520"/>
                  <a:pt x="2651" y="21572"/>
                </a:cubicBezTo>
                <a:cubicBezTo>
                  <a:pt x="2651" y="21581"/>
                  <a:pt x="2654" y="21590"/>
                  <a:pt x="2657" y="21590"/>
                </a:cubicBezTo>
                <a:cubicBezTo>
                  <a:pt x="2665" y="21590"/>
                  <a:pt x="3059" y="20907"/>
                  <a:pt x="3085" y="20849"/>
                </a:cubicBezTo>
                <a:cubicBezTo>
                  <a:pt x="3109" y="20793"/>
                  <a:pt x="3148" y="20586"/>
                  <a:pt x="3139" y="205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499.png" descr="IMG_4499.png"/>
          <p:cNvPicPr>
            <a:picLocks noChangeAspect="1"/>
          </p:cNvPicPr>
          <p:nvPr/>
        </p:nvPicPr>
        <p:blipFill>
          <a:blip r:embed="rId9">
            <a:extLst/>
          </a:blip>
          <a:srcRect l="46344" t="32342" r="7713" b="38652"/>
          <a:stretch>
            <a:fillRect/>
          </a:stretch>
        </p:blipFill>
        <p:spPr>
          <a:xfrm>
            <a:off x="14028448" y="2525821"/>
            <a:ext cx="9021352" cy="3978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G_4499.png" descr="IMG_4499.png"/>
          <p:cNvPicPr>
            <a:picLocks noChangeAspect="1"/>
          </p:cNvPicPr>
          <p:nvPr/>
        </p:nvPicPr>
        <p:blipFill>
          <a:blip r:embed="rId9">
            <a:extLst/>
          </a:blip>
          <a:srcRect l="900" t="64421" r="7602" b="16390"/>
          <a:stretch>
            <a:fillRect/>
          </a:stretch>
        </p:blipFill>
        <p:spPr>
          <a:xfrm>
            <a:off x="3893702" y="8256840"/>
            <a:ext cx="17966910" cy="2631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G_4499.png" descr="IMG_4499.png"/>
          <p:cNvPicPr>
            <a:picLocks noChangeAspect="1"/>
          </p:cNvPicPr>
          <p:nvPr/>
        </p:nvPicPr>
        <p:blipFill>
          <a:blip r:embed="rId9">
            <a:extLst/>
          </a:blip>
          <a:srcRect l="1564" t="22262" r="52895" b="40290"/>
          <a:stretch>
            <a:fillRect/>
          </a:stretch>
        </p:blipFill>
        <p:spPr>
          <a:xfrm>
            <a:off x="3943482" y="2224954"/>
            <a:ext cx="9220786" cy="52961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42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8" name="Google Shape;924;p40"/>
          <p:cNvGrpSpPr/>
          <p:nvPr/>
        </p:nvGrpSpPr>
        <p:grpSpPr>
          <a:xfrm>
            <a:off x="2716236" y="11439534"/>
            <a:ext cx="1707961" cy="1430353"/>
            <a:chOff x="0" y="0"/>
            <a:chExt cx="1707960" cy="1430351"/>
          </a:xfrm>
        </p:grpSpPr>
        <p:sp>
          <p:nvSpPr>
            <p:cNvPr id="1446" name="Google Shape;925;p40"/>
            <p:cNvSpPr/>
            <p:nvPr/>
          </p:nvSpPr>
          <p:spPr>
            <a:xfrm flipH="1">
              <a:off x="0" y="1330651"/>
              <a:ext cx="1707961" cy="9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6;p40"/>
            <p:cNvSpPr/>
            <p:nvPr/>
          </p:nvSpPr>
          <p:spPr>
            <a:xfrm flipH="1">
              <a:off x="366398" y="1375748"/>
              <a:ext cx="159237" cy="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7;p40"/>
            <p:cNvSpPr/>
            <p:nvPr/>
          </p:nvSpPr>
          <p:spPr>
            <a:xfrm flipH="1">
              <a:off x="412193" y="1063604"/>
              <a:ext cx="199761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8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9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0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1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2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3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4;p40"/>
            <p:cNvSpPr/>
            <p:nvPr/>
          </p:nvSpPr>
          <p:spPr>
            <a:xfrm flipH="1">
              <a:off x="231106" y="1063604"/>
              <a:ext cx="314965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5;p40"/>
            <p:cNvSpPr/>
            <p:nvPr/>
          </p:nvSpPr>
          <p:spPr>
            <a:xfrm flipH="1">
              <a:off x="168402" y="626749"/>
              <a:ext cx="885328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6;p40"/>
            <p:cNvSpPr/>
            <p:nvPr/>
          </p:nvSpPr>
          <p:spPr>
            <a:xfrm flipH="1">
              <a:off x="585877" y="626749"/>
              <a:ext cx="240971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7;p40"/>
            <p:cNvSpPr/>
            <p:nvPr/>
          </p:nvSpPr>
          <p:spPr>
            <a:xfrm flipH="1">
              <a:off x="479839" y="626749"/>
              <a:ext cx="190594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8;p40"/>
            <p:cNvSpPr/>
            <p:nvPr/>
          </p:nvSpPr>
          <p:spPr>
            <a:xfrm flipH="1">
              <a:off x="292056" y="764830"/>
              <a:ext cx="393522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9;p40"/>
            <p:cNvSpPr/>
            <p:nvPr/>
          </p:nvSpPr>
          <p:spPr>
            <a:xfrm flipH="1">
              <a:off x="728911" y="764830"/>
              <a:ext cx="215613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0;p40"/>
            <p:cNvSpPr/>
            <p:nvPr/>
          </p:nvSpPr>
          <p:spPr>
            <a:xfrm flipH="1">
              <a:off x="292056" y="907864"/>
              <a:ext cx="617943" cy="6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1;p40"/>
            <p:cNvSpPr/>
            <p:nvPr/>
          </p:nvSpPr>
          <p:spPr>
            <a:xfrm flipH="1">
              <a:off x="292056" y="1051247"/>
              <a:ext cx="322707" cy="6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2;p40"/>
            <p:cNvSpPr/>
            <p:nvPr/>
          </p:nvSpPr>
          <p:spPr>
            <a:xfrm flipH="1">
              <a:off x="961781" y="1371165"/>
              <a:ext cx="322707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3;p40"/>
            <p:cNvSpPr/>
            <p:nvPr/>
          </p:nvSpPr>
          <p:spPr>
            <a:xfrm flipH="1">
              <a:off x="1017091" y="149033"/>
              <a:ext cx="264577" cy="14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4;p40"/>
            <p:cNvSpPr/>
            <p:nvPr/>
          </p:nvSpPr>
          <p:spPr>
            <a:xfrm flipH="1">
              <a:off x="966408" y="239830"/>
              <a:ext cx="90142" cy="8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5;p40"/>
            <p:cNvSpPr/>
            <p:nvPr/>
          </p:nvSpPr>
          <p:spPr>
            <a:xfrm flipH="1">
              <a:off x="1254196" y="130001"/>
              <a:ext cx="38403" cy="3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6;p40"/>
            <p:cNvSpPr/>
            <p:nvPr/>
          </p:nvSpPr>
          <p:spPr>
            <a:xfrm flipH="1">
              <a:off x="1254196" y="97947"/>
              <a:ext cx="38403" cy="3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7;p40"/>
            <p:cNvSpPr/>
            <p:nvPr/>
          </p:nvSpPr>
          <p:spPr>
            <a:xfrm flipH="1">
              <a:off x="745064" y="0"/>
              <a:ext cx="107502" cy="104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8;p40"/>
            <p:cNvSpPr/>
            <p:nvPr/>
          </p:nvSpPr>
          <p:spPr>
            <a:xfrm flipH="1">
              <a:off x="803400" y="49691"/>
              <a:ext cx="57625" cy="5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9;p40"/>
            <p:cNvSpPr/>
            <p:nvPr/>
          </p:nvSpPr>
          <p:spPr>
            <a:xfrm flipH="1">
              <a:off x="1251725" y="1155911"/>
              <a:ext cx="45099" cy="9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0;p40"/>
            <p:cNvSpPr/>
            <p:nvPr/>
          </p:nvSpPr>
          <p:spPr>
            <a:xfrm flipH="1">
              <a:off x="1008991" y="1260544"/>
              <a:ext cx="46154" cy="9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1;p40"/>
            <p:cNvSpPr/>
            <p:nvPr/>
          </p:nvSpPr>
          <p:spPr>
            <a:xfrm flipH="1">
              <a:off x="997691" y="1337347"/>
              <a:ext cx="105377" cy="4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2;p40"/>
            <p:cNvSpPr/>
            <p:nvPr/>
          </p:nvSpPr>
          <p:spPr>
            <a:xfrm flipH="1">
              <a:off x="1243503" y="1224540"/>
              <a:ext cx="112373" cy="53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3;p40"/>
            <p:cNvSpPr/>
            <p:nvPr/>
          </p:nvSpPr>
          <p:spPr>
            <a:xfrm flipH="1">
              <a:off x="1251377" y="1155911"/>
              <a:ext cx="41919" cy="4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4;p40"/>
            <p:cNvSpPr/>
            <p:nvPr/>
          </p:nvSpPr>
          <p:spPr>
            <a:xfrm flipH="1">
              <a:off x="1012867" y="1260544"/>
              <a:ext cx="42278" cy="47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5;p40"/>
            <p:cNvSpPr/>
            <p:nvPr/>
          </p:nvSpPr>
          <p:spPr>
            <a:xfrm flipH="1">
              <a:off x="821567" y="240632"/>
              <a:ext cx="237803" cy="26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6;p40"/>
            <p:cNvSpPr/>
            <p:nvPr/>
          </p:nvSpPr>
          <p:spPr>
            <a:xfrm flipH="1">
              <a:off x="867720" y="189895"/>
              <a:ext cx="91748" cy="90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7;p40"/>
            <p:cNvSpPr/>
            <p:nvPr/>
          </p:nvSpPr>
          <p:spPr>
            <a:xfrm flipH="1">
              <a:off x="847632" y="242745"/>
              <a:ext cx="157271" cy="6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8;p40"/>
            <p:cNvSpPr/>
            <p:nvPr/>
          </p:nvSpPr>
          <p:spPr>
            <a:xfrm flipH="1">
              <a:off x="888505" y="199411"/>
              <a:ext cx="31707" cy="2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9;p40"/>
            <p:cNvSpPr/>
            <p:nvPr/>
          </p:nvSpPr>
          <p:spPr>
            <a:xfrm flipH="1">
              <a:off x="846665" y="77109"/>
              <a:ext cx="114549" cy="14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0;p40"/>
            <p:cNvSpPr/>
            <p:nvPr/>
          </p:nvSpPr>
          <p:spPr>
            <a:xfrm flipH="1">
              <a:off x="811689" y="89371"/>
              <a:ext cx="66483" cy="106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1;p40"/>
            <p:cNvSpPr/>
            <p:nvPr/>
          </p:nvSpPr>
          <p:spPr>
            <a:xfrm flipH="1">
              <a:off x="847898" y="159562"/>
              <a:ext cx="28327" cy="3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2;p40"/>
            <p:cNvSpPr/>
            <p:nvPr/>
          </p:nvSpPr>
          <p:spPr>
            <a:xfrm flipH="1">
              <a:off x="950512" y="466099"/>
              <a:ext cx="354761" cy="728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3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4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5;p40"/>
            <p:cNvSpPr/>
            <p:nvPr/>
          </p:nvSpPr>
          <p:spPr>
            <a:xfrm flipH="1">
              <a:off x="1028012" y="558755"/>
              <a:ext cx="66232" cy="15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6;p40"/>
            <p:cNvSpPr/>
            <p:nvPr/>
          </p:nvSpPr>
          <p:spPr>
            <a:xfrm flipH="1">
              <a:off x="903047" y="477378"/>
              <a:ext cx="188027" cy="81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7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8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9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0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1;p40"/>
            <p:cNvSpPr/>
            <p:nvPr/>
          </p:nvSpPr>
          <p:spPr>
            <a:xfrm flipH="1">
              <a:off x="922682" y="491679"/>
              <a:ext cx="9865" cy="20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2;p40"/>
            <p:cNvSpPr/>
            <p:nvPr/>
          </p:nvSpPr>
          <p:spPr>
            <a:xfrm flipH="1">
              <a:off x="1042460" y="457650"/>
              <a:ext cx="9958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3;p40"/>
            <p:cNvSpPr/>
            <p:nvPr/>
          </p:nvSpPr>
          <p:spPr>
            <a:xfrm flipH="1">
              <a:off x="982566" y="474770"/>
              <a:ext cx="9865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4;p40"/>
            <p:cNvSpPr/>
            <p:nvPr/>
          </p:nvSpPr>
          <p:spPr>
            <a:xfrm flipH="1">
              <a:off x="906284" y="135609"/>
              <a:ext cx="7070" cy="1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5;p40"/>
            <p:cNvSpPr/>
            <p:nvPr/>
          </p:nvSpPr>
          <p:spPr>
            <a:xfrm flipH="1">
              <a:off x="940235" y="129261"/>
              <a:ext cx="7291" cy="10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6;p40"/>
            <p:cNvSpPr/>
            <p:nvPr/>
          </p:nvSpPr>
          <p:spPr>
            <a:xfrm flipH="1">
              <a:off x="942052" y="125103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7;p40"/>
            <p:cNvSpPr/>
            <p:nvPr/>
          </p:nvSpPr>
          <p:spPr>
            <a:xfrm flipH="1">
              <a:off x="932547" y="142337"/>
              <a:ext cx="14090" cy="2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8;p40"/>
            <p:cNvSpPr/>
            <p:nvPr/>
          </p:nvSpPr>
          <p:spPr>
            <a:xfrm flipH="1">
              <a:off x="904834" y="169585"/>
              <a:ext cx="23838" cy="8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9;p40"/>
            <p:cNvSpPr/>
            <p:nvPr/>
          </p:nvSpPr>
          <p:spPr>
            <a:xfrm flipH="1">
              <a:off x="891660" y="120062"/>
              <a:ext cx="15578" cy="1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0;p40"/>
            <p:cNvSpPr/>
            <p:nvPr/>
          </p:nvSpPr>
          <p:spPr>
            <a:xfrm flipH="1">
              <a:off x="937120" y="108033"/>
              <a:ext cx="17440" cy="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1;p40"/>
            <p:cNvSpPr/>
            <p:nvPr/>
          </p:nvSpPr>
          <p:spPr>
            <a:xfrm flipH="1">
              <a:off x="806381" y="335749"/>
              <a:ext cx="132852" cy="2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2;p40"/>
            <p:cNvSpPr/>
            <p:nvPr/>
          </p:nvSpPr>
          <p:spPr>
            <a:xfrm flipH="1">
              <a:off x="804658" y="290757"/>
              <a:ext cx="72676" cy="93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3;p40"/>
            <p:cNvSpPr/>
            <p:nvPr/>
          </p:nvSpPr>
          <p:spPr>
            <a:xfrm flipH="1">
              <a:off x="1050561" y="1334495"/>
              <a:ext cx="19506" cy="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4;p40"/>
            <p:cNvSpPr/>
            <p:nvPr/>
          </p:nvSpPr>
          <p:spPr>
            <a:xfrm flipH="1">
              <a:off x="1050212" y="1325623"/>
              <a:ext cx="11377" cy="1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5;p40"/>
            <p:cNvSpPr/>
            <p:nvPr/>
          </p:nvSpPr>
          <p:spPr>
            <a:xfrm flipH="1">
              <a:off x="1299283" y="1228975"/>
              <a:ext cx="23965" cy="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6;p40"/>
            <p:cNvSpPr/>
            <p:nvPr/>
          </p:nvSpPr>
          <p:spPr>
            <a:xfrm flipH="1">
              <a:off x="1299283" y="1219185"/>
              <a:ext cx="15515" cy="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7;p40"/>
            <p:cNvSpPr/>
            <p:nvPr/>
          </p:nvSpPr>
          <p:spPr>
            <a:xfrm flipH="1">
              <a:off x="910158" y="114602"/>
              <a:ext cx="656881" cy="58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8;p40"/>
            <p:cNvSpPr/>
            <p:nvPr/>
          </p:nvSpPr>
          <p:spPr>
            <a:xfrm flipH="1">
              <a:off x="924536" y="128945"/>
              <a:ext cx="605775" cy="55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9;p40"/>
            <p:cNvSpPr/>
            <p:nvPr/>
          </p:nvSpPr>
          <p:spPr>
            <a:xfrm>
              <a:off x="1034113" y="242037"/>
              <a:ext cx="342184" cy="345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0;p40"/>
            <p:cNvSpPr/>
            <p:nvPr/>
          </p:nvSpPr>
          <p:spPr>
            <a:xfrm flipH="1">
              <a:off x="922682" y="568978"/>
              <a:ext cx="41571" cy="40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1;p40"/>
            <p:cNvSpPr/>
            <p:nvPr/>
          </p:nvSpPr>
          <p:spPr>
            <a:xfrm flipH="1">
              <a:off x="957208" y="568978"/>
              <a:ext cx="38751" cy="3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2;p40"/>
            <p:cNvSpPr/>
            <p:nvPr/>
          </p:nvSpPr>
          <p:spPr>
            <a:xfrm flipH="1">
              <a:off x="908234" y="131445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3;p40"/>
            <p:cNvSpPr/>
            <p:nvPr/>
          </p:nvSpPr>
          <p:spPr>
            <a:xfrm flipH="1">
              <a:off x="820718" y="26868"/>
              <a:ext cx="160834" cy="9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4;p40"/>
            <p:cNvSpPr/>
            <p:nvPr/>
          </p:nvSpPr>
          <p:spPr>
            <a:xfrm flipH="1">
              <a:off x="882276" y="235183"/>
              <a:ext cx="50303" cy="24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5;p40"/>
            <p:cNvSpPr/>
            <p:nvPr/>
          </p:nvSpPr>
          <p:spPr>
            <a:xfrm flipH="1">
              <a:off x="569675" y="345962"/>
              <a:ext cx="147805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6;p40"/>
            <p:cNvSpPr/>
            <p:nvPr/>
          </p:nvSpPr>
          <p:spPr>
            <a:xfrm flipH="1">
              <a:off x="403733" y="345962"/>
              <a:ext cx="147816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4499.png" descr="IMG_4499.png"/>
          <p:cNvPicPr>
            <a:picLocks noChangeAspect="1"/>
          </p:cNvPicPr>
          <p:nvPr/>
        </p:nvPicPr>
        <p:blipFill>
          <a:blip r:embed="rId10">
            <a:extLst/>
          </a:blip>
          <a:srcRect l="11632" t="85018" r="55344" b="4470"/>
          <a:stretch>
            <a:fillRect/>
          </a:stretch>
        </p:blipFill>
        <p:spPr>
          <a:xfrm>
            <a:off x="8949531" y="1545321"/>
            <a:ext cx="6484759" cy="14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4500.png" descr="IMG_4500.png"/>
          <p:cNvPicPr>
            <a:picLocks noChangeAspect="1"/>
          </p:cNvPicPr>
          <p:nvPr/>
        </p:nvPicPr>
        <p:blipFill>
          <a:blip r:embed="rId11">
            <a:extLst/>
          </a:blip>
          <a:srcRect l="0" t="7713" r="9411" b="77480"/>
          <a:stretch>
            <a:fillRect/>
          </a:stretch>
        </p:blipFill>
        <p:spPr>
          <a:xfrm>
            <a:off x="10508008" y="2987168"/>
            <a:ext cx="12541771" cy="2934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4500.png" descr="IMG_4500.png"/>
          <p:cNvPicPr>
            <a:picLocks noChangeAspect="1"/>
          </p:cNvPicPr>
          <p:nvPr/>
        </p:nvPicPr>
        <p:blipFill>
          <a:blip r:embed="rId11">
            <a:extLst/>
          </a:blip>
          <a:srcRect l="0" t="22269" r="9324" b="52006"/>
          <a:stretch>
            <a:fillRect/>
          </a:stretch>
        </p:blipFill>
        <p:spPr>
          <a:xfrm>
            <a:off x="12192000" y="6093509"/>
            <a:ext cx="11292154" cy="4586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4500.png" descr="IMG_4500.png"/>
          <p:cNvPicPr>
            <a:picLocks noChangeAspect="1"/>
          </p:cNvPicPr>
          <p:nvPr/>
        </p:nvPicPr>
        <p:blipFill>
          <a:blip r:embed="rId11">
            <a:extLst/>
          </a:blip>
          <a:srcRect l="2778" t="47195" r="7402" b="26670"/>
          <a:stretch>
            <a:fillRect/>
          </a:stretch>
        </p:blipFill>
        <p:spPr>
          <a:xfrm>
            <a:off x="1916281" y="5294238"/>
            <a:ext cx="11698338" cy="4873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4500.png" descr="IMG_4500.png"/>
          <p:cNvPicPr>
            <a:picLocks noChangeAspect="1"/>
          </p:cNvPicPr>
          <p:nvPr/>
        </p:nvPicPr>
        <p:blipFill>
          <a:blip r:embed="rId11">
            <a:extLst/>
          </a:blip>
          <a:srcRect l="31913" t="73043" r="7490" b="12965"/>
          <a:stretch>
            <a:fillRect/>
          </a:stretch>
        </p:blipFill>
        <p:spPr>
          <a:xfrm>
            <a:off x="5826769" y="10095236"/>
            <a:ext cx="7119880" cy="23535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53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52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5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53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55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55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IMG_4501.png" descr="IMG_4501.png"/>
          <p:cNvPicPr>
            <a:picLocks noChangeAspect="1"/>
          </p:cNvPicPr>
          <p:nvPr/>
        </p:nvPicPr>
        <p:blipFill>
          <a:blip r:embed="rId10">
            <a:extLst/>
          </a:blip>
          <a:srcRect l="32625" t="1227" r="43291" b="94484"/>
          <a:stretch>
            <a:fillRect/>
          </a:stretch>
        </p:blipFill>
        <p:spPr>
          <a:xfrm>
            <a:off x="11168521" y="1716771"/>
            <a:ext cx="4704080" cy="1199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IMG_4501.png" descr="IMG_4501.png"/>
          <p:cNvPicPr>
            <a:picLocks noChangeAspect="1"/>
          </p:cNvPicPr>
          <p:nvPr/>
        </p:nvPicPr>
        <p:blipFill>
          <a:blip r:embed="rId10">
            <a:extLst/>
          </a:blip>
          <a:srcRect l="19515" t="5913" r="5931" b="82971"/>
          <a:stretch>
            <a:fillRect/>
          </a:stretch>
        </p:blipFill>
        <p:spPr>
          <a:xfrm>
            <a:off x="12288439" y="2815718"/>
            <a:ext cx="11451806" cy="2444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8" name="IMG_4501.png" descr="IMG_4501.png"/>
          <p:cNvPicPr>
            <a:picLocks noChangeAspect="1"/>
          </p:cNvPicPr>
          <p:nvPr/>
        </p:nvPicPr>
        <p:blipFill>
          <a:blip r:embed="rId10">
            <a:extLst/>
          </a:blip>
          <a:srcRect l="20577" t="17460" r="4869" b="74969"/>
          <a:stretch>
            <a:fillRect/>
          </a:stretch>
        </p:blipFill>
        <p:spPr>
          <a:xfrm>
            <a:off x="13071465" y="5493608"/>
            <a:ext cx="10381063" cy="150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9" name="IMG_4501.png" descr="IMG_4501.png"/>
          <p:cNvPicPr>
            <a:picLocks noChangeAspect="1"/>
          </p:cNvPicPr>
          <p:nvPr/>
        </p:nvPicPr>
        <p:blipFill>
          <a:blip r:embed="rId10">
            <a:extLst/>
          </a:blip>
          <a:srcRect l="21785" t="27169" r="5559" b="51373"/>
          <a:stretch>
            <a:fillRect/>
          </a:stretch>
        </p:blipFill>
        <p:spPr>
          <a:xfrm>
            <a:off x="12946053" y="6891575"/>
            <a:ext cx="10506656" cy="4442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0" name="IMG_4501.png" descr="IMG_4501.png"/>
          <p:cNvPicPr>
            <a:picLocks noChangeAspect="1"/>
          </p:cNvPicPr>
          <p:nvPr/>
        </p:nvPicPr>
        <p:blipFill>
          <a:blip r:embed="rId10">
            <a:extLst/>
          </a:blip>
          <a:srcRect l="27014" t="48633" r="6042" b="34010"/>
          <a:stretch>
            <a:fillRect/>
          </a:stretch>
        </p:blipFill>
        <p:spPr>
          <a:xfrm>
            <a:off x="1983417" y="2815718"/>
            <a:ext cx="9485609" cy="352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1" name="IMG_4501.png" descr="IMG_4501.png"/>
          <p:cNvPicPr>
            <a:picLocks noChangeAspect="1"/>
          </p:cNvPicPr>
          <p:nvPr/>
        </p:nvPicPr>
        <p:blipFill>
          <a:blip r:embed="rId10">
            <a:extLst/>
          </a:blip>
          <a:srcRect l="32324" t="65173" r="5559" b="12919"/>
          <a:stretch>
            <a:fillRect/>
          </a:stretch>
        </p:blipFill>
        <p:spPr>
          <a:xfrm>
            <a:off x="3133494" y="6248067"/>
            <a:ext cx="8108182" cy="40938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4" name="Google Shape;924;p40"/>
          <p:cNvGrpSpPr/>
          <p:nvPr/>
        </p:nvGrpSpPr>
        <p:grpSpPr>
          <a:xfrm>
            <a:off x="21211770" y="9801909"/>
            <a:ext cx="2240755" cy="1876547"/>
            <a:chOff x="0" y="0"/>
            <a:chExt cx="2240754" cy="1876546"/>
          </a:xfrm>
        </p:grpSpPr>
        <p:sp>
          <p:nvSpPr>
            <p:cNvPr id="1562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35" name="IMG_4501.png" descr="IMG_4501.png"/>
          <p:cNvPicPr>
            <a:picLocks noChangeAspect="1"/>
          </p:cNvPicPr>
          <p:nvPr/>
        </p:nvPicPr>
        <p:blipFill>
          <a:blip r:embed="rId10">
            <a:extLst/>
          </a:blip>
          <a:srcRect l="42460" t="87180" r="5077" b="2094"/>
          <a:stretch>
            <a:fillRect/>
          </a:stretch>
        </p:blipFill>
        <p:spPr>
          <a:xfrm>
            <a:off x="3844226" y="10412075"/>
            <a:ext cx="7397593" cy="21650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5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65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64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63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6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64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9" name="تجميع"/>
          <p:cNvGrpSpPr/>
          <p:nvPr/>
        </p:nvGrpSpPr>
        <p:grpSpPr>
          <a:xfrm>
            <a:off x="1946081" y="7432182"/>
            <a:ext cx="3544884" cy="3942178"/>
            <a:chOff x="0" y="0"/>
            <a:chExt cx="3544883" cy="3942177"/>
          </a:xfrm>
        </p:grpSpPr>
        <p:sp>
          <p:nvSpPr>
            <p:cNvPr id="1657" name="مستطيل مستدير الزوايا"/>
            <p:cNvSpPr/>
            <p:nvPr/>
          </p:nvSpPr>
          <p:spPr>
            <a:xfrm>
              <a:off x="0" y="631681"/>
              <a:ext cx="2561314" cy="33104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16871" y="0"/>
              <a:ext cx="2128013" cy="2128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6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4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34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3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3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3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7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1743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741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2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44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4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7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18781900" y="9919113"/>
            <a:ext cx="2440051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48" name="IMG_4502.png" descr="IMG_4502.png"/>
          <p:cNvPicPr>
            <a:picLocks noChangeAspect="1"/>
          </p:cNvPicPr>
          <p:nvPr/>
        </p:nvPicPr>
        <p:blipFill>
          <a:blip r:embed="rId11">
            <a:extLst/>
          </a:blip>
          <a:srcRect l="0" t="29624" r="0" b="53728"/>
          <a:stretch>
            <a:fillRect/>
          </a:stretch>
        </p:blipFill>
        <p:spPr>
          <a:xfrm>
            <a:off x="2503689" y="2525821"/>
            <a:ext cx="20764236" cy="24144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8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1766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764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753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751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74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50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52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7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75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5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7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85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2" name="IMG_4502.png" descr="IMG_4502.png"/>
          <p:cNvPicPr>
            <a:picLocks noChangeAspect="1"/>
          </p:cNvPicPr>
          <p:nvPr/>
        </p:nvPicPr>
        <p:blipFill>
          <a:blip r:embed="rId9">
            <a:extLst/>
          </a:blip>
          <a:srcRect l="57549" t="28547" r="0" b="63177"/>
          <a:stretch>
            <a:fillRect/>
          </a:stretch>
        </p:blipFill>
        <p:spPr>
          <a:xfrm>
            <a:off x="16356898" y="1064418"/>
            <a:ext cx="6133082" cy="8350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2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1870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868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857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855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85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4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6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61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85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6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6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9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7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73" name="IMG_4502.png" descr="IMG_4502.png"/>
          <p:cNvPicPr>
            <a:picLocks noChangeAspect="1"/>
          </p:cNvPicPr>
          <p:nvPr/>
        </p:nvPicPr>
        <p:blipFill>
          <a:blip r:embed="rId9">
            <a:extLst/>
          </a:blip>
          <a:srcRect l="1577" t="36275" r="0" b="53415"/>
          <a:stretch>
            <a:fillRect/>
          </a:stretch>
        </p:blipFill>
        <p:spPr>
          <a:xfrm>
            <a:off x="2930589" y="2564646"/>
            <a:ext cx="19540197" cy="1429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4" name="IMG_4572.png" descr="IMG_4572.png"/>
          <p:cNvPicPr>
            <a:picLocks noChangeAspect="1"/>
          </p:cNvPicPr>
          <p:nvPr/>
        </p:nvPicPr>
        <p:blipFill>
          <a:blip r:embed="rId29">
            <a:extLst/>
          </a:blip>
          <a:srcRect l="71378" t="14286" r="6240" b="37337"/>
          <a:stretch>
            <a:fillRect/>
          </a:stretch>
        </p:blipFill>
        <p:spPr>
          <a:xfrm>
            <a:off x="8009239" y="3730607"/>
            <a:ext cx="4642785" cy="7009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5" name="IMG_4572.png" descr="IMG_4572.png"/>
          <p:cNvPicPr>
            <a:picLocks noChangeAspect="1"/>
          </p:cNvPicPr>
          <p:nvPr/>
        </p:nvPicPr>
        <p:blipFill>
          <a:blip r:embed="rId29">
            <a:extLst/>
          </a:blip>
          <a:srcRect l="5364" t="12515" r="70024" b="38981"/>
          <a:stretch>
            <a:fillRect/>
          </a:stretch>
        </p:blipFill>
        <p:spPr>
          <a:xfrm>
            <a:off x="1943118" y="3630821"/>
            <a:ext cx="5164969" cy="7109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6" name="IMG_4572.png" descr="IMG_4572.png"/>
          <p:cNvPicPr>
            <a:picLocks noChangeAspect="1"/>
          </p:cNvPicPr>
          <p:nvPr/>
        </p:nvPicPr>
        <p:blipFill>
          <a:blip r:embed="rId29">
            <a:extLst/>
          </a:blip>
          <a:srcRect l="55920" t="69151" r="6869" b="22834"/>
          <a:stretch>
            <a:fillRect/>
          </a:stretch>
        </p:blipFill>
        <p:spPr>
          <a:xfrm>
            <a:off x="8085755" y="11218662"/>
            <a:ext cx="5275723" cy="793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7" name="IMG_4574.png" descr="IMG_4574.png"/>
          <p:cNvPicPr>
            <a:picLocks noChangeAspect="1"/>
          </p:cNvPicPr>
          <p:nvPr/>
        </p:nvPicPr>
        <p:blipFill>
          <a:blip r:embed="rId30">
            <a:extLst/>
          </a:blip>
          <a:srcRect l="26937" t="50000" r="0" b="33656"/>
          <a:stretch>
            <a:fillRect/>
          </a:stretch>
        </p:blipFill>
        <p:spPr>
          <a:xfrm>
            <a:off x="2016738" y="11228584"/>
            <a:ext cx="5017789" cy="784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5" name="تجميع"/>
          <p:cNvGrpSpPr/>
          <p:nvPr/>
        </p:nvGrpSpPr>
        <p:grpSpPr>
          <a:xfrm>
            <a:off x="19425949" y="1690451"/>
            <a:ext cx="1905001" cy="5281849"/>
            <a:chOff x="0" y="0"/>
            <a:chExt cx="1905000" cy="5281847"/>
          </a:xfrm>
        </p:grpSpPr>
        <p:sp>
          <p:nvSpPr>
            <p:cNvPr id="1878" name="٢"/>
            <p:cNvSpPr txBox="1"/>
            <p:nvPr/>
          </p:nvSpPr>
          <p:spPr>
            <a:xfrm>
              <a:off x="575946" y="1629369"/>
              <a:ext cx="607564" cy="134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879" name="١٣"/>
            <p:cNvSpPr txBox="1"/>
            <p:nvPr/>
          </p:nvSpPr>
          <p:spPr>
            <a:xfrm>
              <a:off x="575946" y="2384145"/>
              <a:ext cx="958588" cy="134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  <p:sp>
          <p:nvSpPr>
            <p:cNvPr id="1880" name="١٣"/>
            <p:cNvSpPr txBox="1"/>
            <p:nvPr/>
          </p:nvSpPr>
          <p:spPr>
            <a:xfrm>
              <a:off x="575946" y="2978108"/>
              <a:ext cx="958588" cy="134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  <p:sp>
          <p:nvSpPr>
            <p:cNvPr id="1881" name="٠١"/>
            <p:cNvSpPr txBox="1"/>
            <p:nvPr/>
          </p:nvSpPr>
          <p:spPr>
            <a:xfrm>
              <a:off x="640715" y="3933107"/>
              <a:ext cx="958588" cy="134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٠١</a:t>
              </a:r>
            </a:p>
          </p:txBody>
        </p:sp>
        <p:sp>
          <p:nvSpPr>
            <p:cNvPr id="1882" name="خط"/>
            <p:cNvSpPr/>
            <p:nvPr/>
          </p:nvSpPr>
          <p:spPr>
            <a:xfrm>
              <a:off x="0" y="2640924"/>
              <a:ext cx="1905000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83" name="خط"/>
            <p:cNvSpPr/>
            <p:nvPr/>
          </p:nvSpPr>
          <p:spPr>
            <a:xfrm>
              <a:off x="0" y="4082705"/>
              <a:ext cx="1905000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84" name="١٦"/>
            <p:cNvSpPr txBox="1"/>
            <p:nvPr/>
          </p:nvSpPr>
          <p:spPr>
            <a:xfrm>
              <a:off x="400434" y="0"/>
              <a:ext cx="958588" cy="13487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</p:grpSp>
      <p:grpSp>
        <p:nvGrpSpPr>
          <p:cNvPr id="1893" name="تجميع"/>
          <p:cNvGrpSpPr/>
          <p:nvPr/>
        </p:nvGrpSpPr>
        <p:grpSpPr>
          <a:xfrm>
            <a:off x="14401998" y="1481931"/>
            <a:ext cx="1905001" cy="5281849"/>
            <a:chOff x="0" y="0"/>
            <a:chExt cx="1905000" cy="5281847"/>
          </a:xfrm>
        </p:grpSpPr>
        <p:sp>
          <p:nvSpPr>
            <p:cNvPr id="1886" name="٤"/>
            <p:cNvSpPr txBox="1"/>
            <p:nvPr/>
          </p:nvSpPr>
          <p:spPr>
            <a:xfrm>
              <a:off x="575946" y="1629369"/>
              <a:ext cx="607564" cy="134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887" name="١٦"/>
            <p:cNvSpPr txBox="1"/>
            <p:nvPr/>
          </p:nvSpPr>
          <p:spPr>
            <a:xfrm>
              <a:off x="575946" y="2384145"/>
              <a:ext cx="958588" cy="134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1888" name="١٦"/>
            <p:cNvSpPr txBox="1"/>
            <p:nvPr/>
          </p:nvSpPr>
          <p:spPr>
            <a:xfrm>
              <a:off x="575946" y="2978108"/>
              <a:ext cx="958588" cy="134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1889" name="٠٠"/>
            <p:cNvSpPr txBox="1"/>
            <p:nvPr/>
          </p:nvSpPr>
          <p:spPr>
            <a:xfrm>
              <a:off x="640715" y="3933107"/>
              <a:ext cx="958588" cy="134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٠٠</a:t>
              </a:r>
            </a:p>
          </p:txBody>
        </p:sp>
        <p:sp>
          <p:nvSpPr>
            <p:cNvPr id="1890" name="خط"/>
            <p:cNvSpPr/>
            <p:nvPr/>
          </p:nvSpPr>
          <p:spPr>
            <a:xfrm>
              <a:off x="0" y="2640924"/>
              <a:ext cx="1905000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91" name="خط"/>
            <p:cNvSpPr/>
            <p:nvPr/>
          </p:nvSpPr>
          <p:spPr>
            <a:xfrm>
              <a:off x="0" y="4082705"/>
              <a:ext cx="1905000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892" name="١٤"/>
            <p:cNvSpPr txBox="1"/>
            <p:nvPr/>
          </p:nvSpPr>
          <p:spPr>
            <a:xfrm>
              <a:off x="400434" y="0"/>
              <a:ext cx="958588" cy="13487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8300">
                  <a:solidFill>
                    <a:srgbClr val="0056D6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9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6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7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7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7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7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7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7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79" name="تجميع"/>
          <p:cNvGrpSpPr/>
          <p:nvPr/>
        </p:nvGrpSpPr>
        <p:grpSpPr>
          <a:xfrm>
            <a:off x="2303593" y="7725610"/>
            <a:ext cx="4196714" cy="4667063"/>
            <a:chOff x="0" y="0"/>
            <a:chExt cx="4196713" cy="4667061"/>
          </a:xfrm>
        </p:grpSpPr>
        <p:sp>
          <p:nvSpPr>
            <p:cNvPr id="1977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78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187906" y="11539338"/>
            <a:ext cx="2624800" cy="853334"/>
            <a:chOff x="0" y="0"/>
            <a:chExt cx="2624799" cy="853333"/>
          </a:xfrm>
        </p:grpSpPr>
        <p:grpSp>
          <p:nvGrpSpPr>
            <p:cNvPr id="1982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980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1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83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985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1250824" y="6858000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86" name="IMG_4502.png" descr="IMG_4502.png"/>
          <p:cNvPicPr>
            <a:picLocks noChangeAspect="1"/>
          </p:cNvPicPr>
          <p:nvPr/>
        </p:nvPicPr>
        <p:blipFill>
          <a:blip r:embed="rId11">
            <a:extLst/>
          </a:blip>
          <a:srcRect l="47750" t="47031" r="708" b="30187"/>
          <a:stretch>
            <a:fillRect/>
          </a:stretch>
        </p:blipFill>
        <p:spPr>
          <a:xfrm>
            <a:off x="10769974" y="2112912"/>
            <a:ext cx="11173688" cy="3449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6" name="تجميع"/>
          <p:cNvGrpSpPr/>
          <p:nvPr/>
        </p:nvGrpSpPr>
        <p:grpSpPr>
          <a:xfrm>
            <a:off x="0" y="2651696"/>
            <a:ext cx="2069383" cy="10278054"/>
            <a:chOff x="0" y="0"/>
            <a:chExt cx="2069382" cy="10278053"/>
          </a:xfrm>
        </p:grpSpPr>
        <p:grpSp>
          <p:nvGrpSpPr>
            <p:cNvPr id="2004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002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991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989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9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88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90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9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95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99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9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9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0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03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0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