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8040290" y="4743797"/>
            <a:ext cx="1103908" cy="3216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2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966868" y="4708551"/>
            <a:ext cx="1177150" cy="343026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slide" Target="slide12.xml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طيل مستدير الزوايا"/>
          <p:cNvSpPr/>
          <p:nvPr/>
        </p:nvSpPr>
        <p:spPr>
          <a:xfrm>
            <a:off x="2059057" y="1151851"/>
            <a:ext cx="5660921" cy="1380632"/>
          </a:xfrm>
          <a:prstGeom prst="roundRect">
            <a:avLst>
              <a:gd name="adj" fmla="val 13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9" name="مربع نص 1"/>
          <p:cNvSpPr txBox="1"/>
          <p:nvPr/>
        </p:nvSpPr>
        <p:spPr>
          <a:xfrm>
            <a:off x="2944895" y="1049034"/>
            <a:ext cx="3889245" cy="154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السابع </a:t>
            </a:r>
          </a:p>
          <a:p>
            <a:pPr algn="ctr" rtl="0">
              <a:defRPr b="1" sz="1100"/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الدروس من ٧</a:t>
            </a:r>
            <a:r>
              <a:t>-١ 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الى </a:t>
            </a:r>
            <a:r>
              <a:t>٧-٤</a:t>
            </a:r>
            <a:endParaRPr sz="100"/>
          </a:p>
        </p:txBody>
      </p:sp>
      <p:pic>
        <p:nvPicPr>
          <p:cNvPr id="100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1"/>
            <a:ext cx="3921790" cy="392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5361393" y="77753"/>
            <a:ext cx="3780012" cy="914206"/>
            <a:chOff x="0" y="0"/>
            <a:chExt cx="3780011" cy="914204"/>
          </a:xfrm>
        </p:grpSpPr>
        <p:sp>
          <p:nvSpPr>
            <p:cNvPr id="101" name="دائرة"/>
            <p:cNvSpPr/>
            <p:nvPr/>
          </p:nvSpPr>
          <p:spPr>
            <a:xfrm>
              <a:off x="3029302" y="405782"/>
              <a:ext cx="313959" cy="313959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5" name="تجميع"/>
            <p:cNvGrpSpPr/>
            <p:nvPr/>
          </p:nvGrpSpPr>
          <p:grpSpPr>
            <a:xfrm>
              <a:off x="0" y="0"/>
              <a:ext cx="3780012" cy="914205"/>
              <a:chOff x="0" y="0"/>
              <a:chExt cx="3780011" cy="914204"/>
            </a:xfrm>
          </p:grpSpPr>
          <p:sp>
            <p:nvSpPr>
              <p:cNvPr id="102" name="الفصل"/>
              <p:cNvSpPr txBox="1"/>
              <p:nvPr/>
            </p:nvSpPr>
            <p:spPr>
              <a:xfrm>
                <a:off x="2441339" y="0"/>
                <a:ext cx="1338673" cy="4498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3" name="١"/>
              <p:cNvSpPr txBox="1"/>
              <p:nvPr/>
            </p:nvSpPr>
            <p:spPr>
              <a:xfrm>
                <a:off x="2831238" y="194398"/>
                <a:ext cx="719807" cy="7198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104" name="الأنماط العددية والدوال"/>
              <p:cNvSpPr txBox="1"/>
              <p:nvPr/>
            </p:nvSpPr>
            <p:spPr>
              <a:xfrm>
                <a:off x="0" y="275420"/>
                <a:ext cx="2547610" cy="5577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spcBef>
                    <a:spcPts val="1400"/>
                  </a:spcBef>
                  <a:defRPr sz="142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القسمة على عدد من رقم واحد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933581"/>
            <a:ext cx="1847101" cy="184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60000">
            <a:off x="7686706" y="3766148"/>
            <a:ext cx="1136854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4495.png" descr="IMG_4495.png"/>
          <p:cNvPicPr>
            <a:picLocks noChangeAspect="1"/>
          </p:cNvPicPr>
          <p:nvPr/>
        </p:nvPicPr>
        <p:blipFill>
          <a:blip r:embed="rId4">
            <a:extLst/>
          </a:blip>
          <a:srcRect l="15928" t="3662" r="20549" b="64983"/>
          <a:stretch>
            <a:fillRect/>
          </a:stretch>
        </p:blipFill>
        <p:spPr>
          <a:xfrm>
            <a:off x="1405147" y="1225981"/>
            <a:ext cx="6401611" cy="2207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7C6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933581"/>
            <a:ext cx="1847101" cy="184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60000">
            <a:off x="7987007" y="3865470"/>
            <a:ext cx="1136854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4495.png" descr="IMG_4495.png"/>
          <p:cNvPicPr>
            <a:picLocks noChangeAspect="1"/>
          </p:cNvPicPr>
          <p:nvPr/>
        </p:nvPicPr>
        <p:blipFill>
          <a:blip r:embed="rId4">
            <a:extLst/>
          </a:blip>
          <a:srcRect l="2310" t="34855" r="21457" b="2244"/>
          <a:stretch>
            <a:fillRect/>
          </a:stretch>
        </p:blipFill>
        <p:spPr>
          <a:xfrm>
            <a:off x="2448583" y="865817"/>
            <a:ext cx="5597806" cy="3226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2C2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933581"/>
            <a:ext cx="1847101" cy="184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60000">
            <a:off x="7987007" y="3865470"/>
            <a:ext cx="1136854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4496.png" descr="IMG_4496.png"/>
          <p:cNvPicPr>
            <a:picLocks noChangeAspect="1"/>
          </p:cNvPicPr>
          <p:nvPr/>
        </p:nvPicPr>
        <p:blipFill>
          <a:blip r:embed="rId4">
            <a:extLst/>
          </a:blip>
          <a:srcRect l="1485" t="19967" r="4043" b="23276"/>
          <a:stretch>
            <a:fillRect/>
          </a:stretch>
        </p:blipFill>
        <p:spPr>
          <a:xfrm>
            <a:off x="2201542" y="1332706"/>
            <a:ext cx="5905614" cy="2478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6547565" y="3703405"/>
            <a:ext cx="1134062" cy="80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4490.png" descr="IMG_4490.png"/>
          <p:cNvPicPr>
            <a:picLocks noChangeAspect="1"/>
          </p:cNvPicPr>
          <p:nvPr/>
        </p:nvPicPr>
        <p:blipFill>
          <a:blip r:embed="rId4">
            <a:extLst/>
          </a:blip>
          <a:srcRect l="6658" t="7759" r="6658" b="53539"/>
          <a:stretch>
            <a:fillRect/>
          </a:stretch>
        </p:blipFill>
        <p:spPr>
          <a:xfrm>
            <a:off x="2425177" y="980819"/>
            <a:ext cx="5816323" cy="1813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60818"/>
            <a:ext cx="2106866" cy="2106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311795" y="3222826"/>
            <a:ext cx="945994" cy="670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4497.png" descr="IMG_4497.png"/>
          <p:cNvPicPr>
            <a:picLocks noChangeAspect="1"/>
          </p:cNvPicPr>
          <p:nvPr/>
        </p:nvPicPr>
        <p:blipFill>
          <a:blip r:embed="rId4">
            <a:extLst/>
          </a:blip>
          <a:srcRect l="4067" t="22724" r="6460" b="40538"/>
          <a:stretch>
            <a:fillRect/>
          </a:stretch>
        </p:blipFill>
        <p:spPr>
          <a:xfrm>
            <a:off x="2670067" y="844534"/>
            <a:ext cx="5449884" cy="1563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60000">
            <a:off x="7398442" y="3694020"/>
            <a:ext cx="1136853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G_4492.png" descr="IMG_4492.png"/>
          <p:cNvPicPr>
            <a:picLocks noChangeAspect="1"/>
          </p:cNvPicPr>
          <p:nvPr/>
        </p:nvPicPr>
        <p:blipFill>
          <a:blip r:embed="rId5">
            <a:extLst/>
          </a:blip>
          <a:srcRect l="27677" t="2626" r="10767" b="55154"/>
          <a:stretch>
            <a:fillRect/>
          </a:stretch>
        </p:blipFill>
        <p:spPr>
          <a:xfrm>
            <a:off x="2228004" y="663184"/>
            <a:ext cx="5970145" cy="2860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40141"/>
            <a:ext cx="1839861" cy="1839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4492.png" descr="IMG_4492.png"/>
          <p:cNvPicPr>
            <a:picLocks noChangeAspect="1"/>
          </p:cNvPicPr>
          <p:nvPr/>
        </p:nvPicPr>
        <p:blipFill>
          <a:blip r:embed="rId3">
            <a:extLst/>
          </a:blip>
          <a:srcRect l="35424" t="47924" r="12501" b="11796"/>
          <a:stretch>
            <a:fillRect/>
          </a:stretch>
        </p:blipFill>
        <p:spPr>
          <a:xfrm>
            <a:off x="2106866" y="865817"/>
            <a:ext cx="5709486" cy="3084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93" fill="norm" stroke="1" extrusionOk="0">
                <a:moveTo>
                  <a:pt x="17871" y="1"/>
                </a:moveTo>
                <a:cubicBezTo>
                  <a:pt x="17849" y="9"/>
                  <a:pt x="17796" y="54"/>
                  <a:pt x="17704" y="140"/>
                </a:cubicBezTo>
                <a:cubicBezTo>
                  <a:pt x="17543" y="291"/>
                  <a:pt x="17528" y="324"/>
                  <a:pt x="17577" y="415"/>
                </a:cubicBezTo>
                <a:cubicBezTo>
                  <a:pt x="17597" y="453"/>
                  <a:pt x="17597" y="478"/>
                  <a:pt x="17577" y="501"/>
                </a:cubicBezTo>
                <a:cubicBezTo>
                  <a:pt x="17561" y="519"/>
                  <a:pt x="17548" y="552"/>
                  <a:pt x="17548" y="573"/>
                </a:cubicBezTo>
                <a:cubicBezTo>
                  <a:pt x="17548" y="594"/>
                  <a:pt x="17619" y="550"/>
                  <a:pt x="17706" y="473"/>
                </a:cubicBezTo>
                <a:cubicBezTo>
                  <a:pt x="17860" y="337"/>
                  <a:pt x="17890" y="273"/>
                  <a:pt x="17835" y="209"/>
                </a:cubicBezTo>
                <a:cubicBezTo>
                  <a:pt x="17816" y="188"/>
                  <a:pt x="17823" y="148"/>
                  <a:pt x="17853" y="87"/>
                </a:cubicBezTo>
                <a:cubicBezTo>
                  <a:pt x="17884" y="24"/>
                  <a:pt x="17892" y="-7"/>
                  <a:pt x="17871" y="1"/>
                </a:cubicBezTo>
                <a:close/>
                <a:moveTo>
                  <a:pt x="19442" y="587"/>
                </a:moveTo>
                <a:cubicBezTo>
                  <a:pt x="19382" y="549"/>
                  <a:pt x="19308" y="687"/>
                  <a:pt x="19308" y="898"/>
                </a:cubicBezTo>
                <a:cubicBezTo>
                  <a:pt x="19308" y="1052"/>
                  <a:pt x="19315" y="1065"/>
                  <a:pt x="19388" y="1065"/>
                </a:cubicBezTo>
                <a:cubicBezTo>
                  <a:pt x="19485" y="1065"/>
                  <a:pt x="19539" y="871"/>
                  <a:pt x="19494" y="687"/>
                </a:cubicBezTo>
                <a:cubicBezTo>
                  <a:pt x="19481" y="632"/>
                  <a:pt x="19462" y="600"/>
                  <a:pt x="19442" y="587"/>
                </a:cubicBezTo>
                <a:close/>
                <a:moveTo>
                  <a:pt x="17853" y="659"/>
                </a:moveTo>
                <a:cubicBezTo>
                  <a:pt x="17848" y="665"/>
                  <a:pt x="17842" y="683"/>
                  <a:pt x="17835" y="715"/>
                </a:cubicBezTo>
                <a:cubicBezTo>
                  <a:pt x="17818" y="793"/>
                  <a:pt x="17796" y="822"/>
                  <a:pt x="17767" y="801"/>
                </a:cubicBezTo>
                <a:cubicBezTo>
                  <a:pt x="17742" y="783"/>
                  <a:pt x="17712" y="804"/>
                  <a:pt x="17692" y="854"/>
                </a:cubicBezTo>
                <a:cubicBezTo>
                  <a:pt x="17664" y="925"/>
                  <a:pt x="17653" y="928"/>
                  <a:pt x="17617" y="873"/>
                </a:cubicBezTo>
                <a:cubicBezTo>
                  <a:pt x="17580" y="816"/>
                  <a:pt x="17574" y="826"/>
                  <a:pt x="17574" y="937"/>
                </a:cubicBezTo>
                <a:cubicBezTo>
                  <a:pt x="17574" y="1031"/>
                  <a:pt x="17587" y="1065"/>
                  <a:pt x="17625" y="1065"/>
                </a:cubicBezTo>
                <a:cubicBezTo>
                  <a:pt x="17653" y="1065"/>
                  <a:pt x="17683" y="1042"/>
                  <a:pt x="17692" y="1015"/>
                </a:cubicBezTo>
                <a:cubicBezTo>
                  <a:pt x="17701" y="988"/>
                  <a:pt x="17737" y="968"/>
                  <a:pt x="17770" y="968"/>
                </a:cubicBezTo>
                <a:cubicBezTo>
                  <a:pt x="17811" y="968"/>
                  <a:pt x="17836" y="930"/>
                  <a:pt x="17847" y="857"/>
                </a:cubicBezTo>
                <a:cubicBezTo>
                  <a:pt x="17865" y="730"/>
                  <a:pt x="17866" y="641"/>
                  <a:pt x="17853" y="659"/>
                </a:cubicBezTo>
                <a:close/>
                <a:moveTo>
                  <a:pt x="13878" y="968"/>
                </a:moveTo>
                <a:cubicBezTo>
                  <a:pt x="13851" y="969"/>
                  <a:pt x="13816" y="998"/>
                  <a:pt x="13786" y="1048"/>
                </a:cubicBezTo>
                <a:cubicBezTo>
                  <a:pt x="13735" y="1134"/>
                  <a:pt x="13723" y="1284"/>
                  <a:pt x="13762" y="1329"/>
                </a:cubicBezTo>
                <a:cubicBezTo>
                  <a:pt x="13775" y="1344"/>
                  <a:pt x="13780" y="1403"/>
                  <a:pt x="13771" y="1462"/>
                </a:cubicBezTo>
                <a:lnTo>
                  <a:pt x="13756" y="1571"/>
                </a:lnTo>
                <a:lnTo>
                  <a:pt x="13830" y="1462"/>
                </a:lnTo>
                <a:cubicBezTo>
                  <a:pt x="13870" y="1403"/>
                  <a:pt x="13918" y="1357"/>
                  <a:pt x="13936" y="1357"/>
                </a:cubicBezTo>
                <a:cubicBezTo>
                  <a:pt x="13954" y="1357"/>
                  <a:pt x="13984" y="1323"/>
                  <a:pt x="14001" y="1285"/>
                </a:cubicBezTo>
                <a:cubicBezTo>
                  <a:pt x="14028" y="1225"/>
                  <a:pt x="14015" y="1215"/>
                  <a:pt x="13918" y="1223"/>
                </a:cubicBezTo>
                <a:cubicBezTo>
                  <a:pt x="13833" y="1231"/>
                  <a:pt x="13804" y="1217"/>
                  <a:pt x="13804" y="1162"/>
                </a:cubicBezTo>
                <a:cubicBezTo>
                  <a:pt x="13804" y="1116"/>
                  <a:pt x="13825" y="1091"/>
                  <a:pt x="13863" y="1098"/>
                </a:cubicBezTo>
                <a:cubicBezTo>
                  <a:pt x="13901" y="1106"/>
                  <a:pt x="13923" y="1086"/>
                  <a:pt x="13923" y="1040"/>
                </a:cubicBezTo>
                <a:cubicBezTo>
                  <a:pt x="13923" y="992"/>
                  <a:pt x="13904" y="966"/>
                  <a:pt x="13878" y="968"/>
                </a:cubicBezTo>
                <a:close/>
                <a:moveTo>
                  <a:pt x="21452" y="1015"/>
                </a:moveTo>
                <a:cubicBezTo>
                  <a:pt x="21361" y="1015"/>
                  <a:pt x="21281" y="1230"/>
                  <a:pt x="21325" y="1360"/>
                </a:cubicBezTo>
                <a:cubicBezTo>
                  <a:pt x="21342" y="1409"/>
                  <a:pt x="21348" y="1487"/>
                  <a:pt x="21338" y="1535"/>
                </a:cubicBezTo>
                <a:cubicBezTo>
                  <a:pt x="21323" y="1606"/>
                  <a:pt x="21333" y="1603"/>
                  <a:pt x="21395" y="1512"/>
                </a:cubicBezTo>
                <a:cubicBezTo>
                  <a:pt x="21436" y="1453"/>
                  <a:pt x="21484" y="1404"/>
                  <a:pt x="21502" y="1404"/>
                </a:cubicBezTo>
                <a:cubicBezTo>
                  <a:pt x="21520" y="1404"/>
                  <a:pt x="21550" y="1368"/>
                  <a:pt x="21569" y="1326"/>
                </a:cubicBezTo>
                <a:cubicBezTo>
                  <a:pt x="21600" y="1258"/>
                  <a:pt x="21593" y="1253"/>
                  <a:pt x="21511" y="1282"/>
                </a:cubicBezTo>
                <a:cubicBezTo>
                  <a:pt x="21443" y="1305"/>
                  <a:pt x="21410" y="1293"/>
                  <a:pt x="21385" y="1237"/>
                </a:cubicBezTo>
                <a:cubicBezTo>
                  <a:pt x="21357" y="1174"/>
                  <a:pt x="21357" y="1157"/>
                  <a:pt x="21389" y="1134"/>
                </a:cubicBezTo>
                <a:cubicBezTo>
                  <a:pt x="21410" y="1119"/>
                  <a:pt x="21443" y="1115"/>
                  <a:pt x="21461" y="1123"/>
                </a:cubicBezTo>
                <a:cubicBezTo>
                  <a:pt x="21480" y="1131"/>
                  <a:pt x="21500" y="1110"/>
                  <a:pt x="21506" y="1076"/>
                </a:cubicBezTo>
                <a:cubicBezTo>
                  <a:pt x="21514" y="1038"/>
                  <a:pt x="21495" y="1015"/>
                  <a:pt x="21452" y="1015"/>
                </a:cubicBezTo>
                <a:close/>
                <a:moveTo>
                  <a:pt x="10251" y="1140"/>
                </a:moveTo>
                <a:cubicBezTo>
                  <a:pt x="10242" y="1141"/>
                  <a:pt x="10223" y="1155"/>
                  <a:pt x="10190" y="1187"/>
                </a:cubicBezTo>
                <a:cubicBezTo>
                  <a:pt x="10141" y="1234"/>
                  <a:pt x="10063" y="1258"/>
                  <a:pt x="9990" y="1248"/>
                </a:cubicBezTo>
                <a:cubicBezTo>
                  <a:pt x="9893" y="1236"/>
                  <a:pt x="9865" y="1254"/>
                  <a:pt x="9834" y="1337"/>
                </a:cubicBezTo>
                <a:cubicBezTo>
                  <a:pt x="9798" y="1438"/>
                  <a:pt x="9800" y="1438"/>
                  <a:pt x="9936" y="1415"/>
                </a:cubicBezTo>
                <a:cubicBezTo>
                  <a:pt x="10092" y="1389"/>
                  <a:pt x="10234" y="1286"/>
                  <a:pt x="10256" y="1182"/>
                </a:cubicBezTo>
                <a:cubicBezTo>
                  <a:pt x="10262" y="1153"/>
                  <a:pt x="10261" y="1139"/>
                  <a:pt x="10251" y="1140"/>
                </a:cubicBezTo>
                <a:close/>
                <a:moveTo>
                  <a:pt x="15839" y="1415"/>
                </a:moveTo>
                <a:cubicBezTo>
                  <a:pt x="15815" y="1428"/>
                  <a:pt x="15771" y="1469"/>
                  <a:pt x="15686" y="1548"/>
                </a:cubicBezTo>
                <a:cubicBezTo>
                  <a:pt x="15602" y="1627"/>
                  <a:pt x="15525" y="1727"/>
                  <a:pt x="15516" y="1768"/>
                </a:cubicBezTo>
                <a:cubicBezTo>
                  <a:pt x="15506" y="1820"/>
                  <a:pt x="15556" y="1789"/>
                  <a:pt x="15683" y="1671"/>
                </a:cubicBezTo>
                <a:cubicBezTo>
                  <a:pt x="15784" y="1577"/>
                  <a:pt x="15866" y="1478"/>
                  <a:pt x="15866" y="1451"/>
                </a:cubicBezTo>
                <a:cubicBezTo>
                  <a:pt x="15866" y="1417"/>
                  <a:pt x="15863" y="1402"/>
                  <a:pt x="15839" y="1415"/>
                </a:cubicBezTo>
                <a:close/>
                <a:moveTo>
                  <a:pt x="11677" y="1423"/>
                </a:moveTo>
                <a:cubicBezTo>
                  <a:pt x="11665" y="1420"/>
                  <a:pt x="11655" y="1438"/>
                  <a:pt x="11638" y="1476"/>
                </a:cubicBezTo>
                <a:cubicBezTo>
                  <a:pt x="11607" y="1544"/>
                  <a:pt x="11606" y="1616"/>
                  <a:pt x="11632" y="1896"/>
                </a:cubicBezTo>
                <a:cubicBezTo>
                  <a:pt x="11649" y="2081"/>
                  <a:pt x="11663" y="2356"/>
                  <a:pt x="11663" y="2507"/>
                </a:cubicBezTo>
                <a:cubicBezTo>
                  <a:pt x="11663" y="2831"/>
                  <a:pt x="11616" y="2961"/>
                  <a:pt x="11495" y="2963"/>
                </a:cubicBezTo>
                <a:cubicBezTo>
                  <a:pt x="11450" y="2963"/>
                  <a:pt x="11397" y="2986"/>
                  <a:pt x="11375" y="3013"/>
                </a:cubicBezTo>
                <a:cubicBezTo>
                  <a:pt x="11341" y="3054"/>
                  <a:pt x="11345" y="3075"/>
                  <a:pt x="11398" y="3157"/>
                </a:cubicBezTo>
                <a:cubicBezTo>
                  <a:pt x="11523" y="3352"/>
                  <a:pt x="11981" y="3230"/>
                  <a:pt x="12137" y="2960"/>
                </a:cubicBezTo>
                <a:cubicBezTo>
                  <a:pt x="12269" y="2733"/>
                  <a:pt x="12229" y="2329"/>
                  <a:pt x="12074" y="2329"/>
                </a:cubicBezTo>
                <a:cubicBezTo>
                  <a:pt x="12042" y="2329"/>
                  <a:pt x="11960" y="2394"/>
                  <a:pt x="11893" y="2474"/>
                </a:cubicBezTo>
                <a:cubicBezTo>
                  <a:pt x="11825" y="2553"/>
                  <a:pt x="11765" y="2601"/>
                  <a:pt x="11759" y="2582"/>
                </a:cubicBezTo>
                <a:cubicBezTo>
                  <a:pt x="11729" y="2486"/>
                  <a:pt x="11713" y="1737"/>
                  <a:pt x="11740" y="1676"/>
                </a:cubicBezTo>
                <a:cubicBezTo>
                  <a:pt x="11762" y="1626"/>
                  <a:pt x="11758" y="1586"/>
                  <a:pt x="11722" y="1504"/>
                </a:cubicBezTo>
                <a:cubicBezTo>
                  <a:pt x="11700" y="1454"/>
                  <a:pt x="11688" y="1427"/>
                  <a:pt x="11677" y="1423"/>
                </a:cubicBezTo>
                <a:close/>
                <a:moveTo>
                  <a:pt x="10508" y="1426"/>
                </a:moveTo>
                <a:cubicBezTo>
                  <a:pt x="10466" y="1435"/>
                  <a:pt x="10450" y="1620"/>
                  <a:pt x="10454" y="1982"/>
                </a:cubicBezTo>
                <a:cubicBezTo>
                  <a:pt x="10458" y="2312"/>
                  <a:pt x="10450" y="2424"/>
                  <a:pt x="10419" y="2471"/>
                </a:cubicBezTo>
                <a:cubicBezTo>
                  <a:pt x="10386" y="2522"/>
                  <a:pt x="10368" y="2498"/>
                  <a:pt x="10310" y="2326"/>
                </a:cubicBezTo>
                <a:cubicBezTo>
                  <a:pt x="10212" y="2040"/>
                  <a:pt x="9941" y="1531"/>
                  <a:pt x="9906" y="1571"/>
                </a:cubicBezTo>
                <a:cubicBezTo>
                  <a:pt x="9852" y="1632"/>
                  <a:pt x="9873" y="1917"/>
                  <a:pt x="9941" y="2035"/>
                </a:cubicBezTo>
                <a:cubicBezTo>
                  <a:pt x="9976" y="2096"/>
                  <a:pt x="10016" y="2133"/>
                  <a:pt x="10029" y="2118"/>
                </a:cubicBezTo>
                <a:cubicBezTo>
                  <a:pt x="10056" y="2088"/>
                  <a:pt x="10203" y="2361"/>
                  <a:pt x="10296" y="2612"/>
                </a:cubicBezTo>
                <a:lnTo>
                  <a:pt x="10356" y="2774"/>
                </a:lnTo>
                <a:lnTo>
                  <a:pt x="10269" y="2940"/>
                </a:lnTo>
                <a:cubicBezTo>
                  <a:pt x="10221" y="3032"/>
                  <a:pt x="10167" y="3107"/>
                  <a:pt x="10148" y="3107"/>
                </a:cubicBezTo>
                <a:cubicBezTo>
                  <a:pt x="10129" y="3107"/>
                  <a:pt x="10113" y="3162"/>
                  <a:pt x="10113" y="3229"/>
                </a:cubicBezTo>
                <a:cubicBezTo>
                  <a:pt x="10113" y="3345"/>
                  <a:pt x="10121" y="3351"/>
                  <a:pt x="10269" y="3351"/>
                </a:cubicBezTo>
                <a:cubicBezTo>
                  <a:pt x="10376" y="3351"/>
                  <a:pt x="10438" y="3326"/>
                  <a:pt x="10466" y="3274"/>
                </a:cubicBezTo>
                <a:cubicBezTo>
                  <a:pt x="10509" y="3194"/>
                  <a:pt x="10517" y="3000"/>
                  <a:pt x="10484" y="2843"/>
                </a:cubicBezTo>
                <a:cubicBezTo>
                  <a:pt x="10473" y="2792"/>
                  <a:pt x="10480" y="2640"/>
                  <a:pt x="10499" y="2504"/>
                </a:cubicBezTo>
                <a:cubicBezTo>
                  <a:pt x="10518" y="2368"/>
                  <a:pt x="10533" y="2143"/>
                  <a:pt x="10533" y="2001"/>
                </a:cubicBezTo>
                <a:cubicBezTo>
                  <a:pt x="10533" y="1860"/>
                  <a:pt x="10549" y="1701"/>
                  <a:pt x="10566" y="1648"/>
                </a:cubicBezTo>
                <a:cubicBezTo>
                  <a:pt x="10593" y="1570"/>
                  <a:pt x="10591" y="1539"/>
                  <a:pt x="10557" y="1476"/>
                </a:cubicBezTo>
                <a:cubicBezTo>
                  <a:pt x="10538" y="1441"/>
                  <a:pt x="10522" y="1423"/>
                  <a:pt x="10508" y="1426"/>
                </a:cubicBezTo>
                <a:close/>
                <a:moveTo>
                  <a:pt x="14472" y="1432"/>
                </a:moveTo>
                <a:cubicBezTo>
                  <a:pt x="14434" y="1439"/>
                  <a:pt x="14412" y="1637"/>
                  <a:pt x="14411" y="2012"/>
                </a:cubicBezTo>
                <a:cubicBezTo>
                  <a:pt x="14409" y="2265"/>
                  <a:pt x="14396" y="2492"/>
                  <a:pt x="14381" y="2521"/>
                </a:cubicBezTo>
                <a:cubicBezTo>
                  <a:pt x="14361" y="2557"/>
                  <a:pt x="14316" y="2474"/>
                  <a:pt x="14228" y="2235"/>
                </a:cubicBezTo>
                <a:cubicBezTo>
                  <a:pt x="14159" y="2048"/>
                  <a:pt x="14054" y="1814"/>
                  <a:pt x="13995" y="1715"/>
                </a:cubicBezTo>
                <a:cubicBezTo>
                  <a:pt x="13894" y="1546"/>
                  <a:pt x="13886" y="1542"/>
                  <a:pt x="13852" y="1626"/>
                </a:cubicBezTo>
                <a:cubicBezTo>
                  <a:pt x="13833" y="1675"/>
                  <a:pt x="13818" y="1747"/>
                  <a:pt x="13818" y="1787"/>
                </a:cubicBezTo>
                <a:cubicBezTo>
                  <a:pt x="13818" y="1889"/>
                  <a:pt x="13948" y="2132"/>
                  <a:pt x="13987" y="2104"/>
                </a:cubicBezTo>
                <a:cubicBezTo>
                  <a:pt x="14019" y="2082"/>
                  <a:pt x="14179" y="2402"/>
                  <a:pt x="14274" y="2676"/>
                </a:cubicBezTo>
                <a:cubicBezTo>
                  <a:pt x="14318" y="2802"/>
                  <a:pt x="14317" y="2804"/>
                  <a:pt x="14225" y="2954"/>
                </a:cubicBezTo>
                <a:cubicBezTo>
                  <a:pt x="14173" y="3038"/>
                  <a:pt x="14120" y="3107"/>
                  <a:pt x="14106" y="3107"/>
                </a:cubicBezTo>
                <a:cubicBezTo>
                  <a:pt x="14092" y="3107"/>
                  <a:pt x="14080" y="3162"/>
                  <a:pt x="14080" y="3229"/>
                </a:cubicBezTo>
                <a:cubicBezTo>
                  <a:pt x="14080" y="3345"/>
                  <a:pt x="14088" y="3351"/>
                  <a:pt x="14238" y="3351"/>
                </a:cubicBezTo>
                <a:cubicBezTo>
                  <a:pt x="14377" y="3351"/>
                  <a:pt x="14399" y="3336"/>
                  <a:pt x="14438" y="3226"/>
                </a:cubicBezTo>
                <a:cubicBezTo>
                  <a:pt x="14474" y="3122"/>
                  <a:pt x="14477" y="3073"/>
                  <a:pt x="14451" y="2915"/>
                </a:cubicBezTo>
                <a:cubicBezTo>
                  <a:pt x="14431" y="2792"/>
                  <a:pt x="14429" y="2685"/>
                  <a:pt x="14445" y="2607"/>
                </a:cubicBezTo>
                <a:cubicBezTo>
                  <a:pt x="14459" y="2541"/>
                  <a:pt x="14478" y="2307"/>
                  <a:pt x="14489" y="2082"/>
                </a:cubicBezTo>
                <a:cubicBezTo>
                  <a:pt x="14499" y="1857"/>
                  <a:pt x="14516" y="1650"/>
                  <a:pt x="14528" y="1623"/>
                </a:cubicBezTo>
                <a:cubicBezTo>
                  <a:pt x="14539" y="1597"/>
                  <a:pt x="14534" y="1537"/>
                  <a:pt x="14516" y="1490"/>
                </a:cubicBezTo>
                <a:cubicBezTo>
                  <a:pt x="14499" y="1449"/>
                  <a:pt x="14485" y="1429"/>
                  <a:pt x="14472" y="1432"/>
                </a:cubicBezTo>
                <a:close/>
                <a:moveTo>
                  <a:pt x="21280" y="1501"/>
                </a:moveTo>
                <a:lnTo>
                  <a:pt x="21103" y="1626"/>
                </a:lnTo>
                <a:cubicBezTo>
                  <a:pt x="21005" y="1694"/>
                  <a:pt x="20869" y="1816"/>
                  <a:pt x="20800" y="1898"/>
                </a:cubicBezTo>
                <a:cubicBezTo>
                  <a:pt x="20691" y="2028"/>
                  <a:pt x="20674" y="2070"/>
                  <a:pt x="20674" y="2212"/>
                </a:cubicBezTo>
                <a:cubicBezTo>
                  <a:pt x="20674" y="2353"/>
                  <a:pt x="20688" y="2388"/>
                  <a:pt x="20773" y="2468"/>
                </a:cubicBezTo>
                <a:cubicBezTo>
                  <a:pt x="20900" y="2589"/>
                  <a:pt x="21022" y="2800"/>
                  <a:pt x="21008" y="2876"/>
                </a:cubicBezTo>
                <a:cubicBezTo>
                  <a:pt x="20993" y="2963"/>
                  <a:pt x="20817" y="3012"/>
                  <a:pt x="20629" y="2979"/>
                </a:cubicBezTo>
                <a:cubicBezTo>
                  <a:pt x="20486" y="2955"/>
                  <a:pt x="20449" y="2924"/>
                  <a:pt x="20348" y="2760"/>
                </a:cubicBezTo>
                <a:cubicBezTo>
                  <a:pt x="20284" y="2656"/>
                  <a:pt x="20220" y="2571"/>
                  <a:pt x="20205" y="2571"/>
                </a:cubicBezTo>
                <a:cubicBezTo>
                  <a:pt x="20191" y="2571"/>
                  <a:pt x="20142" y="2658"/>
                  <a:pt x="20096" y="2765"/>
                </a:cubicBezTo>
                <a:cubicBezTo>
                  <a:pt x="20019" y="2945"/>
                  <a:pt x="20003" y="2960"/>
                  <a:pt x="19884" y="2960"/>
                </a:cubicBezTo>
                <a:cubicBezTo>
                  <a:pt x="19788" y="2960"/>
                  <a:pt x="19750" y="2938"/>
                  <a:pt x="19731" y="2874"/>
                </a:cubicBezTo>
                <a:cubicBezTo>
                  <a:pt x="19709" y="2798"/>
                  <a:pt x="19662" y="2147"/>
                  <a:pt x="19643" y="1648"/>
                </a:cubicBezTo>
                <a:cubicBezTo>
                  <a:pt x="19636" y="1481"/>
                  <a:pt x="19635" y="1478"/>
                  <a:pt x="19601" y="1590"/>
                </a:cubicBezTo>
                <a:cubicBezTo>
                  <a:pt x="19572" y="1684"/>
                  <a:pt x="19572" y="1876"/>
                  <a:pt x="19598" y="2679"/>
                </a:cubicBezTo>
                <a:lnTo>
                  <a:pt x="19628" y="3654"/>
                </a:lnTo>
                <a:lnTo>
                  <a:pt x="19566" y="3768"/>
                </a:lnTo>
                <a:cubicBezTo>
                  <a:pt x="19440" y="4000"/>
                  <a:pt x="19165" y="4000"/>
                  <a:pt x="19083" y="3768"/>
                </a:cubicBezTo>
                <a:cubicBezTo>
                  <a:pt x="19046" y="3664"/>
                  <a:pt x="19046" y="3634"/>
                  <a:pt x="19083" y="3471"/>
                </a:cubicBezTo>
                <a:cubicBezTo>
                  <a:pt x="19139" y="3222"/>
                  <a:pt x="19132" y="3192"/>
                  <a:pt x="19070" y="3413"/>
                </a:cubicBezTo>
                <a:cubicBezTo>
                  <a:pt x="18982" y="3721"/>
                  <a:pt x="18999" y="4073"/>
                  <a:pt x="19106" y="4168"/>
                </a:cubicBezTo>
                <a:cubicBezTo>
                  <a:pt x="19190" y="4243"/>
                  <a:pt x="19374" y="4237"/>
                  <a:pt x="19478" y="4157"/>
                </a:cubicBezTo>
                <a:cubicBezTo>
                  <a:pt x="19588" y="4072"/>
                  <a:pt x="19626" y="3949"/>
                  <a:pt x="19662" y="3546"/>
                </a:cubicBezTo>
                <a:lnTo>
                  <a:pt x="19691" y="3229"/>
                </a:lnTo>
                <a:lnTo>
                  <a:pt x="19817" y="3246"/>
                </a:lnTo>
                <a:cubicBezTo>
                  <a:pt x="19916" y="3259"/>
                  <a:pt x="19954" y="3242"/>
                  <a:pt x="20000" y="3163"/>
                </a:cubicBezTo>
                <a:lnTo>
                  <a:pt x="20058" y="3063"/>
                </a:lnTo>
                <a:lnTo>
                  <a:pt x="20175" y="3204"/>
                </a:lnTo>
                <a:cubicBezTo>
                  <a:pt x="20315" y="3376"/>
                  <a:pt x="20348" y="3384"/>
                  <a:pt x="20367" y="3246"/>
                </a:cubicBezTo>
                <a:cubicBezTo>
                  <a:pt x="20379" y="3166"/>
                  <a:pt x="20392" y="3153"/>
                  <a:pt x="20429" y="3185"/>
                </a:cubicBezTo>
                <a:cubicBezTo>
                  <a:pt x="20455" y="3207"/>
                  <a:pt x="20578" y="3234"/>
                  <a:pt x="20702" y="3243"/>
                </a:cubicBezTo>
                <a:cubicBezTo>
                  <a:pt x="20980" y="3264"/>
                  <a:pt x="21047" y="3194"/>
                  <a:pt x="21052" y="2876"/>
                </a:cubicBezTo>
                <a:cubicBezTo>
                  <a:pt x="21055" y="2640"/>
                  <a:pt x="20993" y="2459"/>
                  <a:pt x="20848" y="2282"/>
                </a:cubicBezTo>
                <a:cubicBezTo>
                  <a:pt x="20759" y="2173"/>
                  <a:pt x="20753" y="2157"/>
                  <a:pt x="20794" y="2101"/>
                </a:cubicBezTo>
                <a:cubicBezTo>
                  <a:pt x="20818" y="2068"/>
                  <a:pt x="20922" y="1979"/>
                  <a:pt x="21022" y="1907"/>
                </a:cubicBezTo>
                <a:cubicBezTo>
                  <a:pt x="21156" y="1810"/>
                  <a:pt x="21213" y="1738"/>
                  <a:pt x="21241" y="1637"/>
                </a:cubicBezTo>
                <a:lnTo>
                  <a:pt x="21280" y="1501"/>
                </a:lnTo>
                <a:close/>
                <a:moveTo>
                  <a:pt x="18625" y="1523"/>
                </a:moveTo>
                <a:cubicBezTo>
                  <a:pt x="18625" y="1489"/>
                  <a:pt x="18360" y="1691"/>
                  <a:pt x="18220" y="1832"/>
                </a:cubicBezTo>
                <a:cubicBezTo>
                  <a:pt x="17991" y="2062"/>
                  <a:pt x="17972" y="2287"/>
                  <a:pt x="18162" y="2493"/>
                </a:cubicBezTo>
                <a:cubicBezTo>
                  <a:pt x="18317" y="2662"/>
                  <a:pt x="18400" y="2834"/>
                  <a:pt x="18357" y="2899"/>
                </a:cubicBezTo>
                <a:cubicBezTo>
                  <a:pt x="18305" y="2976"/>
                  <a:pt x="18112" y="3022"/>
                  <a:pt x="17994" y="2985"/>
                </a:cubicBezTo>
                <a:cubicBezTo>
                  <a:pt x="17915" y="2960"/>
                  <a:pt x="17879" y="2919"/>
                  <a:pt x="17853" y="2824"/>
                </a:cubicBezTo>
                <a:cubicBezTo>
                  <a:pt x="17813" y="2678"/>
                  <a:pt x="17769" y="2264"/>
                  <a:pt x="17742" y="1798"/>
                </a:cubicBezTo>
                <a:cubicBezTo>
                  <a:pt x="17726" y="1535"/>
                  <a:pt x="17720" y="1498"/>
                  <a:pt x="17692" y="1568"/>
                </a:cubicBezTo>
                <a:cubicBezTo>
                  <a:pt x="17674" y="1613"/>
                  <a:pt x="17651" y="1836"/>
                  <a:pt x="17641" y="2062"/>
                </a:cubicBezTo>
                <a:cubicBezTo>
                  <a:pt x="17631" y="2289"/>
                  <a:pt x="17611" y="2487"/>
                  <a:pt x="17596" y="2504"/>
                </a:cubicBezTo>
                <a:cubicBezTo>
                  <a:pt x="17582" y="2521"/>
                  <a:pt x="17514" y="2420"/>
                  <a:pt x="17448" y="2279"/>
                </a:cubicBezTo>
                <a:cubicBezTo>
                  <a:pt x="17328" y="2025"/>
                  <a:pt x="17124" y="1746"/>
                  <a:pt x="17057" y="1746"/>
                </a:cubicBezTo>
                <a:cubicBezTo>
                  <a:pt x="17035" y="1746"/>
                  <a:pt x="17023" y="1810"/>
                  <a:pt x="17023" y="1929"/>
                </a:cubicBezTo>
                <a:cubicBezTo>
                  <a:pt x="17023" y="2081"/>
                  <a:pt x="17036" y="2127"/>
                  <a:pt x="17099" y="2196"/>
                </a:cubicBezTo>
                <a:cubicBezTo>
                  <a:pt x="17141" y="2242"/>
                  <a:pt x="17192" y="2269"/>
                  <a:pt x="17213" y="2254"/>
                </a:cubicBezTo>
                <a:cubicBezTo>
                  <a:pt x="17263" y="2219"/>
                  <a:pt x="17521" y="2680"/>
                  <a:pt x="17521" y="2804"/>
                </a:cubicBezTo>
                <a:cubicBezTo>
                  <a:pt x="17521" y="2914"/>
                  <a:pt x="17424" y="3090"/>
                  <a:pt x="17246" y="3301"/>
                </a:cubicBezTo>
                <a:lnTo>
                  <a:pt x="17114" y="3460"/>
                </a:lnTo>
                <a:lnTo>
                  <a:pt x="17242" y="3429"/>
                </a:lnTo>
                <a:cubicBezTo>
                  <a:pt x="17484" y="3373"/>
                  <a:pt x="17537" y="3269"/>
                  <a:pt x="17667" y="2582"/>
                </a:cubicBezTo>
                <a:cubicBezTo>
                  <a:pt x="17689" y="2464"/>
                  <a:pt x="17726" y="2567"/>
                  <a:pt x="17745" y="2801"/>
                </a:cubicBezTo>
                <a:cubicBezTo>
                  <a:pt x="17777" y="3211"/>
                  <a:pt x="17804" y="3254"/>
                  <a:pt x="18057" y="3254"/>
                </a:cubicBezTo>
                <a:cubicBezTo>
                  <a:pt x="18239" y="3254"/>
                  <a:pt x="18287" y="3235"/>
                  <a:pt x="18345" y="3151"/>
                </a:cubicBezTo>
                <a:cubicBezTo>
                  <a:pt x="18480" y="2954"/>
                  <a:pt x="18415" y="2506"/>
                  <a:pt x="18217" y="2279"/>
                </a:cubicBezTo>
                <a:lnTo>
                  <a:pt x="18118" y="2165"/>
                </a:lnTo>
                <a:lnTo>
                  <a:pt x="18175" y="2082"/>
                </a:lnTo>
                <a:cubicBezTo>
                  <a:pt x="18207" y="2035"/>
                  <a:pt x="18307" y="1949"/>
                  <a:pt x="18399" y="1893"/>
                </a:cubicBezTo>
                <a:cubicBezTo>
                  <a:pt x="18521" y="1817"/>
                  <a:pt x="18573" y="1758"/>
                  <a:pt x="18595" y="1668"/>
                </a:cubicBezTo>
                <a:cubicBezTo>
                  <a:pt x="18612" y="1601"/>
                  <a:pt x="18625" y="1535"/>
                  <a:pt x="18625" y="1523"/>
                </a:cubicBezTo>
                <a:close/>
                <a:moveTo>
                  <a:pt x="10895" y="1532"/>
                </a:moveTo>
                <a:lnTo>
                  <a:pt x="10842" y="1651"/>
                </a:lnTo>
                <a:cubicBezTo>
                  <a:pt x="10800" y="1748"/>
                  <a:pt x="10795" y="1813"/>
                  <a:pt x="10808" y="2012"/>
                </a:cubicBezTo>
                <a:cubicBezTo>
                  <a:pt x="10817" y="2146"/>
                  <a:pt x="10831" y="2496"/>
                  <a:pt x="10841" y="2790"/>
                </a:cubicBezTo>
                <a:cubicBezTo>
                  <a:pt x="10858" y="3311"/>
                  <a:pt x="10859" y="3321"/>
                  <a:pt x="10895" y="3157"/>
                </a:cubicBezTo>
                <a:cubicBezTo>
                  <a:pt x="10924" y="3023"/>
                  <a:pt x="10928" y="2839"/>
                  <a:pt x="10913" y="2260"/>
                </a:cubicBezTo>
                <a:lnTo>
                  <a:pt x="10895" y="1532"/>
                </a:lnTo>
                <a:close/>
                <a:moveTo>
                  <a:pt x="12445" y="1546"/>
                </a:moveTo>
                <a:cubicBezTo>
                  <a:pt x="12438" y="1546"/>
                  <a:pt x="12430" y="1562"/>
                  <a:pt x="12419" y="1585"/>
                </a:cubicBezTo>
                <a:cubicBezTo>
                  <a:pt x="12370" y="1685"/>
                  <a:pt x="12368" y="1641"/>
                  <a:pt x="12451" y="2835"/>
                </a:cubicBezTo>
                <a:cubicBezTo>
                  <a:pt x="12464" y="3019"/>
                  <a:pt x="12491" y="3188"/>
                  <a:pt x="12509" y="3210"/>
                </a:cubicBezTo>
                <a:cubicBezTo>
                  <a:pt x="12578" y="3290"/>
                  <a:pt x="12749" y="3258"/>
                  <a:pt x="12810" y="3151"/>
                </a:cubicBezTo>
                <a:lnTo>
                  <a:pt x="12868" y="3049"/>
                </a:lnTo>
                <a:lnTo>
                  <a:pt x="12982" y="3196"/>
                </a:lnTo>
                <a:cubicBezTo>
                  <a:pt x="13117" y="3373"/>
                  <a:pt x="13150" y="3382"/>
                  <a:pt x="13188" y="3251"/>
                </a:cubicBezTo>
                <a:cubicBezTo>
                  <a:pt x="13210" y="3174"/>
                  <a:pt x="13226" y="3165"/>
                  <a:pt x="13266" y="3204"/>
                </a:cubicBezTo>
                <a:cubicBezTo>
                  <a:pt x="13341" y="3279"/>
                  <a:pt x="13596" y="3266"/>
                  <a:pt x="13632" y="3185"/>
                </a:cubicBezTo>
                <a:cubicBezTo>
                  <a:pt x="13682" y="3072"/>
                  <a:pt x="13694" y="2800"/>
                  <a:pt x="13656" y="2626"/>
                </a:cubicBezTo>
                <a:lnTo>
                  <a:pt x="13620" y="2462"/>
                </a:lnTo>
                <a:lnTo>
                  <a:pt x="13582" y="2590"/>
                </a:lnTo>
                <a:cubicBezTo>
                  <a:pt x="13550" y="2703"/>
                  <a:pt x="13551" y="2727"/>
                  <a:pt x="13593" y="2813"/>
                </a:cubicBezTo>
                <a:cubicBezTo>
                  <a:pt x="13639" y="2906"/>
                  <a:pt x="13638" y="2911"/>
                  <a:pt x="13576" y="2954"/>
                </a:cubicBezTo>
                <a:cubicBezTo>
                  <a:pt x="13541" y="2979"/>
                  <a:pt x="13458" y="2988"/>
                  <a:pt x="13392" y="2974"/>
                </a:cubicBezTo>
                <a:cubicBezTo>
                  <a:pt x="13295" y="2953"/>
                  <a:pt x="13251" y="2910"/>
                  <a:pt x="13171" y="2760"/>
                </a:cubicBezTo>
                <a:cubicBezTo>
                  <a:pt x="13116" y="2656"/>
                  <a:pt x="13052" y="2571"/>
                  <a:pt x="13029" y="2571"/>
                </a:cubicBezTo>
                <a:cubicBezTo>
                  <a:pt x="13005" y="2571"/>
                  <a:pt x="12948" y="2658"/>
                  <a:pt x="12901" y="2765"/>
                </a:cubicBezTo>
                <a:cubicBezTo>
                  <a:pt x="12826" y="2938"/>
                  <a:pt x="12804" y="2960"/>
                  <a:pt x="12703" y="2960"/>
                </a:cubicBezTo>
                <a:cubicBezTo>
                  <a:pt x="12634" y="2960"/>
                  <a:pt x="12576" y="2932"/>
                  <a:pt x="12556" y="2888"/>
                </a:cubicBezTo>
                <a:cubicBezTo>
                  <a:pt x="12537" y="2846"/>
                  <a:pt x="12511" y="2533"/>
                  <a:pt x="12494" y="2154"/>
                </a:cubicBezTo>
                <a:cubicBezTo>
                  <a:pt x="12473" y="1677"/>
                  <a:pt x="12466" y="1544"/>
                  <a:pt x="12445" y="1546"/>
                </a:cubicBezTo>
                <a:close/>
                <a:moveTo>
                  <a:pt x="8872" y="1590"/>
                </a:moveTo>
                <a:cubicBezTo>
                  <a:pt x="8856" y="1591"/>
                  <a:pt x="8839" y="1602"/>
                  <a:pt x="8824" y="1626"/>
                </a:cubicBezTo>
                <a:cubicBezTo>
                  <a:pt x="8793" y="1678"/>
                  <a:pt x="8776" y="1682"/>
                  <a:pt x="8754" y="1640"/>
                </a:cubicBezTo>
                <a:cubicBezTo>
                  <a:pt x="8731" y="1598"/>
                  <a:pt x="8714" y="1599"/>
                  <a:pt x="8683" y="1646"/>
                </a:cubicBezTo>
                <a:cubicBezTo>
                  <a:pt x="8630" y="1728"/>
                  <a:pt x="8632" y="1826"/>
                  <a:pt x="8689" y="1885"/>
                </a:cubicBezTo>
                <a:cubicBezTo>
                  <a:pt x="8722" y="1919"/>
                  <a:pt x="8747" y="1912"/>
                  <a:pt x="8778" y="1860"/>
                </a:cubicBezTo>
                <a:cubicBezTo>
                  <a:pt x="8807" y="1811"/>
                  <a:pt x="8828" y="1806"/>
                  <a:pt x="8839" y="1840"/>
                </a:cubicBezTo>
                <a:cubicBezTo>
                  <a:pt x="8868" y="1926"/>
                  <a:pt x="8927" y="1898"/>
                  <a:pt x="8946" y="1790"/>
                </a:cubicBezTo>
                <a:cubicBezTo>
                  <a:pt x="8964" y="1682"/>
                  <a:pt x="8920" y="1589"/>
                  <a:pt x="8872" y="1590"/>
                </a:cubicBezTo>
                <a:close/>
                <a:moveTo>
                  <a:pt x="14820" y="1632"/>
                </a:moveTo>
                <a:cubicBezTo>
                  <a:pt x="14815" y="1632"/>
                  <a:pt x="14809" y="1639"/>
                  <a:pt x="14801" y="1651"/>
                </a:cubicBezTo>
                <a:cubicBezTo>
                  <a:pt x="14755" y="1721"/>
                  <a:pt x="14755" y="1840"/>
                  <a:pt x="14795" y="2635"/>
                </a:cubicBezTo>
                <a:cubicBezTo>
                  <a:pt x="14819" y="3115"/>
                  <a:pt x="14832" y="3238"/>
                  <a:pt x="14853" y="3171"/>
                </a:cubicBezTo>
                <a:cubicBezTo>
                  <a:pt x="14884" y="3076"/>
                  <a:pt x="14885" y="2296"/>
                  <a:pt x="14856" y="1862"/>
                </a:cubicBezTo>
                <a:cubicBezTo>
                  <a:pt x="14845" y="1693"/>
                  <a:pt x="14837" y="1632"/>
                  <a:pt x="14820" y="1632"/>
                </a:cubicBezTo>
                <a:close/>
                <a:moveTo>
                  <a:pt x="21488" y="1637"/>
                </a:moveTo>
                <a:cubicBezTo>
                  <a:pt x="21481" y="1641"/>
                  <a:pt x="21472" y="1657"/>
                  <a:pt x="21460" y="1679"/>
                </a:cubicBezTo>
                <a:cubicBezTo>
                  <a:pt x="21415" y="1763"/>
                  <a:pt x="21413" y="1807"/>
                  <a:pt x="21437" y="2201"/>
                </a:cubicBezTo>
                <a:cubicBezTo>
                  <a:pt x="21452" y="2438"/>
                  <a:pt x="21464" y="2782"/>
                  <a:pt x="21466" y="2968"/>
                </a:cubicBezTo>
                <a:cubicBezTo>
                  <a:pt x="21468" y="3200"/>
                  <a:pt x="21479" y="3292"/>
                  <a:pt x="21497" y="3257"/>
                </a:cubicBezTo>
                <a:cubicBezTo>
                  <a:pt x="21537" y="3184"/>
                  <a:pt x="21549" y="2695"/>
                  <a:pt x="21527" y="2104"/>
                </a:cubicBezTo>
                <a:cubicBezTo>
                  <a:pt x="21513" y="1725"/>
                  <a:pt x="21510" y="1626"/>
                  <a:pt x="21488" y="1637"/>
                </a:cubicBezTo>
                <a:close/>
                <a:moveTo>
                  <a:pt x="13578" y="1810"/>
                </a:moveTo>
                <a:cubicBezTo>
                  <a:pt x="13563" y="1813"/>
                  <a:pt x="13550" y="1830"/>
                  <a:pt x="13534" y="1860"/>
                </a:cubicBezTo>
                <a:cubicBezTo>
                  <a:pt x="13501" y="1922"/>
                  <a:pt x="13500" y="1948"/>
                  <a:pt x="13528" y="2010"/>
                </a:cubicBezTo>
                <a:cubicBezTo>
                  <a:pt x="13574" y="2112"/>
                  <a:pt x="13626" y="2105"/>
                  <a:pt x="13659" y="1990"/>
                </a:cubicBezTo>
                <a:cubicBezTo>
                  <a:pt x="13681" y="1913"/>
                  <a:pt x="13676" y="1885"/>
                  <a:pt x="13630" y="1840"/>
                </a:cubicBezTo>
                <a:cubicBezTo>
                  <a:pt x="13608" y="1818"/>
                  <a:pt x="13592" y="1807"/>
                  <a:pt x="13578" y="1810"/>
                </a:cubicBezTo>
                <a:close/>
                <a:moveTo>
                  <a:pt x="9693" y="1901"/>
                </a:moveTo>
                <a:cubicBezTo>
                  <a:pt x="9677" y="1900"/>
                  <a:pt x="9659" y="1906"/>
                  <a:pt x="9642" y="1926"/>
                </a:cubicBezTo>
                <a:cubicBezTo>
                  <a:pt x="9607" y="1966"/>
                  <a:pt x="9587" y="1967"/>
                  <a:pt x="9566" y="1926"/>
                </a:cubicBezTo>
                <a:cubicBezTo>
                  <a:pt x="9544" y="1886"/>
                  <a:pt x="9526" y="1895"/>
                  <a:pt x="9498" y="1965"/>
                </a:cubicBezTo>
                <a:cubicBezTo>
                  <a:pt x="9464" y="2049"/>
                  <a:pt x="9464" y="2067"/>
                  <a:pt x="9503" y="2121"/>
                </a:cubicBezTo>
                <a:cubicBezTo>
                  <a:pt x="9555" y="2194"/>
                  <a:pt x="9580" y="2199"/>
                  <a:pt x="9602" y="2135"/>
                </a:cubicBezTo>
                <a:cubicBezTo>
                  <a:pt x="9612" y="2104"/>
                  <a:pt x="9634" y="2103"/>
                  <a:pt x="9663" y="2132"/>
                </a:cubicBezTo>
                <a:cubicBezTo>
                  <a:pt x="9697" y="2166"/>
                  <a:pt x="9717" y="2154"/>
                  <a:pt x="9740" y="2087"/>
                </a:cubicBezTo>
                <a:cubicBezTo>
                  <a:pt x="9771" y="1994"/>
                  <a:pt x="9740" y="1905"/>
                  <a:pt x="9693" y="1901"/>
                </a:cubicBezTo>
                <a:close/>
                <a:moveTo>
                  <a:pt x="6860" y="1999"/>
                </a:moveTo>
                <a:cubicBezTo>
                  <a:pt x="6842" y="2000"/>
                  <a:pt x="6836" y="2134"/>
                  <a:pt x="6850" y="2335"/>
                </a:cubicBezTo>
                <a:lnTo>
                  <a:pt x="6868" y="2596"/>
                </a:lnTo>
                <a:lnTo>
                  <a:pt x="6884" y="2354"/>
                </a:lnTo>
                <a:cubicBezTo>
                  <a:pt x="6893" y="2220"/>
                  <a:pt x="6893" y="2080"/>
                  <a:pt x="6883" y="2043"/>
                </a:cubicBezTo>
                <a:cubicBezTo>
                  <a:pt x="6874" y="2012"/>
                  <a:pt x="6866" y="1998"/>
                  <a:pt x="6860" y="1999"/>
                </a:cubicBezTo>
                <a:close/>
                <a:moveTo>
                  <a:pt x="2642" y="2012"/>
                </a:moveTo>
                <a:cubicBezTo>
                  <a:pt x="2635" y="2002"/>
                  <a:pt x="2604" y="2048"/>
                  <a:pt x="2552" y="2157"/>
                </a:cubicBezTo>
                <a:cubicBezTo>
                  <a:pt x="2389" y="2502"/>
                  <a:pt x="2384" y="2912"/>
                  <a:pt x="2539" y="3251"/>
                </a:cubicBezTo>
                <a:cubicBezTo>
                  <a:pt x="2632" y="3457"/>
                  <a:pt x="2671" y="3438"/>
                  <a:pt x="2585" y="3229"/>
                </a:cubicBezTo>
                <a:cubicBezTo>
                  <a:pt x="2513" y="3053"/>
                  <a:pt x="2475" y="2723"/>
                  <a:pt x="2504" y="2510"/>
                </a:cubicBezTo>
                <a:cubicBezTo>
                  <a:pt x="2513" y="2446"/>
                  <a:pt x="2551" y="2311"/>
                  <a:pt x="2588" y="2210"/>
                </a:cubicBezTo>
                <a:cubicBezTo>
                  <a:pt x="2632" y="2089"/>
                  <a:pt x="2649" y="2023"/>
                  <a:pt x="2642" y="2012"/>
                </a:cubicBezTo>
                <a:close/>
                <a:moveTo>
                  <a:pt x="7288" y="2012"/>
                </a:moveTo>
                <a:cubicBezTo>
                  <a:pt x="7281" y="2023"/>
                  <a:pt x="7298" y="2089"/>
                  <a:pt x="7342" y="2210"/>
                </a:cubicBezTo>
                <a:cubicBezTo>
                  <a:pt x="7379" y="2311"/>
                  <a:pt x="7416" y="2446"/>
                  <a:pt x="7424" y="2510"/>
                </a:cubicBezTo>
                <a:cubicBezTo>
                  <a:pt x="7453" y="2723"/>
                  <a:pt x="7418" y="3053"/>
                  <a:pt x="7345" y="3229"/>
                </a:cubicBezTo>
                <a:cubicBezTo>
                  <a:pt x="7259" y="3438"/>
                  <a:pt x="7298" y="3457"/>
                  <a:pt x="7391" y="3251"/>
                </a:cubicBezTo>
                <a:cubicBezTo>
                  <a:pt x="7540" y="2925"/>
                  <a:pt x="7535" y="2489"/>
                  <a:pt x="7378" y="2157"/>
                </a:cubicBezTo>
                <a:cubicBezTo>
                  <a:pt x="7326" y="2048"/>
                  <a:pt x="7295" y="2002"/>
                  <a:pt x="7288" y="2012"/>
                </a:cubicBezTo>
                <a:close/>
                <a:moveTo>
                  <a:pt x="7999" y="2012"/>
                </a:moveTo>
                <a:cubicBezTo>
                  <a:pt x="7965" y="2012"/>
                  <a:pt x="7943" y="2049"/>
                  <a:pt x="7938" y="2121"/>
                </a:cubicBezTo>
                <a:cubicBezTo>
                  <a:pt x="7931" y="2211"/>
                  <a:pt x="7942" y="2232"/>
                  <a:pt x="7999" y="2232"/>
                </a:cubicBezTo>
                <a:cubicBezTo>
                  <a:pt x="8056" y="2232"/>
                  <a:pt x="8067" y="2211"/>
                  <a:pt x="8061" y="2121"/>
                </a:cubicBezTo>
                <a:cubicBezTo>
                  <a:pt x="8055" y="2049"/>
                  <a:pt x="8034" y="2012"/>
                  <a:pt x="7999" y="2012"/>
                </a:cubicBezTo>
                <a:close/>
                <a:moveTo>
                  <a:pt x="2888" y="2132"/>
                </a:moveTo>
                <a:cubicBezTo>
                  <a:pt x="2853" y="2099"/>
                  <a:pt x="2856" y="2250"/>
                  <a:pt x="2914" y="2435"/>
                </a:cubicBezTo>
                <a:cubicBezTo>
                  <a:pt x="2942" y="2523"/>
                  <a:pt x="2978" y="2695"/>
                  <a:pt x="2995" y="2815"/>
                </a:cubicBezTo>
                <a:cubicBezTo>
                  <a:pt x="3012" y="2936"/>
                  <a:pt x="3033" y="3064"/>
                  <a:pt x="3038" y="3101"/>
                </a:cubicBezTo>
                <a:cubicBezTo>
                  <a:pt x="3065" y="3268"/>
                  <a:pt x="3071" y="3098"/>
                  <a:pt x="3047" y="2865"/>
                </a:cubicBezTo>
                <a:cubicBezTo>
                  <a:pt x="3012" y="2523"/>
                  <a:pt x="3012" y="2527"/>
                  <a:pt x="3083" y="2476"/>
                </a:cubicBezTo>
                <a:cubicBezTo>
                  <a:pt x="3120" y="2451"/>
                  <a:pt x="3151" y="2380"/>
                  <a:pt x="3159" y="2307"/>
                </a:cubicBezTo>
                <a:cubicBezTo>
                  <a:pt x="3172" y="2172"/>
                  <a:pt x="3141" y="2136"/>
                  <a:pt x="3116" y="2257"/>
                </a:cubicBezTo>
                <a:cubicBezTo>
                  <a:pt x="3094" y="2363"/>
                  <a:pt x="2975" y="2346"/>
                  <a:pt x="2936" y="2232"/>
                </a:cubicBezTo>
                <a:cubicBezTo>
                  <a:pt x="2917" y="2174"/>
                  <a:pt x="2900" y="2143"/>
                  <a:pt x="2888" y="2132"/>
                </a:cubicBezTo>
                <a:close/>
                <a:moveTo>
                  <a:pt x="7075" y="2201"/>
                </a:moveTo>
                <a:cubicBezTo>
                  <a:pt x="7067" y="2215"/>
                  <a:pt x="7071" y="2462"/>
                  <a:pt x="7084" y="2751"/>
                </a:cubicBezTo>
                <a:cubicBezTo>
                  <a:pt x="7100" y="3138"/>
                  <a:pt x="7107" y="3214"/>
                  <a:pt x="7114" y="3035"/>
                </a:cubicBezTo>
                <a:cubicBezTo>
                  <a:pt x="7123" y="2762"/>
                  <a:pt x="7096" y="2163"/>
                  <a:pt x="7075" y="2201"/>
                </a:cubicBezTo>
                <a:close/>
                <a:moveTo>
                  <a:pt x="8851" y="2210"/>
                </a:moveTo>
                <a:cubicBezTo>
                  <a:pt x="8838" y="2225"/>
                  <a:pt x="8826" y="2275"/>
                  <a:pt x="8826" y="2321"/>
                </a:cubicBezTo>
                <a:cubicBezTo>
                  <a:pt x="8826" y="2367"/>
                  <a:pt x="8773" y="2488"/>
                  <a:pt x="8707" y="2590"/>
                </a:cubicBezTo>
                <a:cubicBezTo>
                  <a:pt x="8612" y="2738"/>
                  <a:pt x="8588" y="2802"/>
                  <a:pt x="8595" y="2904"/>
                </a:cubicBezTo>
                <a:cubicBezTo>
                  <a:pt x="8601" y="3011"/>
                  <a:pt x="8619" y="3036"/>
                  <a:pt x="8691" y="3049"/>
                </a:cubicBezTo>
                <a:cubicBezTo>
                  <a:pt x="8739" y="3057"/>
                  <a:pt x="8794" y="3040"/>
                  <a:pt x="8814" y="3010"/>
                </a:cubicBezTo>
                <a:cubicBezTo>
                  <a:pt x="8842" y="2966"/>
                  <a:pt x="8859" y="2986"/>
                  <a:pt x="8892" y="3104"/>
                </a:cubicBezTo>
                <a:cubicBezTo>
                  <a:pt x="8928" y="3235"/>
                  <a:pt x="8947" y="3254"/>
                  <a:pt x="9042" y="3254"/>
                </a:cubicBezTo>
                <a:cubicBezTo>
                  <a:pt x="9106" y="3254"/>
                  <a:pt x="9171" y="3221"/>
                  <a:pt x="9199" y="3174"/>
                </a:cubicBezTo>
                <a:cubicBezTo>
                  <a:pt x="9244" y="3099"/>
                  <a:pt x="9251" y="3099"/>
                  <a:pt x="9295" y="3174"/>
                </a:cubicBezTo>
                <a:cubicBezTo>
                  <a:pt x="9327" y="3226"/>
                  <a:pt x="9389" y="3254"/>
                  <a:pt x="9477" y="3254"/>
                </a:cubicBezTo>
                <a:cubicBezTo>
                  <a:pt x="9586" y="3254"/>
                  <a:pt x="9619" y="3234"/>
                  <a:pt x="9653" y="3146"/>
                </a:cubicBezTo>
                <a:cubicBezTo>
                  <a:pt x="9701" y="3018"/>
                  <a:pt x="9704" y="2841"/>
                  <a:pt x="9663" y="2621"/>
                </a:cubicBezTo>
                <a:lnTo>
                  <a:pt x="9633" y="2460"/>
                </a:lnTo>
                <a:lnTo>
                  <a:pt x="9596" y="2593"/>
                </a:lnTo>
                <a:cubicBezTo>
                  <a:pt x="9562" y="2711"/>
                  <a:pt x="9563" y="2736"/>
                  <a:pt x="9603" y="2818"/>
                </a:cubicBezTo>
                <a:cubicBezTo>
                  <a:pt x="9646" y="2906"/>
                  <a:pt x="9645" y="2913"/>
                  <a:pt x="9579" y="2960"/>
                </a:cubicBezTo>
                <a:cubicBezTo>
                  <a:pt x="9493" y="3020"/>
                  <a:pt x="9349" y="2974"/>
                  <a:pt x="9306" y="2874"/>
                </a:cubicBezTo>
                <a:cubicBezTo>
                  <a:pt x="9277" y="2806"/>
                  <a:pt x="9268" y="2808"/>
                  <a:pt x="9220" y="2888"/>
                </a:cubicBezTo>
                <a:cubicBezTo>
                  <a:pt x="9171" y="2971"/>
                  <a:pt x="9014" y="3000"/>
                  <a:pt x="8959" y="2938"/>
                </a:cubicBezTo>
                <a:cubicBezTo>
                  <a:pt x="8947" y="2924"/>
                  <a:pt x="8930" y="2809"/>
                  <a:pt x="8920" y="2682"/>
                </a:cubicBezTo>
                <a:cubicBezTo>
                  <a:pt x="8891" y="2286"/>
                  <a:pt x="8876" y="2181"/>
                  <a:pt x="8851" y="2210"/>
                </a:cubicBezTo>
                <a:close/>
                <a:moveTo>
                  <a:pt x="4135" y="2237"/>
                </a:moveTo>
                <a:cubicBezTo>
                  <a:pt x="4128" y="2244"/>
                  <a:pt x="4125" y="2265"/>
                  <a:pt x="4125" y="2307"/>
                </a:cubicBezTo>
                <a:cubicBezTo>
                  <a:pt x="4125" y="2354"/>
                  <a:pt x="4153" y="2484"/>
                  <a:pt x="4188" y="2593"/>
                </a:cubicBezTo>
                <a:cubicBezTo>
                  <a:pt x="4222" y="2702"/>
                  <a:pt x="4266" y="2885"/>
                  <a:pt x="4284" y="2999"/>
                </a:cubicBezTo>
                <a:cubicBezTo>
                  <a:pt x="4302" y="3112"/>
                  <a:pt x="4325" y="3204"/>
                  <a:pt x="4335" y="3204"/>
                </a:cubicBezTo>
                <a:cubicBezTo>
                  <a:pt x="4345" y="3204"/>
                  <a:pt x="4368" y="3112"/>
                  <a:pt x="4386" y="2999"/>
                </a:cubicBezTo>
                <a:cubicBezTo>
                  <a:pt x="4404" y="2885"/>
                  <a:pt x="4448" y="2686"/>
                  <a:pt x="4483" y="2557"/>
                </a:cubicBezTo>
                <a:cubicBezTo>
                  <a:pt x="4519" y="2428"/>
                  <a:pt x="4543" y="2297"/>
                  <a:pt x="4537" y="2268"/>
                </a:cubicBezTo>
                <a:cubicBezTo>
                  <a:pt x="4528" y="2216"/>
                  <a:pt x="4484" y="2369"/>
                  <a:pt x="4402" y="2737"/>
                </a:cubicBezTo>
                <a:cubicBezTo>
                  <a:pt x="4379" y="2842"/>
                  <a:pt x="4352" y="2914"/>
                  <a:pt x="4342" y="2896"/>
                </a:cubicBezTo>
                <a:cubicBezTo>
                  <a:pt x="4333" y="2878"/>
                  <a:pt x="4296" y="2727"/>
                  <a:pt x="4258" y="2562"/>
                </a:cubicBezTo>
                <a:cubicBezTo>
                  <a:pt x="4209" y="2342"/>
                  <a:pt x="4157" y="2217"/>
                  <a:pt x="4135" y="2237"/>
                </a:cubicBezTo>
                <a:close/>
                <a:moveTo>
                  <a:pt x="15638" y="2362"/>
                </a:moveTo>
                <a:cubicBezTo>
                  <a:pt x="15624" y="2369"/>
                  <a:pt x="15610" y="2389"/>
                  <a:pt x="15593" y="2424"/>
                </a:cubicBezTo>
                <a:cubicBezTo>
                  <a:pt x="15551" y="2509"/>
                  <a:pt x="15552" y="2519"/>
                  <a:pt x="15609" y="2593"/>
                </a:cubicBezTo>
                <a:cubicBezTo>
                  <a:pt x="15666" y="2666"/>
                  <a:pt x="15672" y="2665"/>
                  <a:pt x="15702" y="2587"/>
                </a:cubicBezTo>
                <a:cubicBezTo>
                  <a:pt x="15747" y="2475"/>
                  <a:pt x="15744" y="2439"/>
                  <a:pt x="15686" y="2382"/>
                </a:cubicBezTo>
                <a:cubicBezTo>
                  <a:pt x="15667" y="2363"/>
                  <a:pt x="15652" y="2356"/>
                  <a:pt x="15638" y="2362"/>
                </a:cubicBezTo>
                <a:close/>
                <a:moveTo>
                  <a:pt x="16535" y="2432"/>
                </a:moveTo>
                <a:cubicBezTo>
                  <a:pt x="16496" y="2415"/>
                  <a:pt x="16444" y="2501"/>
                  <a:pt x="16378" y="2693"/>
                </a:cubicBezTo>
                <a:cubicBezTo>
                  <a:pt x="16287" y="2954"/>
                  <a:pt x="16282" y="2960"/>
                  <a:pt x="16163" y="2960"/>
                </a:cubicBezTo>
                <a:cubicBezTo>
                  <a:pt x="16085" y="2960"/>
                  <a:pt x="16024" y="2933"/>
                  <a:pt x="15992" y="2879"/>
                </a:cubicBezTo>
                <a:cubicBezTo>
                  <a:pt x="15949" y="2807"/>
                  <a:pt x="15939" y="2804"/>
                  <a:pt x="15919" y="2865"/>
                </a:cubicBezTo>
                <a:cubicBezTo>
                  <a:pt x="15883" y="2971"/>
                  <a:pt x="15888" y="3089"/>
                  <a:pt x="15932" y="3157"/>
                </a:cubicBezTo>
                <a:cubicBezTo>
                  <a:pt x="15978" y="3228"/>
                  <a:pt x="15985" y="3461"/>
                  <a:pt x="15944" y="3602"/>
                </a:cubicBezTo>
                <a:cubicBezTo>
                  <a:pt x="15881" y="3820"/>
                  <a:pt x="15549" y="3919"/>
                  <a:pt x="15423" y="3757"/>
                </a:cubicBezTo>
                <a:cubicBezTo>
                  <a:pt x="15370" y="3688"/>
                  <a:pt x="15363" y="3649"/>
                  <a:pt x="15374" y="3454"/>
                </a:cubicBezTo>
                <a:cubicBezTo>
                  <a:pt x="15386" y="3234"/>
                  <a:pt x="15385" y="3230"/>
                  <a:pt x="15351" y="3374"/>
                </a:cubicBezTo>
                <a:cubicBezTo>
                  <a:pt x="15281" y="3671"/>
                  <a:pt x="15316" y="3996"/>
                  <a:pt x="15428" y="4079"/>
                </a:cubicBezTo>
                <a:cubicBezTo>
                  <a:pt x="15515" y="4144"/>
                  <a:pt x="15674" y="4137"/>
                  <a:pt x="15769" y="4063"/>
                </a:cubicBezTo>
                <a:cubicBezTo>
                  <a:pt x="15888" y="3968"/>
                  <a:pt x="15962" y="3802"/>
                  <a:pt x="16006" y="3521"/>
                </a:cubicBezTo>
                <a:cubicBezTo>
                  <a:pt x="16042" y="3287"/>
                  <a:pt x="16047" y="3277"/>
                  <a:pt x="16145" y="3263"/>
                </a:cubicBezTo>
                <a:cubicBezTo>
                  <a:pt x="16217" y="3252"/>
                  <a:pt x="16263" y="3208"/>
                  <a:pt x="16301" y="3121"/>
                </a:cubicBezTo>
                <a:cubicBezTo>
                  <a:pt x="16354" y="2999"/>
                  <a:pt x="16357" y="3000"/>
                  <a:pt x="16439" y="3079"/>
                </a:cubicBezTo>
                <a:cubicBezTo>
                  <a:pt x="16505" y="3142"/>
                  <a:pt x="16535" y="3147"/>
                  <a:pt x="16579" y="3104"/>
                </a:cubicBezTo>
                <a:cubicBezTo>
                  <a:pt x="16628" y="3055"/>
                  <a:pt x="16632" y="3021"/>
                  <a:pt x="16616" y="2799"/>
                </a:cubicBezTo>
                <a:cubicBezTo>
                  <a:pt x="16600" y="2570"/>
                  <a:pt x="16574" y="2449"/>
                  <a:pt x="16535" y="2432"/>
                </a:cubicBezTo>
                <a:close/>
                <a:moveTo>
                  <a:pt x="6548" y="2437"/>
                </a:moveTo>
                <a:cubicBezTo>
                  <a:pt x="6538" y="2445"/>
                  <a:pt x="6545" y="2512"/>
                  <a:pt x="6569" y="2707"/>
                </a:cubicBezTo>
                <a:cubicBezTo>
                  <a:pt x="6600" y="2954"/>
                  <a:pt x="6570" y="3092"/>
                  <a:pt x="6478" y="3135"/>
                </a:cubicBezTo>
                <a:cubicBezTo>
                  <a:pt x="6443" y="3151"/>
                  <a:pt x="6389" y="3140"/>
                  <a:pt x="6359" y="3110"/>
                </a:cubicBezTo>
                <a:cubicBezTo>
                  <a:pt x="6316" y="3067"/>
                  <a:pt x="6305" y="3068"/>
                  <a:pt x="6305" y="3121"/>
                </a:cubicBezTo>
                <a:cubicBezTo>
                  <a:pt x="6305" y="3158"/>
                  <a:pt x="6312" y="3203"/>
                  <a:pt x="6322" y="3221"/>
                </a:cubicBezTo>
                <a:cubicBezTo>
                  <a:pt x="6358" y="3288"/>
                  <a:pt x="6474" y="3250"/>
                  <a:pt x="6530" y="3151"/>
                </a:cubicBezTo>
                <a:lnTo>
                  <a:pt x="6589" y="3049"/>
                </a:lnTo>
                <a:lnTo>
                  <a:pt x="6619" y="3151"/>
                </a:lnTo>
                <a:cubicBezTo>
                  <a:pt x="6659" y="3291"/>
                  <a:pt x="6841" y="3297"/>
                  <a:pt x="6881" y="3160"/>
                </a:cubicBezTo>
                <a:cubicBezTo>
                  <a:pt x="6916" y="3038"/>
                  <a:pt x="6916" y="2959"/>
                  <a:pt x="6881" y="3071"/>
                </a:cubicBezTo>
                <a:cubicBezTo>
                  <a:pt x="6844" y="3189"/>
                  <a:pt x="6683" y="3187"/>
                  <a:pt x="6649" y="3068"/>
                </a:cubicBezTo>
                <a:cubicBezTo>
                  <a:pt x="6634" y="3019"/>
                  <a:pt x="6615" y="2865"/>
                  <a:pt x="6605" y="2726"/>
                </a:cubicBezTo>
                <a:cubicBezTo>
                  <a:pt x="6595" y="2587"/>
                  <a:pt x="6577" y="2460"/>
                  <a:pt x="6565" y="2446"/>
                </a:cubicBezTo>
                <a:cubicBezTo>
                  <a:pt x="6557" y="2438"/>
                  <a:pt x="6552" y="2435"/>
                  <a:pt x="6548" y="2437"/>
                </a:cubicBezTo>
                <a:close/>
                <a:moveTo>
                  <a:pt x="6901" y="2707"/>
                </a:moveTo>
                <a:cubicBezTo>
                  <a:pt x="6894" y="2646"/>
                  <a:pt x="6889" y="2683"/>
                  <a:pt x="6889" y="2790"/>
                </a:cubicBezTo>
                <a:cubicBezTo>
                  <a:pt x="6888" y="2897"/>
                  <a:pt x="6894" y="2948"/>
                  <a:pt x="6901" y="2901"/>
                </a:cubicBezTo>
                <a:cubicBezTo>
                  <a:pt x="6907" y="2855"/>
                  <a:pt x="6907" y="2767"/>
                  <a:pt x="6901" y="2707"/>
                </a:cubicBezTo>
                <a:close/>
                <a:moveTo>
                  <a:pt x="3672" y="2779"/>
                </a:moveTo>
                <a:cubicBezTo>
                  <a:pt x="3610" y="2789"/>
                  <a:pt x="3660" y="2799"/>
                  <a:pt x="3783" y="2799"/>
                </a:cubicBezTo>
                <a:cubicBezTo>
                  <a:pt x="3906" y="2799"/>
                  <a:pt x="3957" y="2789"/>
                  <a:pt x="3895" y="2779"/>
                </a:cubicBezTo>
                <a:cubicBezTo>
                  <a:pt x="3834" y="2769"/>
                  <a:pt x="3733" y="2769"/>
                  <a:pt x="3672" y="2779"/>
                </a:cubicBezTo>
                <a:close/>
                <a:moveTo>
                  <a:pt x="5724" y="2840"/>
                </a:moveTo>
                <a:cubicBezTo>
                  <a:pt x="5709" y="2858"/>
                  <a:pt x="5704" y="2906"/>
                  <a:pt x="5712" y="2946"/>
                </a:cubicBezTo>
                <a:cubicBezTo>
                  <a:pt x="5738" y="3068"/>
                  <a:pt x="5699" y="3118"/>
                  <a:pt x="5648" y="3032"/>
                </a:cubicBezTo>
                <a:cubicBezTo>
                  <a:pt x="5603" y="2957"/>
                  <a:pt x="5597" y="2960"/>
                  <a:pt x="5546" y="3054"/>
                </a:cubicBezTo>
                <a:cubicBezTo>
                  <a:pt x="5483" y="3170"/>
                  <a:pt x="5433" y="3180"/>
                  <a:pt x="5360" y="3096"/>
                </a:cubicBezTo>
                <a:cubicBezTo>
                  <a:pt x="5289" y="3014"/>
                  <a:pt x="5279" y="3055"/>
                  <a:pt x="5315" y="3265"/>
                </a:cubicBezTo>
                <a:cubicBezTo>
                  <a:pt x="5341" y="3419"/>
                  <a:pt x="5348" y="3430"/>
                  <a:pt x="5364" y="3349"/>
                </a:cubicBezTo>
                <a:cubicBezTo>
                  <a:pt x="5376" y="3288"/>
                  <a:pt x="5408" y="3254"/>
                  <a:pt x="5448" y="3254"/>
                </a:cubicBezTo>
                <a:cubicBezTo>
                  <a:pt x="5484" y="3254"/>
                  <a:pt x="5521" y="3230"/>
                  <a:pt x="5531" y="3201"/>
                </a:cubicBezTo>
                <a:cubicBezTo>
                  <a:pt x="5541" y="3172"/>
                  <a:pt x="5577" y="3162"/>
                  <a:pt x="5613" y="3179"/>
                </a:cubicBezTo>
                <a:cubicBezTo>
                  <a:pt x="5649" y="3196"/>
                  <a:pt x="5697" y="3183"/>
                  <a:pt x="5717" y="3151"/>
                </a:cubicBezTo>
                <a:cubicBezTo>
                  <a:pt x="5760" y="3085"/>
                  <a:pt x="5767" y="2791"/>
                  <a:pt x="5724" y="2840"/>
                </a:cubicBezTo>
                <a:close/>
                <a:moveTo>
                  <a:pt x="6122" y="2865"/>
                </a:moveTo>
                <a:cubicBezTo>
                  <a:pt x="6100" y="2852"/>
                  <a:pt x="6092" y="2937"/>
                  <a:pt x="6120" y="3035"/>
                </a:cubicBezTo>
                <a:cubicBezTo>
                  <a:pt x="6140" y="3102"/>
                  <a:pt x="6159" y="3157"/>
                  <a:pt x="6164" y="3157"/>
                </a:cubicBezTo>
                <a:cubicBezTo>
                  <a:pt x="6183" y="3157"/>
                  <a:pt x="6171" y="2980"/>
                  <a:pt x="6147" y="2913"/>
                </a:cubicBezTo>
                <a:cubicBezTo>
                  <a:pt x="6137" y="2883"/>
                  <a:pt x="6129" y="2870"/>
                  <a:pt x="6122" y="2865"/>
                </a:cubicBezTo>
                <a:close/>
                <a:moveTo>
                  <a:pt x="8001" y="3057"/>
                </a:moveTo>
                <a:cubicBezTo>
                  <a:pt x="7953" y="3057"/>
                  <a:pt x="7933" y="3085"/>
                  <a:pt x="7933" y="3149"/>
                </a:cubicBezTo>
                <a:cubicBezTo>
                  <a:pt x="7933" y="3198"/>
                  <a:pt x="7942" y="3252"/>
                  <a:pt x="7953" y="3271"/>
                </a:cubicBezTo>
                <a:cubicBezTo>
                  <a:pt x="7988" y="3337"/>
                  <a:pt x="8052" y="3276"/>
                  <a:pt x="8061" y="3168"/>
                </a:cubicBezTo>
                <a:cubicBezTo>
                  <a:pt x="8067" y="3080"/>
                  <a:pt x="8055" y="3057"/>
                  <a:pt x="8001" y="3057"/>
                </a:cubicBezTo>
                <a:close/>
                <a:moveTo>
                  <a:pt x="6173" y="3304"/>
                </a:moveTo>
                <a:cubicBezTo>
                  <a:pt x="6173" y="3273"/>
                  <a:pt x="6133" y="3325"/>
                  <a:pt x="6084" y="3421"/>
                </a:cubicBezTo>
                <a:cubicBezTo>
                  <a:pt x="6024" y="3539"/>
                  <a:pt x="5972" y="3594"/>
                  <a:pt x="5921" y="3596"/>
                </a:cubicBezTo>
                <a:cubicBezTo>
                  <a:pt x="5855" y="3599"/>
                  <a:pt x="5851" y="3607"/>
                  <a:pt x="5897" y="3643"/>
                </a:cubicBezTo>
                <a:cubicBezTo>
                  <a:pt x="5926" y="3666"/>
                  <a:pt x="5960" y="3686"/>
                  <a:pt x="5972" y="3688"/>
                </a:cubicBezTo>
                <a:cubicBezTo>
                  <a:pt x="6004" y="3693"/>
                  <a:pt x="6173" y="3371"/>
                  <a:pt x="6173" y="3304"/>
                </a:cubicBezTo>
                <a:close/>
                <a:moveTo>
                  <a:pt x="5340" y="3529"/>
                </a:moveTo>
                <a:lnTo>
                  <a:pt x="5267" y="3635"/>
                </a:lnTo>
                <a:cubicBezTo>
                  <a:pt x="5180" y="3762"/>
                  <a:pt x="5029" y="3773"/>
                  <a:pt x="4943" y="3660"/>
                </a:cubicBezTo>
                <a:cubicBezTo>
                  <a:pt x="4885" y="3586"/>
                  <a:pt x="4881" y="3586"/>
                  <a:pt x="4890" y="3671"/>
                </a:cubicBezTo>
                <a:cubicBezTo>
                  <a:pt x="4895" y="3720"/>
                  <a:pt x="4929" y="3790"/>
                  <a:pt x="4965" y="3824"/>
                </a:cubicBezTo>
                <a:cubicBezTo>
                  <a:pt x="5072" y="3925"/>
                  <a:pt x="5253" y="3823"/>
                  <a:pt x="5309" y="3632"/>
                </a:cubicBezTo>
                <a:lnTo>
                  <a:pt x="5340" y="3529"/>
                </a:lnTo>
                <a:close/>
                <a:moveTo>
                  <a:pt x="9289" y="3579"/>
                </a:moveTo>
                <a:cubicBezTo>
                  <a:pt x="9276" y="3577"/>
                  <a:pt x="9265" y="3587"/>
                  <a:pt x="9253" y="3604"/>
                </a:cubicBezTo>
                <a:cubicBezTo>
                  <a:pt x="9236" y="3632"/>
                  <a:pt x="9204" y="3641"/>
                  <a:pt x="9183" y="3627"/>
                </a:cubicBezTo>
                <a:cubicBezTo>
                  <a:pt x="9124" y="3585"/>
                  <a:pt x="9075" y="3722"/>
                  <a:pt x="9115" y="3813"/>
                </a:cubicBezTo>
                <a:cubicBezTo>
                  <a:pt x="9155" y="3900"/>
                  <a:pt x="9174" y="3904"/>
                  <a:pt x="9214" y="3829"/>
                </a:cubicBezTo>
                <a:cubicBezTo>
                  <a:pt x="9237" y="3788"/>
                  <a:pt x="9253" y="3787"/>
                  <a:pt x="9279" y="3827"/>
                </a:cubicBezTo>
                <a:cubicBezTo>
                  <a:pt x="9306" y="3868"/>
                  <a:pt x="9322" y="3858"/>
                  <a:pt x="9348" y="3782"/>
                </a:cubicBezTo>
                <a:cubicBezTo>
                  <a:pt x="9376" y="3698"/>
                  <a:pt x="9375" y="3673"/>
                  <a:pt x="9334" y="3618"/>
                </a:cubicBezTo>
                <a:cubicBezTo>
                  <a:pt x="9318" y="3596"/>
                  <a:pt x="9303" y="3582"/>
                  <a:pt x="9289" y="3579"/>
                </a:cubicBezTo>
                <a:close/>
                <a:moveTo>
                  <a:pt x="8914" y="3988"/>
                </a:moveTo>
                <a:cubicBezTo>
                  <a:pt x="8887" y="4004"/>
                  <a:pt x="8845" y="4036"/>
                  <a:pt x="8796" y="4082"/>
                </a:cubicBezTo>
                <a:cubicBezTo>
                  <a:pt x="8641" y="4227"/>
                  <a:pt x="8591" y="4299"/>
                  <a:pt x="8590" y="4379"/>
                </a:cubicBezTo>
                <a:cubicBezTo>
                  <a:pt x="8590" y="4435"/>
                  <a:pt x="8940" y="4058"/>
                  <a:pt x="8952" y="3990"/>
                </a:cubicBezTo>
                <a:cubicBezTo>
                  <a:pt x="8955" y="3972"/>
                  <a:pt x="8942" y="3972"/>
                  <a:pt x="8914" y="3988"/>
                </a:cubicBezTo>
                <a:close/>
                <a:moveTo>
                  <a:pt x="11935" y="3988"/>
                </a:moveTo>
                <a:cubicBezTo>
                  <a:pt x="11907" y="4004"/>
                  <a:pt x="11867" y="4036"/>
                  <a:pt x="11818" y="4082"/>
                </a:cubicBezTo>
                <a:cubicBezTo>
                  <a:pt x="11662" y="4227"/>
                  <a:pt x="11613" y="4299"/>
                  <a:pt x="11612" y="4379"/>
                </a:cubicBezTo>
                <a:cubicBezTo>
                  <a:pt x="11611" y="4435"/>
                  <a:pt x="11962" y="4058"/>
                  <a:pt x="11974" y="3990"/>
                </a:cubicBezTo>
                <a:cubicBezTo>
                  <a:pt x="11977" y="3972"/>
                  <a:pt x="11962" y="3972"/>
                  <a:pt x="11935" y="3988"/>
                </a:cubicBezTo>
                <a:close/>
                <a:moveTo>
                  <a:pt x="8344" y="4713"/>
                </a:moveTo>
                <a:cubicBezTo>
                  <a:pt x="8147" y="4713"/>
                  <a:pt x="8096" y="4731"/>
                  <a:pt x="7950" y="4860"/>
                </a:cubicBezTo>
                <a:cubicBezTo>
                  <a:pt x="7632" y="5138"/>
                  <a:pt x="7460" y="5646"/>
                  <a:pt x="7460" y="6313"/>
                </a:cubicBezTo>
                <a:cubicBezTo>
                  <a:pt x="7460" y="6651"/>
                  <a:pt x="7471" y="6733"/>
                  <a:pt x="7552" y="7033"/>
                </a:cubicBezTo>
                <a:cubicBezTo>
                  <a:pt x="7672" y="7475"/>
                  <a:pt x="7858" y="7757"/>
                  <a:pt x="8110" y="7874"/>
                </a:cubicBezTo>
                <a:cubicBezTo>
                  <a:pt x="8165" y="7900"/>
                  <a:pt x="8292" y="7911"/>
                  <a:pt x="8392" y="7899"/>
                </a:cubicBezTo>
                <a:cubicBezTo>
                  <a:pt x="8716" y="7863"/>
                  <a:pt x="8979" y="7542"/>
                  <a:pt x="9130" y="6999"/>
                </a:cubicBezTo>
                <a:cubicBezTo>
                  <a:pt x="9199" y="6754"/>
                  <a:pt x="9213" y="6061"/>
                  <a:pt x="9157" y="5749"/>
                </a:cubicBezTo>
                <a:cubicBezTo>
                  <a:pt x="9100" y="5428"/>
                  <a:pt x="8918" y="5057"/>
                  <a:pt x="8727" y="4868"/>
                </a:cubicBezTo>
                <a:cubicBezTo>
                  <a:pt x="8585" y="4729"/>
                  <a:pt x="8548" y="4713"/>
                  <a:pt x="8344" y="4713"/>
                </a:cubicBezTo>
                <a:close/>
                <a:moveTo>
                  <a:pt x="20177" y="4713"/>
                </a:moveTo>
                <a:cubicBezTo>
                  <a:pt x="19978" y="4713"/>
                  <a:pt x="19933" y="4731"/>
                  <a:pt x="19787" y="4866"/>
                </a:cubicBezTo>
                <a:cubicBezTo>
                  <a:pt x="19612" y="5027"/>
                  <a:pt x="19452" y="5320"/>
                  <a:pt x="19371" y="5627"/>
                </a:cubicBezTo>
                <a:cubicBezTo>
                  <a:pt x="19303" y="5885"/>
                  <a:pt x="19289" y="6530"/>
                  <a:pt x="19346" y="6846"/>
                </a:cubicBezTo>
                <a:cubicBezTo>
                  <a:pt x="19432" y="7326"/>
                  <a:pt x="19609" y="7647"/>
                  <a:pt x="19893" y="7835"/>
                </a:cubicBezTo>
                <a:cubicBezTo>
                  <a:pt x="20180" y="8026"/>
                  <a:pt x="20577" y="7858"/>
                  <a:pt x="20797" y="7452"/>
                </a:cubicBezTo>
                <a:cubicBezTo>
                  <a:pt x="20958" y="7153"/>
                  <a:pt x="21025" y="6850"/>
                  <a:pt x="21037" y="6357"/>
                </a:cubicBezTo>
                <a:cubicBezTo>
                  <a:pt x="21046" y="5968"/>
                  <a:pt x="21041" y="5915"/>
                  <a:pt x="20968" y="5630"/>
                </a:cubicBezTo>
                <a:cubicBezTo>
                  <a:pt x="20872" y="5258"/>
                  <a:pt x="20763" y="5056"/>
                  <a:pt x="20557" y="4860"/>
                </a:cubicBezTo>
                <a:cubicBezTo>
                  <a:pt x="20420" y="4730"/>
                  <a:pt x="20375" y="4713"/>
                  <a:pt x="20177" y="4713"/>
                </a:cubicBezTo>
                <a:close/>
                <a:moveTo>
                  <a:pt x="53" y="5052"/>
                </a:moveTo>
                <a:lnTo>
                  <a:pt x="53" y="6269"/>
                </a:lnTo>
                <a:lnTo>
                  <a:pt x="53" y="7485"/>
                </a:lnTo>
                <a:lnTo>
                  <a:pt x="710" y="7485"/>
                </a:lnTo>
                <a:lnTo>
                  <a:pt x="1365" y="7485"/>
                </a:lnTo>
                <a:lnTo>
                  <a:pt x="1365" y="6269"/>
                </a:lnTo>
                <a:lnTo>
                  <a:pt x="1365" y="5052"/>
                </a:lnTo>
                <a:lnTo>
                  <a:pt x="710" y="5052"/>
                </a:lnTo>
                <a:lnTo>
                  <a:pt x="53" y="5052"/>
                </a:lnTo>
                <a:close/>
                <a:moveTo>
                  <a:pt x="11900" y="5052"/>
                </a:moveTo>
                <a:lnTo>
                  <a:pt x="11900" y="6269"/>
                </a:lnTo>
                <a:lnTo>
                  <a:pt x="11900" y="7485"/>
                </a:lnTo>
                <a:lnTo>
                  <a:pt x="12557" y="7485"/>
                </a:lnTo>
                <a:lnTo>
                  <a:pt x="13213" y="7485"/>
                </a:lnTo>
                <a:lnTo>
                  <a:pt x="13213" y="6269"/>
                </a:lnTo>
                <a:lnTo>
                  <a:pt x="13213" y="5052"/>
                </a:lnTo>
                <a:lnTo>
                  <a:pt x="12557" y="5052"/>
                </a:lnTo>
                <a:lnTo>
                  <a:pt x="11900" y="5052"/>
                </a:lnTo>
                <a:close/>
                <a:moveTo>
                  <a:pt x="17065" y="5832"/>
                </a:moveTo>
                <a:cubicBezTo>
                  <a:pt x="17044" y="5817"/>
                  <a:pt x="16993" y="5876"/>
                  <a:pt x="16928" y="5996"/>
                </a:cubicBezTo>
                <a:cubicBezTo>
                  <a:pt x="16814" y="6207"/>
                  <a:pt x="16811" y="6372"/>
                  <a:pt x="16918" y="6513"/>
                </a:cubicBezTo>
                <a:lnTo>
                  <a:pt x="16996" y="6616"/>
                </a:lnTo>
                <a:lnTo>
                  <a:pt x="16904" y="6838"/>
                </a:lnTo>
                <a:cubicBezTo>
                  <a:pt x="16772" y="7158"/>
                  <a:pt x="16782" y="7264"/>
                  <a:pt x="16957" y="7380"/>
                </a:cubicBezTo>
                <a:cubicBezTo>
                  <a:pt x="17145" y="7504"/>
                  <a:pt x="17233" y="7313"/>
                  <a:pt x="17050" y="7180"/>
                </a:cubicBezTo>
                <a:cubicBezTo>
                  <a:pt x="16903" y="7073"/>
                  <a:pt x="16894" y="6992"/>
                  <a:pt x="17006" y="6749"/>
                </a:cubicBezTo>
                <a:cubicBezTo>
                  <a:pt x="17058" y="6637"/>
                  <a:pt x="17101" y="6514"/>
                  <a:pt x="17101" y="6480"/>
                </a:cubicBezTo>
                <a:cubicBezTo>
                  <a:pt x="17101" y="6445"/>
                  <a:pt x="17066" y="6382"/>
                  <a:pt x="17023" y="6341"/>
                </a:cubicBezTo>
                <a:cubicBezTo>
                  <a:pt x="16926" y="6248"/>
                  <a:pt x="16920" y="6105"/>
                  <a:pt x="17009" y="5996"/>
                </a:cubicBezTo>
                <a:cubicBezTo>
                  <a:pt x="17046" y="5952"/>
                  <a:pt x="17075" y="5898"/>
                  <a:pt x="17075" y="5874"/>
                </a:cubicBezTo>
                <a:cubicBezTo>
                  <a:pt x="17075" y="5852"/>
                  <a:pt x="17072" y="5838"/>
                  <a:pt x="17065" y="5832"/>
                </a:cubicBezTo>
                <a:close/>
                <a:moveTo>
                  <a:pt x="4937" y="5880"/>
                </a:moveTo>
                <a:cubicBezTo>
                  <a:pt x="4886" y="5880"/>
                  <a:pt x="4894" y="6049"/>
                  <a:pt x="4952" y="6210"/>
                </a:cubicBezTo>
                <a:cubicBezTo>
                  <a:pt x="5031" y="6431"/>
                  <a:pt x="5109" y="6843"/>
                  <a:pt x="5139" y="7196"/>
                </a:cubicBezTo>
                <a:lnTo>
                  <a:pt x="5162" y="7460"/>
                </a:lnTo>
                <a:lnTo>
                  <a:pt x="5171" y="7219"/>
                </a:lnTo>
                <a:cubicBezTo>
                  <a:pt x="5176" y="7085"/>
                  <a:pt x="5166" y="6859"/>
                  <a:pt x="5150" y="6719"/>
                </a:cubicBezTo>
                <a:cubicBezTo>
                  <a:pt x="5118" y="6456"/>
                  <a:pt x="5127" y="6366"/>
                  <a:pt x="5186" y="6366"/>
                </a:cubicBezTo>
                <a:cubicBezTo>
                  <a:pt x="5237" y="6366"/>
                  <a:pt x="5299" y="6215"/>
                  <a:pt x="5319" y="6038"/>
                </a:cubicBezTo>
                <a:cubicBezTo>
                  <a:pt x="5341" y="5849"/>
                  <a:pt x="5318" y="5838"/>
                  <a:pt x="5249" y="6002"/>
                </a:cubicBezTo>
                <a:cubicBezTo>
                  <a:pt x="5220" y="6069"/>
                  <a:pt x="5172" y="6124"/>
                  <a:pt x="5139" y="6124"/>
                </a:cubicBezTo>
                <a:cubicBezTo>
                  <a:pt x="5107" y="6124"/>
                  <a:pt x="5052" y="6069"/>
                  <a:pt x="5018" y="6002"/>
                </a:cubicBezTo>
                <a:cubicBezTo>
                  <a:pt x="4984" y="5935"/>
                  <a:pt x="4947" y="5880"/>
                  <a:pt x="4937" y="5880"/>
                </a:cubicBezTo>
                <a:close/>
                <a:moveTo>
                  <a:pt x="17550" y="5880"/>
                </a:moveTo>
                <a:cubicBezTo>
                  <a:pt x="17496" y="5880"/>
                  <a:pt x="17501" y="6039"/>
                  <a:pt x="17560" y="6199"/>
                </a:cubicBezTo>
                <a:cubicBezTo>
                  <a:pt x="17649" y="6441"/>
                  <a:pt x="17728" y="6853"/>
                  <a:pt x="17749" y="7180"/>
                </a:cubicBezTo>
                <a:cubicBezTo>
                  <a:pt x="17764" y="7416"/>
                  <a:pt x="17769" y="7437"/>
                  <a:pt x="17790" y="7335"/>
                </a:cubicBezTo>
                <a:cubicBezTo>
                  <a:pt x="17811" y="7229"/>
                  <a:pt x="17784" y="6762"/>
                  <a:pt x="17742" y="6499"/>
                </a:cubicBezTo>
                <a:cubicBezTo>
                  <a:pt x="17731" y="6435"/>
                  <a:pt x="17749" y="6400"/>
                  <a:pt x="17811" y="6360"/>
                </a:cubicBezTo>
                <a:cubicBezTo>
                  <a:pt x="17894" y="6307"/>
                  <a:pt x="17941" y="6160"/>
                  <a:pt x="17941" y="5966"/>
                </a:cubicBezTo>
                <a:cubicBezTo>
                  <a:pt x="17941" y="5871"/>
                  <a:pt x="17939" y="5873"/>
                  <a:pt x="17878" y="5994"/>
                </a:cubicBezTo>
                <a:cubicBezTo>
                  <a:pt x="17797" y="6155"/>
                  <a:pt x="17723" y="6158"/>
                  <a:pt x="17638" y="6002"/>
                </a:cubicBezTo>
                <a:cubicBezTo>
                  <a:pt x="17602" y="5935"/>
                  <a:pt x="17562" y="5880"/>
                  <a:pt x="17550" y="5880"/>
                </a:cubicBezTo>
                <a:close/>
                <a:moveTo>
                  <a:pt x="14639" y="5913"/>
                </a:moveTo>
                <a:lnTo>
                  <a:pt x="14621" y="6060"/>
                </a:lnTo>
                <a:cubicBezTo>
                  <a:pt x="14607" y="6177"/>
                  <a:pt x="14620" y="6259"/>
                  <a:pt x="14682" y="6441"/>
                </a:cubicBezTo>
                <a:cubicBezTo>
                  <a:pt x="14726" y="6568"/>
                  <a:pt x="14787" y="6817"/>
                  <a:pt x="14819" y="6994"/>
                </a:cubicBezTo>
                <a:cubicBezTo>
                  <a:pt x="14850" y="7170"/>
                  <a:pt x="14882" y="7334"/>
                  <a:pt x="14889" y="7358"/>
                </a:cubicBezTo>
                <a:cubicBezTo>
                  <a:pt x="14897" y="7381"/>
                  <a:pt x="14941" y="7207"/>
                  <a:pt x="14987" y="6969"/>
                </a:cubicBezTo>
                <a:cubicBezTo>
                  <a:pt x="15033" y="6730"/>
                  <a:pt x="15101" y="6435"/>
                  <a:pt x="15140" y="6313"/>
                </a:cubicBezTo>
                <a:cubicBezTo>
                  <a:pt x="15178" y="6191"/>
                  <a:pt x="15209" y="6047"/>
                  <a:pt x="15209" y="5996"/>
                </a:cubicBezTo>
                <a:cubicBezTo>
                  <a:pt x="15208" y="5836"/>
                  <a:pt x="15115" y="6104"/>
                  <a:pt x="15029" y="6513"/>
                </a:cubicBezTo>
                <a:cubicBezTo>
                  <a:pt x="14986" y="6714"/>
                  <a:pt x="14938" y="6877"/>
                  <a:pt x="14921" y="6877"/>
                </a:cubicBezTo>
                <a:cubicBezTo>
                  <a:pt x="14904" y="6877"/>
                  <a:pt x="14855" y="6714"/>
                  <a:pt x="14813" y="6513"/>
                </a:cubicBezTo>
                <a:cubicBezTo>
                  <a:pt x="14770" y="6312"/>
                  <a:pt x="14714" y="6094"/>
                  <a:pt x="14687" y="6030"/>
                </a:cubicBezTo>
                <a:lnTo>
                  <a:pt x="14639" y="5913"/>
                </a:lnTo>
                <a:close/>
                <a:moveTo>
                  <a:pt x="3083" y="6130"/>
                </a:moveTo>
                <a:cubicBezTo>
                  <a:pt x="3065" y="6136"/>
                  <a:pt x="3046" y="6153"/>
                  <a:pt x="3028" y="6180"/>
                </a:cubicBezTo>
                <a:cubicBezTo>
                  <a:pt x="2916" y="6351"/>
                  <a:pt x="2845" y="6994"/>
                  <a:pt x="2921" y="7135"/>
                </a:cubicBezTo>
                <a:cubicBezTo>
                  <a:pt x="2991" y="7263"/>
                  <a:pt x="3231" y="7149"/>
                  <a:pt x="3268" y="6971"/>
                </a:cubicBezTo>
                <a:cubicBezTo>
                  <a:pt x="3298" y="6826"/>
                  <a:pt x="3282" y="6490"/>
                  <a:pt x="3237" y="6319"/>
                </a:cubicBezTo>
                <a:cubicBezTo>
                  <a:pt x="3200" y="6178"/>
                  <a:pt x="3140" y="6109"/>
                  <a:pt x="3083" y="6130"/>
                </a:cubicBezTo>
                <a:close/>
                <a:moveTo>
                  <a:pt x="5931" y="6132"/>
                </a:moveTo>
                <a:cubicBezTo>
                  <a:pt x="5859" y="6145"/>
                  <a:pt x="5836" y="6183"/>
                  <a:pt x="5784" y="6374"/>
                </a:cubicBezTo>
                <a:cubicBezTo>
                  <a:pt x="5713" y="6641"/>
                  <a:pt x="5697" y="7080"/>
                  <a:pt x="5756" y="7149"/>
                </a:cubicBezTo>
                <a:cubicBezTo>
                  <a:pt x="5835" y="7242"/>
                  <a:pt x="5965" y="7198"/>
                  <a:pt x="6044" y="7052"/>
                </a:cubicBezTo>
                <a:cubicBezTo>
                  <a:pt x="6137" y="6879"/>
                  <a:pt x="6145" y="6641"/>
                  <a:pt x="6068" y="6327"/>
                </a:cubicBezTo>
                <a:cubicBezTo>
                  <a:pt x="6021" y="6135"/>
                  <a:pt x="6010" y="6118"/>
                  <a:pt x="5931" y="6132"/>
                </a:cubicBezTo>
                <a:close/>
                <a:moveTo>
                  <a:pt x="4075" y="6280"/>
                </a:moveTo>
                <a:cubicBezTo>
                  <a:pt x="4064" y="6284"/>
                  <a:pt x="4053" y="6296"/>
                  <a:pt x="4045" y="6319"/>
                </a:cubicBezTo>
                <a:cubicBezTo>
                  <a:pt x="4034" y="6353"/>
                  <a:pt x="4030" y="6412"/>
                  <a:pt x="4038" y="6449"/>
                </a:cubicBezTo>
                <a:cubicBezTo>
                  <a:pt x="4057" y="6541"/>
                  <a:pt x="4135" y="6507"/>
                  <a:pt x="4146" y="6402"/>
                </a:cubicBezTo>
                <a:cubicBezTo>
                  <a:pt x="4154" y="6324"/>
                  <a:pt x="4110" y="6266"/>
                  <a:pt x="4075" y="6280"/>
                </a:cubicBezTo>
                <a:close/>
                <a:moveTo>
                  <a:pt x="15944" y="6280"/>
                </a:moveTo>
                <a:cubicBezTo>
                  <a:pt x="15913" y="6281"/>
                  <a:pt x="15886" y="6356"/>
                  <a:pt x="15902" y="6435"/>
                </a:cubicBezTo>
                <a:cubicBezTo>
                  <a:pt x="15911" y="6477"/>
                  <a:pt x="15930" y="6513"/>
                  <a:pt x="15946" y="6513"/>
                </a:cubicBezTo>
                <a:cubicBezTo>
                  <a:pt x="15988" y="6513"/>
                  <a:pt x="16009" y="6367"/>
                  <a:pt x="15976" y="6305"/>
                </a:cubicBezTo>
                <a:cubicBezTo>
                  <a:pt x="15966" y="6286"/>
                  <a:pt x="15955" y="6279"/>
                  <a:pt x="15944" y="6280"/>
                </a:cubicBezTo>
                <a:close/>
                <a:moveTo>
                  <a:pt x="1898" y="6574"/>
                </a:moveTo>
                <a:cubicBezTo>
                  <a:pt x="1815" y="6584"/>
                  <a:pt x="1883" y="6591"/>
                  <a:pt x="2050" y="6591"/>
                </a:cubicBezTo>
                <a:cubicBezTo>
                  <a:pt x="2216" y="6591"/>
                  <a:pt x="2283" y="6584"/>
                  <a:pt x="2200" y="6574"/>
                </a:cubicBezTo>
                <a:cubicBezTo>
                  <a:pt x="2117" y="6565"/>
                  <a:pt x="1981" y="6565"/>
                  <a:pt x="1898" y="6574"/>
                </a:cubicBezTo>
                <a:close/>
                <a:moveTo>
                  <a:pt x="13719" y="6574"/>
                </a:moveTo>
                <a:cubicBezTo>
                  <a:pt x="13636" y="6584"/>
                  <a:pt x="13704" y="6591"/>
                  <a:pt x="13870" y="6591"/>
                </a:cubicBezTo>
                <a:cubicBezTo>
                  <a:pt x="14037" y="6591"/>
                  <a:pt x="14105" y="6584"/>
                  <a:pt x="14022" y="6574"/>
                </a:cubicBezTo>
                <a:cubicBezTo>
                  <a:pt x="13939" y="6565"/>
                  <a:pt x="13802" y="6565"/>
                  <a:pt x="13719" y="6574"/>
                </a:cubicBezTo>
                <a:close/>
                <a:moveTo>
                  <a:pt x="4098" y="6708"/>
                </a:moveTo>
                <a:cubicBezTo>
                  <a:pt x="3923" y="6708"/>
                  <a:pt x="3810" y="6725"/>
                  <a:pt x="3810" y="6755"/>
                </a:cubicBezTo>
                <a:cubicBezTo>
                  <a:pt x="3810" y="6784"/>
                  <a:pt x="3923" y="6805"/>
                  <a:pt x="4098" y="6805"/>
                </a:cubicBezTo>
                <a:cubicBezTo>
                  <a:pt x="4273" y="6805"/>
                  <a:pt x="4387" y="6784"/>
                  <a:pt x="4387" y="6755"/>
                </a:cubicBezTo>
                <a:cubicBezTo>
                  <a:pt x="4387" y="6725"/>
                  <a:pt x="4273" y="6708"/>
                  <a:pt x="4098" y="6708"/>
                </a:cubicBezTo>
                <a:close/>
                <a:moveTo>
                  <a:pt x="15946" y="6708"/>
                </a:moveTo>
                <a:cubicBezTo>
                  <a:pt x="15770" y="6708"/>
                  <a:pt x="15656" y="6725"/>
                  <a:pt x="15656" y="6755"/>
                </a:cubicBezTo>
                <a:cubicBezTo>
                  <a:pt x="15656" y="6784"/>
                  <a:pt x="15770" y="6805"/>
                  <a:pt x="15946" y="6805"/>
                </a:cubicBezTo>
                <a:cubicBezTo>
                  <a:pt x="16121" y="6805"/>
                  <a:pt x="16234" y="6784"/>
                  <a:pt x="16234" y="6755"/>
                </a:cubicBezTo>
                <a:cubicBezTo>
                  <a:pt x="16234" y="6725"/>
                  <a:pt x="16121" y="6708"/>
                  <a:pt x="15946" y="6708"/>
                </a:cubicBezTo>
                <a:close/>
                <a:moveTo>
                  <a:pt x="2050" y="6902"/>
                </a:moveTo>
                <a:cubicBezTo>
                  <a:pt x="1875" y="6902"/>
                  <a:pt x="1760" y="6920"/>
                  <a:pt x="1760" y="6949"/>
                </a:cubicBezTo>
                <a:cubicBezTo>
                  <a:pt x="1760" y="6979"/>
                  <a:pt x="1875" y="6999"/>
                  <a:pt x="2050" y="6999"/>
                </a:cubicBezTo>
                <a:cubicBezTo>
                  <a:pt x="2225" y="6999"/>
                  <a:pt x="2338" y="6979"/>
                  <a:pt x="2338" y="6949"/>
                </a:cubicBezTo>
                <a:cubicBezTo>
                  <a:pt x="2338" y="6920"/>
                  <a:pt x="2225" y="6902"/>
                  <a:pt x="2050" y="6902"/>
                </a:cubicBezTo>
                <a:close/>
                <a:moveTo>
                  <a:pt x="13885" y="6902"/>
                </a:moveTo>
                <a:cubicBezTo>
                  <a:pt x="13731" y="6902"/>
                  <a:pt x="13603" y="6922"/>
                  <a:pt x="13594" y="6949"/>
                </a:cubicBezTo>
                <a:cubicBezTo>
                  <a:pt x="13584" y="6981"/>
                  <a:pt x="13682" y="6999"/>
                  <a:pt x="13869" y="6999"/>
                </a:cubicBezTo>
                <a:cubicBezTo>
                  <a:pt x="14045" y="6999"/>
                  <a:pt x="14158" y="6979"/>
                  <a:pt x="14158" y="6949"/>
                </a:cubicBezTo>
                <a:cubicBezTo>
                  <a:pt x="14158" y="6920"/>
                  <a:pt x="14051" y="6902"/>
                  <a:pt x="13885" y="6902"/>
                </a:cubicBezTo>
                <a:close/>
                <a:moveTo>
                  <a:pt x="4101" y="7046"/>
                </a:moveTo>
                <a:cubicBezTo>
                  <a:pt x="4051" y="7046"/>
                  <a:pt x="4010" y="7159"/>
                  <a:pt x="4039" y="7213"/>
                </a:cubicBezTo>
                <a:cubicBezTo>
                  <a:pt x="4077" y="7283"/>
                  <a:pt x="4150" y="7236"/>
                  <a:pt x="4150" y="7144"/>
                </a:cubicBezTo>
                <a:cubicBezTo>
                  <a:pt x="4150" y="7081"/>
                  <a:pt x="4133" y="7046"/>
                  <a:pt x="4101" y="7046"/>
                </a:cubicBezTo>
                <a:close/>
                <a:moveTo>
                  <a:pt x="15946" y="7046"/>
                </a:moveTo>
                <a:cubicBezTo>
                  <a:pt x="15911" y="7046"/>
                  <a:pt x="15893" y="7079"/>
                  <a:pt x="15893" y="7144"/>
                </a:cubicBezTo>
                <a:cubicBezTo>
                  <a:pt x="15893" y="7209"/>
                  <a:pt x="15911" y="7241"/>
                  <a:pt x="15946" y="7241"/>
                </a:cubicBezTo>
                <a:cubicBezTo>
                  <a:pt x="15981" y="7241"/>
                  <a:pt x="15998" y="7209"/>
                  <a:pt x="15998" y="7144"/>
                </a:cubicBezTo>
                <a:cubicBezTo>
                  <a:pt x="15998" y="7079"/>
                  <a:pt x="15981" y="7046"/>
                  <a:pt x="15946" y="7046"/>
                </a:cubicBezTo>
                <a:close/>
                <a:moveTo>
                  <a:pt x="0" y="9722"/>
                </a:moveTo>
                <a:lnTo>
                  <a:pt x="0" y="10964"/>
                </a:lnTo>
                <a:lnTo>
                  <a:pt x="0" y="12203"/>
                </a:lnTo>
                <a:lnTo>
                  <a:pt x="671" y="12203"/>
                </a:lnTo>
                <a:lnTo>
                  <a:pt x="1340" y="12203"/>
                </a:lnTo>
                <a:lnTo>
                  <a:pt x="1340" y="10964"/>
                </a:lnTo>
                <a:lnTo>
                  <a:pt x="1340" y="9722"/>
                </a:lnTo>
                <a:lnTo>
                  <a:pt x="671" y="9722"/>
                </a:lnTo>
                <a:lnTo>
                  <a:pt x="0" y="9722"/>
                </a:lnTo>
                <a:close/>
                <a:moveTo>
                  <a:pt x="11848" y="9722"/>
                </a:moveTo>
                <a:lnTo>
                  <a:pt x="11848" y="10964"/>
                </a:lnTo>
                <a:lnTo>
                  <a:pt x="11848" y="12203"/>
                </a:lnTo>
                <a:lnTo>
                  <a:pt x="12517" y="12203"/>
                </a:lnTo>
                <a:lnTo>
                  <a:pt x="13188" y="12203"/>
                </a:lnTo>
                <a:lnTo>
                  <a:pt x="13188" y="10964"/>
                </a:lnTo>
                <a:lnTo>
                  <a:pt x="13188" y="9722"/>
                </a:lnTo>
                <a:lnTo>
                  <a:pt x="12517" y="9722"/>
                </a:lnTo>
                <a:lnTo>
                  <a:pt x="11848" y="9722"/>
                </a:lnTo>
                <a:close/>
                <a:moveTo>
                  <a:pt x="17039" y="10503"/>
                </a:moveTo>
                <a:cubicBezTo>
                  <a:pt x="17020" y="10491"/>
                  <a:pt x="16974" y="10548"/>
                  <a:pt x="16906" y="10666"/>
                </a:cubicBezTo>
                <a:cubicBezTo>
                  <a:pt x="16788" y="10871"/>
                  <a:pt x="16780" y="11060"/>
                  <a:pt x="16882" y="11211"/>
                </a:cubicBezTo>
                <a:lnTo>
                  <a:pt x="16952" y="11314"/>
                </a:lnTo>
                <a:lnTo>
                  <a:pt x="16867" y="11533"/>
                </a:lnTo>
                <a:cubicBezTo>
                  <a:pt x="16747" y="11841"/>
                  <a:pt x="16761" y="11963"/>
                  <a:pt x="16930" y="12069"/>
                </a:cubicBezTo>
                <a:cubicBezTo>
                  <a:pt x="17094" y="12173"/>
                  <a:pt x="17092" y="12171"/>
                  <a:pt x="17111" y="12078"/>
                </a:cubicBezTo>
                <a:cubicBezTo>
                  <a:pt x="17134" y="11970"/>
                  <a:pt x="17112" y="11925"/>
                  <a:pt x="17024" y="11889"/>
                </a:cubicBezTo>
                <a:cubicBezTo>
                  <a:pt x="16983" y="11872"/>
                  <a:pt x="16930" y="11818"/>
                  <a:pt x="16906" y="11769"/>
                </a:cubicBezTo>
                <a:cubicBezTo>
                  <a:pt x="16865" y="11686"/>
                  <a:pt x="16869" y="11667"/>
                  <a:pt x="16969" y="11453"/>
                </a:cubicBezTo>
                <a:cubicBezTo>
                  <a:pt x="17086" y="11202"/>
                  <a:pt x="17100" y="11107"/>
                  <a:pt x="17026" y="11064"/>
                </a:cubicBezTo>
                <a:cubicBezTo>
                  <a:pt x="16999" y="11048"/>
                  <a:pt x="16955" y="10988"/>
                  <a:pt x="16928" y="10933"/>
                </a:cubicBezTo>
                <a:cubicBezTo>
                  <a:pt x="16880" y="10834"/>
                  <a:pt x="16881" y="10833"/>
                  <a:pt x="16964" y="10705"/>
                </a:cubicBezTo>
                <a:cubicBezTo>
                  <a:pt x="17011" y="10634"/>
                  <a:pt x="17049" y="10559"/>
                  <a:pt x="17048" y="10539"/>
                </a:cubicBezTo>
                <a:cubicBezTo>
                  <a:pt x="17048" y="10519"/>
                  <a:pt x="17046" y="10506"/>
                  <a:pt x="17039" y="10503"/>
                </a:cubicBezTo>
                <a:close/>
                <a:moveTo>
                  <a:pt x="17521" y="10558"/>
                </a:moveTo>
                <a:cubicBezTo>
                  <a:pt x="17504" y="10555"/>
                  <a:pt x="17493" y="10584"/>
                  <a:pt x="17482" y="10650"/>
                </a:cubicBezTo>
                <a:cubicBezTo>
                  <a:pt x="17472" y="10711"/>
                  <a:pt x="17480" y="10783"/>
                  <a:pt x="17505" y="10833"/>
                </a:cubicBezTo>
                <a:cubicBezTo>
                  <a:pt x="17578" y="10982"/>
                  <a:pt x="17675" y="11437"/>
                  <a:pt x="17710" y="11786"/>
                </a:cubicBezTo>
                <a:cubicBezTo>
                  <a:pt x="17744" y="12127"/>
                  <a:pt x="17745" y="12128"/>
                  <a:pt x="17754" y="11911"/>
                </a:cubicBezTo>
                <a:cubicBezTo>
                  <a:pt x="17758" y="11791"/>
                  <a:pt x="17749" y="11568"/>
                  <a:pt x="17733" y="11414"/>
                </a:cubicBezTo>
                <a:cubicBezTo>
                  <a:pt x="17700" y="11104"/>
                  <a:pt x="17709" y="11036"/>
                  <a:pt x="17787" y="11036"/>
                </a:cubicBezTo>
                <a:cubicBezTo>
                  <a:pt x="17841" y="11036"/>
                  <a:pt x="17916" y="10787"/>
                  <a:pt x="17914" y="10614"/>
                </a:cubicBezTo>
                <a:cubicBezTo>
                  <a:pt x="17914" y="10545"/>
                  <a:pt x="17903" y="10555"/>
                  <a:pt x="17860" y="10661"/>
                </a:cubicBezTo>
                <a:cubicBezTo>
                  <a:pt x="17791" y="10833"/>
                  <a:pt x="17684" y="10837"/>
                  <a:pt x="17601" y="10672"/>
                </a:cubicBezTo>
                <a:cubicBezTo>
                  <a:pt x="17563" y="10598"/>
                  <a:pt x="17539" y="10561"/>
                  <a:pt x="17521" y="10558"/>
                </a:cubicBezTo>
                <a:close/>
                <a:moveTo>
                  <a:pt x="5297" y="10561"/>
                </a:moveTo>
                <a:cubicBezTo>
                  <a:pt x="5289" y="10564"/>
                  <a:pt x="5277" y="10598"/>
                  <a:pt x="5252" y="10661"/>
                </a:cubicBezTo>
                <a:cubicBezTo>
                  <a:pt x="5182" y="10835"/>
                  <a:pt x="5076" y="10837"/>
                  <a:pt x="4991" y="10669"/>
                </a:cubicBezTo>
                <a:cubicBezTo>
                  <a:pt x="4933" y="10556"/>
                  <a:pt x="4924" y="10551"/>
                  <a:pt x="4895" y="10625"/>
                </a:cubicBezTo>
                <a:cubicBezTo>
                  <a:pt x="4868" y="10691"/>
                  <a:pt x="4875" y="10739"/>
                  <a:pt x="4929" y="10889"/>
                </a:cubicBezTo>
                <a:cubicBezTo>
                  <a:pt x="5021" y="11146"/>
                  <a:pt x="5093" y="11522"/>
                  <a:pt x="5114" y="11850"/>
                </a:cubicBezTo>
                <a:cubicBezTo>
                  <a:pt x="5130" y="12104"/>
                  <a:pt x="5134" y="12118"/>
                  <a:pt x="5156" y="11997"/>
                </a:cubicBezTo>
                <a:cubicBezTo>
                  <a:pt x="5172" y="11907"/>
                  <a:pt x="5167" y="11749"/>
                  <a:pt x="5141" y="11511"/>
                </a:cubicBezTo>
                <a:cubicBezTo>
                  <a:pt x="5119" y="11317"/>
                  <a:pt x="5108" y="11141"/>
                  <a:pt x="5115" y="11119"/>
                </a:cubicBezTo>
                <a:cubicBezTo>
                  <a:pt x="5122" y="11098"/>
                  <a:pt x="5157" y="11058"/>
                  <a:pt x="5192" y="11033"/>
                </a:cubicBezTo>
                <a:cubicBezTo>
                  <a:pt x="5258" y="10986"/>
                  <a:pt x="5307" y="10815"/>
                  <a:pt x="5306" y="10633"/>
                </a:cubicBezTo>
                <a:cubicBezTo>
                  <a:pt x="5305" y="10583"/>
                  <a:pt x="5304" y="10557"/>
                  <a:pt x="5297" y="10561"/>
                </a:cubicBezTo>
                <a:close/>
                <a:moveTo>
                  <a:pt x="15167" y="10672"/>
                </a:moveTo>
                <a:cubicBezTo>
                  <a:pt x="15157" y="10679"/>
                  <a:pt x="15142" y="10707"/>
                  <a:pt x="15123" y="10761"/>
                </a:cubicBezTo>
                <a:cubicBezTo>
                  <a:pt x="15098" y="10834"/>
                  <a:pt x="15042" y="11051"/>
                  <a:pt x="15000" y="11244"/>
                </a:cubicBezTo>
                <a:cubicBezTo>
                  <a:pt x="14958" y="11438"/>
                  <a:pt x="14915" y="11593"/>
                  <a:pt x="14904" y="11589"/>
                </a:cubicBezTo>
                <a:cubicBezTo>
                  <a:pt x="14893" y="11584"/>
                  <a:pt x="14840" y="11389"/>
                  <a:pt x="14786" y="11155"/>
                </a:cubicBezTo>
                <a:cubicBezTo>
                  <a:pt x="14665" y="10636"/>
                  <a:pt x="14644" y="10591"/>
                  <a:pt x="14603" y="10761"/>
                </a:cubicBezTo>
                <a:cubicBezTo>
                  <a:pt x="14577" y="10867"/>
                  <a:pt x="14578" y="10904"/>
                  <a:pt x="14612" y="10975"/>
                </a:cubicBezTo>
                <a:cubicBezTo>
                  <a:pt x="14675" y="11109"/>
                  <a:pt x="14781" y="11525"/>
                  <a:pt x="14829" y="11833"/>
                </a:cubicBezTo>
                <a:cubicBezTo>
                  <a:pt x="14853" y="11988"/>
                  <a:pt x="14878" y="12107"/>
                  <a:pt x="14883" y="12097"/>
                </a:cubicBezTo>
                <a:cubicBezTo>
                  <a:pt x="14888" y="12088"/>
                  <a:pt x="14929" y="11881"/>
                  <a:pt x="14975" y="11642"/>
                </a:cubicBezTo>
                <a:cubicBezTo>
                  <a:pt x="15020" y="11402"/>
                  <a:pt x="15086" y="11112"/>
                  <a:pt x="15122" y="10997"/>
                </a:cubicBezTo>
                <a:cubicBezTo>
                  <a:pt x="15179" y="10813"/>
                  <a:pt x="15195" y="10651"/>
                  <a:pt x="15167" y="10672"/>
                </a:cubicBezTo>
                <a:close/>
                <a:moveTo>
                  <a:pt x="5901" y="10800"/>
                </a:moveTo>
                <a:cubicBezTo>
                  <a:pt x="5805" y="10810"/>
                  <a:pt x="5705" y="11097"/>
                  <a:pt x="5682" y="11497"/>
                </a:cubicBezTo>
                <a:cubicBezTo>
                  <a:pt x="5670" y="11724"/>
                  <a:pt x="5674" y="11762"/>
                  <a:pt x="5729" y="11833"/>
                </a:cubicBezTo>
                <a:cubicBezTo>
                  <a:pt x="5806" y="11933"/>
                  <a:pt x="5840" y="11932"/>
                  <a:pt x="5952" y="11833"/>
                </a:cubicBezTo>
                <a:cubicBezTo>
                  <a:pt x="6110" y="11695"/>
                  <a:pt x="6131" y="11204"/>
                  <a:pt x="5993" y="10889"/>
                </a:cubicBezTo>
                <a:cubicBezTo>
                  <a:pt x="5965" y="10825"/>
                  <a:pt x="5934" y="10796"/>
                  <a:pt x="5901" y="10800"/>
                </a:cubicBezTo>
                <a:close/>
                <a:moveTo>
                  <a:pt x="3044" y="10808"/>
                </a:moveTo>
                <a:cubicBezTo>
                  <a:pt x="3023" y="10823"/>
                  <a:pt x="3000" y="10856"/>
                  <a:pt x="2977" y="10903"/>
                </a:cubicBezTo>
                <a:cubicBezTo>
                  <a:pt x="2833" y="11201"/>
                  <a:pt x="2807" y="11816"/>
                  <a:pt x="2935" y="11878"/>
                </a:cubicBezTo>
                <a:cubicBezTo>
                  <a:pt x="3014" y="11916"/>
                  <a:pt x="3019" y="11915"/>
                  <a:pt x="3113" y="11842"/>
                </a:cubicBezTo>
                <a:cubicBezTo>
                  <a:pt x="3248" y="11737"/>
                  <a:pt x="3298" y="11411"/>
                  <a:pt x="3226" y="11100"/>
                </a:cubicBezTo>
                <a:cubicBezTo>
                  <a:pt x="3171" y="10861"/>
                  <a:pt x="3110" y="10762"/>
                  <a:pt x="3044" y="10808"/>
                </a:cubicBezTo>
                <a:close/>
                <a:moveTo>
                  <a:pt x="15920" y="10989"/>
                </a:moveTo>
                <a:cubicBezTo>
                  <a:pt x="15862" y="10989"/>
                  <a:pt x="15830" y="11060"/>
                  <a:pt x="15854" y="11133"/>
                </a:cubicBezTo>
                <a:cubicBezTo>
                  <a:pt x="15884" y="11224"/>
                  <a:pt x="15971" y="11189"/>
                  <a:pt x="15971" y="11086"/>
                </a:cubicBezTo>
                <a:cubicBezTo>
                  <a:pt x="15971" y="11022"/>
                  <a:pt x="15954" y="10989"/>
                  <a:pt x="15920" y="10989"/>
                </a:cubicBezTo>
                <a:close/>
                <a:moveTo>
                  <a:pt x="4053" y="10997"/>
                </a:moveTo>
                <a:cubicBezTo>
                  <a:pt x="3995" y="10982"/>
                  <a:pt x="3969" y="11076"/>
                  <a:pt x="4011" y="11153"/>
                </a:cubicBezTo>
                <a:cubicBezTo>
                  <a:pt x="4041" y="11209"/>
                  <a:pt x="4111" y="11160"/>
                  <a:pt x="4111" y="11083"/>
                </a:cubicBezTo>
                <a:cubicBezTo>
                  <a:pt x="4111" y="11043"/>
                  <a:pt x="4085" y="11006"/>
                  <a:pt x="4053" y="10997"/>
                </a:cubicBezTo>
                <a:close/>
                <a:moveTo>
                  <a:pt x="18448" y="11041"/>
                </a:moveTo>
                <a:lnTo>
                  <a:pt x="18417" y="11239"/>
                </a:lnTo>
                <a:cubicBezTo>
                  <a:pt x="18386" y="11432"/>
                  <a:pt x="18387" y="11445"/>
                  <a:pt x="18459" y="11553"/>
                </a:cubicBezTo>
                <a:lnTo>
                  <a:pt x="18532" y="11664"/>
                </a:lnTo>
                <a:lnTo>
                  <a:pt x="18564" y="11533"/>
                </a:lnTo>
                <a:cubicBezTo>
                  <a:pt x="18613" y="11331"/>
                  <a:pt x="18605" y="11246"/>
                  <a:pt x="18523" y="11139"/>
                </a:cubicBezTo>
                <a:lnTo>
                  <a:pt x="18448" y="11041"/>
                </a:lnTo>
                <a:close/>
                <a:moveTo>
                  <a:pt x="6626" y="11097"/>
                </a:moveTo>
                <a:cubicBezTo>
                  <a:pt x="6605" y="11111"/>
                  <a:pt x="6592" y="11165"/>
                  <a:pt x="6578" y="11267"/>
                </a:cubicBezTo>
                <a:cubicBezTo>
                  <a:pt x="6555" y="11437"/>
                  <a:pt x="6558" y="11456"/>
                  <a:pt x="6632" y="11553"/>
                </a:cubicBezTo>
                <a:lnTo>
                  <a:pt x="6712" y="11658"/>
                </a:lnTo>
                <a:lnTo>
                  <a:pt x="6743" y="11461"/>
                </a:lnTo>
                <a:cubicBezTo>
                  <a:pt x="6772" y="11282"/>
                  <a:pt x="6769" y="11259"/>
                  <a:pt x="6716" y="11178"/>
                </a:cubicBezTo>
                <a:cubicBezTo>
                  <a:pt x="6674" y="11112"/>
                  <a:pt x="6647" y="11084"/>
                  <a:pt x="6626" y="11097"/>
                </a:cubicBezTo>
                <a:close/>
                <a:moveTo>
                  <a:pt x="2009" y="11230"/>
                </a:moveTo>
                <a:cubicBezTo>
                  <a:pt x="1843" y="11230"/>
                  <a:pt x="1735" y="11251"/>
                  <a:pt x="1735" y="11280"/>
                </a:cubicBezTo>
                <a:cubicBezTo>
                  <a:pt x="1735" y="11310"/>
                  <a:pt x="1843" y="11328"/>
                  <a:pt x="2009" y="11328"/>
                </a:cubicBezTo>
                <a:cubicBezTo>
                  <a:pt x="2176" y="11328"/>
                  <a:pt x="2285" y="11310"/>
                  <a:pt x="2285" y="11280"/>
                </a:cubicBezTo>
                <a:cubicBezTo>
                  <a:pt x="2285" y="11251"/>
                  <a:pt x="2176" y="11230"/>
                  <a:pt x="2009" y="11230"/>
                </a:cubicBezTo>
                <a:close/>
                <a:moveTo>
                  <a:pt x="13843" y="11230"/>
                </a:moveTo>
                <a:cubicBezTo>
                  <a:pt x="13668" y="11230"/>
                  <a:pt x="13555" y="11251"/>
                  <a:pt x="13555" y="11280"/>
                </a:cubicBezTo>
                <a:cubicBezTo>
                  <a:pt x="13555" y="11310"/>
                  <a:pt x="13668" y="11328"/>
                  <a:pt x="13843" y="11328"/>
                </a:cubicBezTo>
                <a:cubicBezTo>
                  <a:pt x="14019" y="11328"/>
                  <a:pt x="14133" y="11310"/>
                  <a:pt x="14133" y="11280"/>
                </a:cubicBezTo>
                <a:cubicBezTo>
                  <a:pt x="14133" y="11251"/>
                  <a:pt x="14019" y="11230"/>
                  <a:pt x="13843" y="11230"/>
                </a:cubicBezTo>
                <a:close/>
                <a:moveTo>
                  <a:pt x="4059" y="11425"/>
                </a:moveTo>
                <a:cubicBezTo>
                  <a:pt x="3892" y="11425"/>
                  <a:pt x="3783" y="11446"/>
                  <a:pt x="3783" y="11475"/>
                </a:cubicBezTo>
                <a:cubicBezTo>
                  <a:pt x="3783" y="11504"/>
                  <a:pt x="3892" y="11522"/>
                  <a:pt x="4059" y="11522"/>
                </a:cubicBezTo>
                <a:cubicBezTo>
                  <a:pt x="4225" y="11522"/>
                  <a:pt x="4335" y="11504"/>
                  <a:pt x="4335" y="11475"/>
                </a:cubicBezTo>
                <a:cubicBezTo>
                  <a:pt x="4335" y="11446"/>
                  <a:pt x="4225" y="11425"/>
                  <a:pt x="4059" y="11425"/>
                </a:cubicBezTo>
                <a:close/>
                <a:moveTo>
                  <a:pt x="15919" y="11425"/>
                </a:moveTo>
                <a:cubicBezTo>
                  <a:pt x="15743" y="11425"/>
                  <a:pt x="15630" y="11445"/>
                  <a:pt x="15630" y="11475"/>
                </a:cubicBezTo>
                <a:cubicBezTo>
                  <a:pt x="15630" y="11504"/>
                  <a:pt x="15743" y="11522"/>
                  <a:pt x="15919" y="11522"/>
                </a:cubicBezTo>
                <a:cubicBezTo>
                  <a:pt x="16094" y="11522"/>
                  <a:pt x="16208" y="11504"/>
                  <a:pt x="16208" y="11475"/>
                </a:cubicBezTo>
                <a:cubicBezTo>
                  <a:pt x="16208" y="11445"/>
                  <a:pt x="16094" y="11425"/>
                  <a:pt x="15919" y="11425"/>
                </a:cubicBezTo>
                <a:close/>
                <a:moveTo>
                  <a:pt x="2009" y="11619"/>
                </a:moveTo>
                <a:cubicBezTo>
                  <a:pt x="1843" y="11619"/>
                  <a:pt x="1735" y="11640"/>
                  <a:pt x="1735" y="11669"/>
                </a:cubicBezTo>
                <a:cubicBezTo>
                  <a:pt x="1735" y="11699"/>
                  <a:pt x="1843" y="11717"/>
                  <a:pt x="2009" y="11717"/>
                </a:cubicBezTo>
                <a:cubicBezTo>
                  <a:pt x="2176" y="11717"/>
                  <a:pt x="2285" y="11699"/>
                  <a:pt x="2285" y="11669"/>
                </a:cubicBezTo>
                <a:cubicBezTo>
                  <a:pt x="2285" y="11640"/>
                  <a:pt x="2176" y="11619"/>
                  <a:pt x="2009" y="11619"/>
                </a:cubicBezTo>
                <a:close/>
                <a:moveTo>
                  <a:pt x="13843" y="11619"/>
                </a:moveTo>
                <a:cubicBezTo>
                  <a:pt x="13668" y="11619"/>
                  <a:pt x="13555" y="11640"/>
                  <a:pt x="13555" y="11669"/>
                </a:cubicBezTo>
                <a:cubicBezTo>
                  <a:pt x="13555" y="11699"/>
                  <a:pt x="13668" y="11717"/>
                  <a:pt x="13843" y="11717"/>
                </a:cubicBezTo>
                <a:cubicBezTo>
                  <a:pt x="14019" y="11717"/>
                  <a:pt x="14133" y="11699"/>
                  <a:pt x="14133" y="11669"/>
                </a:cubicBezTo>
                <a:cubicBezTo>
                  <a:pt x="14133" y="11640"/>
                  <a:pt x="14019" y="11619"/>
                  <a:pt x="13843" y="11619"/>
                </a:cubicBezTo>
                <a:close/>
                <a:moveTo>
                  <a:pt x="4048" y="11725"/>
                </a:moveTo>
                <a:cubicBezTo>
                  <a:pt x="4036" y="11727"/>
                  <a:pt x="4024" y="11737"/>
                  <a:pt x="4014" y="11755"/>
                </a:cubicBezTo>
                <a:cubicBezTo>
                  <a:pt x="3998" y="11784"/>
                  <a:pt x="3994" y="11845"/>
                  <a:pt x="4003" y="11889"/>
                </a:cubicBezTo>
                <a:cubicBezTo>
                  <a:pt x="4024" y="11990"/>
                  <a:pt x="4107" y="11962"/>
                  <a:pt x="4119" y="11850"/>
                </a:cubicBezTo>
                <a:cubicBezTo>
                  <a:pt x="4127" y="11775"/>
                  <a:pt x="4086" y="11717"/>
                  <a:pt x="4048" y="11725"/>
                </a:cubicBezTo>
                <a:close/>
                <a:moveTo>
                  <a:pt x="15914" y="11736"/>
                </a:moveTo>
                <a:cubicBezTo>
                  <a:pt x="15875" y="11750"/>
                  <a:pt x="15832" y="11846"/>
                  <a:pt x="15853" y="11908"/>
                </a:cubicBezTo>
                <a:cubicBezTo>
                  <a:pt x="15879" y="11987"/>
                  <a:pt x="15945" y="11971"/>
                  <a:pt x="15964" y="11883"/>
                </a:cubicBezTo>
                <a:cubicBezTo>
                  <a:pt x="15972" y="11841"/>
                  <a:pt x="15965" y="11783"/>
                  <a:pt x="15949" y="11753"/>
                </a:cubicBezTo>
                <a:cubicBezTo>
                  <a:pt x="15939" y="11736"/>
                  <a:pt x="15927" y="11731"/>
                  <a:pt x="15914" y="11736"/>
                </a:cubicBezTo>
                <a:close/>
                <a:moveTo>
                  <a:pt x="27" y="14442"/>
                </a:moveTo>
                <a:lnTo>
                  <a:pt x="27" y="15659"/>
                </a:lnTo>
                <a:lnTo>
                  <a:pt x="27" y="16873"/>
                </a:lnTo>
                <a:lnTo>
                  <a:pt x="696" y="16873"/>
                </a:lnTo>
                <a:lnTo>
                  <a:pt x="1365" y="16873"/>
                </a:lnTo>
                <a:lnTo>
                  <a:pt x="1365" y="15659"/>
                </a:lnTo>
                <a:lnTo>
                  <a:pt x="1365" y="14442"/>
                </a:lnTo>
                <a:lnTo>
                  <a:pt x="696" y="14442"/>
                </a:lnTo>
                <a:lnTo>
                  <a:pt x="27" y="14442"/>
                </a:lnTo>
                <a:close/>
                <a:moveTo>
                  <a:pt x="11873" y="14442"/>
                </a:moveTo>
                <a:lnTo>
                  <a:pt x="11873" y="15659"/>
                </a:lnTo>
                <a:lnTo>
                  <a:pt x="11873" y="16873"/>
                </a:lnTo>
                <a:lnTo>
                  <a:pt x="12544" y="16873"/>
                </a:lnTo>
                <a:lnTo>
                  <a:pt x="13213" y="16873"/>
                </a:lnTo>
                <a:lnTo>
                  <a:pt x="13213" y="15659"/>
                </a:lnTo>
                <a:lnTo>
                  <a:pt x="13213" y="14442"/>
                </a:lnTo>
                <a:lnTo>
                  <a:pt x="12544" y="14442"/>
                </a:lnTo>
                <a:lnTo>
                  <a:pt x="11873" y="14442"/>
                </a:lnTo>
                <a:close/>
                <a:moveTo>
                  <a:pt x="17066" y="15184"/>
                </a:moveTo>
                <a:cubicBezTo>
                  <a:pt x="17059" y="15182"/>
                  <a:pt x="17037" y="15205"/>
                  <a:pt x="16994" y="15250"/>
                </a:cubicBezTo>
                <a:cubicBezTo>
                  <a:pt x="16910" y="15341"/>
                  <a:pt x="16813" y="15580"/>
                  <a:pt x="16813" y="15695"/>
                </a:cubicBezTo>
                <a:cubicBezTo>
                  <a:pt x="16813" y="15728"/>
                  <a:pt x="16847" y="15811"/>
                  <a:pt x="16889" y="15881"/>
                </a:cubicBezTo>
                <a:lnTo>
                  <a:pt x="16967" y="16009"/>
                </a:lnTo>
                <a:lnTo>
                  <a:pt x="16876" y="16253"/>
                </a:lnTo>
                <a:cubicBezTo>
                  <a:pt x="16826" y="16387"/>
                  <a:pt x="16786" y="16511"/>
                  <a:pt x="16786" y="16528"/>
                </a:cubicBezTo>
                <a:cubicBezTo>
                  <a:pt x="16787" y="16612"/>
                  <a:pt x="16840" y="16692"/>
                  <a:pt x="16933" y="16753"/>
                </a:cubicBezTo>
                <a:cubicBezTo>
                  <a:pt x="17071" y="16845"/>
                  <a:pt x="17121" y="16841"/>
                  <a:pt x="17132" y="16740"/>
                </a:cubicBezTo>
                <a:cubicBezTo>
                  <a:pt x="17139" y="16678"/>
                  <a:pt x="17113" y="16634"/>
                  <a:pt x="17039" y="16581"/>
                </a:cubicBezTo>
                <a:cubicBezTo>
                  <a:pt x="16873" y="16463"/>
                  <a:pt x="16864" y="16385"/>
                  <a:pt x="16991" y="16117"/>
                </a:cubicBezTo>
                <a:cubicBezTo>
                  <a:pt x="17052" y="15990"/>
                  <a:pt x="17101" y="15871"/>
                  <a:pt x="17101" y="15851"/>
                </a:cubicBezTo>
                <a:cubicBezTo>
                  <a:pt x="17101" y="15830"/>
                  <a:pt x="17060" y="15770"/>
                  <a:pt x="17009" y="15714"/>
                </a:cubicBezTo>
                <a:cubicBezTo>
                  <a:pt x="16906" y="15602"/>
                  <a:pt x="16891" y="15491"/>
                  <a:pt x="16969" y="15414"/>
                </a:cubicBezTo>
                <a:cubicBezTo>
                  <a:pt x="16997" y="15386"/>
                  <a:pt x="17034" y="15317"/>
                  <a:pt x="17050" y="15262"/>
                </a:cubicBezTo>
                <a:cubicBezTo>
                  <a:pt x="17065" y="15211"/>
                  <a:pt x="17073" y="15185"/>
                  <a:pt x="17066" y="15184"/>
                </a:cubicBezTo>
                <a:close/>
                <a:moveTo>
                  <a:pt x="17536" y="15248"/>
                </a:moveTo>
                <a:cubicBezTo>
                  <a:pt x="17523" y="15241"/>
                  <a:pt x="17519" y="15262"/>
                  <a:pt x="17511" y="15309"/>
                </a:cubicBezTo>
                <a:cubicBezTo>
                  <a:pt x="17500" y="15373"/>
                  <a:pt x="17520" y="15499"/>
                  <a:pt x="17571" y="15667"/>
                </a:cubicBezTo>
                <a:cubicBezTo>
                  <a:pt x="17657" y="15955"/>
                  <a:pt x="17731" y="16383"/>
                  <a:pt x="17731" y="16592"/>
                </a:cubicBezTo>
                <a:cubicBezTo>
                  <a:pt x="17731" y="16668"/>
                  <a:pt x="17744" y="16728"/>
                  <a:pt x="17758" y="16728"/>
                </a:cubicBezTo>
                <a:cubicBezTo>
                  <a:pt x="17795" y="16728"/>
                  <a:pt x="17790" y="16413"/>
                  <a:pt x="17748" y="16078"/>
                </a:cubicBezTo>
                <a:lnTo>
                  <a:pt x="17712" y="15795"/>
                </a:lnTo>
                <a:lnTo>
                  <a:pt x="17788" y="15745"/>
                </a:lnTo>
                <a:cubicBezTo>
                  <a:pt x="17874" y="15689"/>
                  <a:pt x="17916" y="15575"/>
                  <a:pt x="17916" y="15395"/>
                </a:cubicBezTo>
                <a:lnTo>
                  <a:pt x="17916" y="15273"/>
                </a:lnTo>
                <a:lnTo>
                  <a:pt x="17851" y="15392"/>
                </a:lnTo>
                <a:cubicBezTo>
                  <a:pt x="17766" y="15550"/>
                  <a:pt x="17712" y="15544"/>
                  <a:pt x="17611" y="15362"/>
                </a:cubicBezTo>
                <a:cubicBezTo>
                  <a:pt x="17571" y="15290"/>
                  <a:pt x="17549" y="15254"/>
                  <a:pt x="17536" y="15248"/>
                </a:cubicBezTo>
                <a:close/>
                <a:moveTo>
                  <a:pt x="5319" y="15289"/>
                </a:moveTo>
                <a:cubicBezTo>
                  <a:pt x="5309" y="15278"/>
                  <a:pt x="5285" y="15312"/>
                  <a:pt x="5244" y="15387"/>
                </a:cubicBezTo>
                <a:cubicBezTo>
                  <a:pt x="5159" y="15544"/>
                  <a:pt x="5120" y="15544"/>
                  <a:pt x="5018" y="15384"/>
                </a:cubicBezTo>
                <a:cubicBezTo>
                  <a:pt x="4955" y="15286"/>
                  <a:pt x="4928" y="15269"/>
                  <a:pt x="4905" y="15312"/>
                </a:cubicBezTo>
                <a:cubicBezTo>
                  <a:pt x="4882" y="15354"/>
                  <a:pt x="4886" y="15400"/>
                  <a:pt x="4922" y="15500"/>
                </a:cubicBezTo>
                <a:cubicBezTo>
                  <a:pt x="5014" y="15762"/>
                  <a:pt x="5095" y="16144"/>
                  <a:pt x="5129" y="16470"/>
                </a:cubicBezTo>
                <a:lnTo>
                  <a:pt x="5162" y="16801"/>
                </a:lnTo>
                <a:lnTo>
                  <a:pt x="5171" y="16559"/>
                </a:lnTo>
                <a:cubicBezTo>
                  <a:pt x="5175" y="16426"/>
                  <a:pt x="5167" y="16225"/>
                  <a:pt x="5151" y="16112"/>
                </a:cubicBezTo>
                <a:cubicBezTo>
                  <a:pt x="5112" y="15826"/>
                  <a:pt x="5113" y="15825"/>
                  <a:pt x="5211" y="15717"/>
                </a:cubicBezTo>
                <a:cubicBezTo>
                  <a:pt x="5272" y="15650"/>
                  <a:pt x="5304" y="15573"/>
                  <a:pt x="5316" y="15462"/>
                </a:cubicBezTo>
                <a:cubicBezTo>
                  <a:pt x="5328" y="15356"/>
                  <a:pt x="5330" y="15300"/>
                  <a:pt x="5319" y="15289"/>
                </a:cubicBezTo>
                <a:close/>
                <a:moveTo>
                  <a:pt x="14625" y="15367"/>
                </a:moveTo>
                <a:cubicBezTo>
                  <a:pt x="14613" y="15377"/>
                  <a:pt x="14601" y="15411"/>
                  <a:pt x="14592" y="15464"/>
                </a:cubicBezTo>
                <a:cubicBezTo>
                  <a:pt x="14581" y="15529"/>
                  <a:pt x="14606" y="15653"/>
                  <a:pt x="14667" y="15839"/>
                </a:cubicBezTo>
                <a:cubicBezTo>
                  <a:pt x="14717" y="15993"/>
                  <a:pt x="14787" y="16280"/>
                  <a:pt x="14820" y="16476"/>
                </a:cubicBezTo>
                <a:lnTo>
                  <a:pt x="14880" y="16831"/>
                </a:lnTo>
                <a:lnTo>
                  <a:pt x="14951" y="16442"/>
                </a:lnTo>
                <a:cubicBezTo>
                  <a:pt x="14990" y="16228"/>
                  <a:pt x="15059" y="15921"/>
                  <a:pt x="15105" y="15762"/>
                </a:cubicBezTo>
                <a:cubicBezTo>
                  <a:pt x="15151" y="15602"/>
                  <a:pt x="15184" y="15434"/>
                  <a:pt x="15179" y="15387"/>
                </a:cubicBezTo>
                <a:cubicBezTo>
                  <a:pt x="15168" y="15281"/>
                  <a:pt x="15044" y="15690"/>
                  <a:pt x="14979" y="16045"/>
                </a:cubicBezTo>
                <a:cubicBezTo>
                  <a:pt x="14955" y="16178"/>
                  <a:pt x="14924" y="16293"/>
                  <a:pt x="14910" y="16301"/>
                </a:cubicBezTo>
                <a:cubicBezTo>
                  <a:pt x="14897" y="16308"/>
                  <a:pt x="14848" y="16134"/>
                  <a:pt x="14801" y="15912"/>
                </a:cubicBezTo>
                <a:cubicBezTo>
                  <a:pt x="14716" y="15508"/>
                  <a:pt x="14662" y="15337"/>
                  <a:pt x="14625" y="15367"/>
                </a:cubicBezTo>
                <a:close/>
                <a:moveTo>
                  <a:pt x="5909" y="15512"/>
                </a:moveTo>
                <a:cubicBezTo>
                  <a:pt x="5839" y="15512"/>
                  <a:pt x="5822" y="15542"/>
                  <a:pt x="5765" y="15767"/>
                </a:cubicBezTo>
                <a:cubicBezTo>
                  <a:pt x="5686" y="16080"/>
                  <a:pt x="5678" y="16457"/>
                  <a:pt x="5747" y="16531"/>
                </a:cubicBezTo>
                <a:cubicBezTo>
                  <a:pt x="5858" y="16651"/>
                  <a:pt x="6056" y="16523"/>
                  <a:pt x="6084" y="16312"/>
                </a:cubicBezTo>
                <a:cubicBezTo>
                  <a:pt x="6109" y="16130"/>
                  <a:pt x="6082" y="15774"/>
                  <a:pt x="6032" y="15634"/>
                </a:cubicBezTo>
                <a:cubicBezTo>
                  <a:pt x="6001" y="15548"/>
                  <a:pt x="5965" y="15512"/>
                  <a:pt x="5909" y="15512"/>
                </a:cubicBezTo>
                <a:close/>
                <a:moveTo>
                  <a:pt x="3058" y="15520"/>
                </a:moveTo>
                <a:cubicBezTo>
                  <a:pt x="3000" y="15544"/>
                  <a:pt x="2946" y="15667"/>
                  <a:pt x="2905" y="15889"/>
                </a:cubicBezTo>
                <a:cubicBezTo>
                  <a:pt x="2853" y="16174"/>
                  <a:pt x="2852" y="16409"/>
                  <a:pt x="2905" y="16506"/>
                </a:cubicBezTo>
                <a:cubicBezTo>
                  <a:pt x="2965" y="16617"/>
                  <a:pt x="3100" y="16600"/>
                  <a:pt x="3184" y="16473"/>
                </a:cubicBezTo>
                <a:cubicBezTo>
                  <a:pt x="3288" y="16314"/>
                  <a:pt x="3305" y="16040"/>
                  <a:pt x="3226" y="15756"/>
                </a:cubicBezTo>
                <a:cubicBezTo>
                  <a:pt x="3175" y="15572"/>
                  <a:pt x="3115" y="15496"/>
                  <a:pt x="3058" y="15520"/>
                </a:cubicBezTo>
                <a:close/>
                <a:moveTo>
                  <a:pt x="4084" y="15659"/>
                </a:moveTo>
                <a:cubicBezTo>
                  <a:pt x="4038" y="15659"/>
                  <a:pt x="4010" y="15743"/>
                  <a:pt x="4029" y="15831"/>
                </a:cubicBezTo>
                <a:cubicBezTo>
                  <a:pt x="4046" y="15916"/>
                  <a:pt x="4077" y="15922"/>
                  <a:pt x="4117" y="15848"/>
                </a:cubicBezTo>
                <a:cubicBezTo>
                  <a:pt x="4153" y="15781"/>
                  <a:pt x="4132" y="15659"/>
                  <a:pt x="4084" y="15659"/>
                </a:cubicBezTo>
                <a:close/>
                <a:moveTo>
                  <a:pt x="15932" y="15659"/>
                </a:moveTo>
                <a:cubicBezTo>
                  <a:pt x="15885" y="15659"/>
                  <a:pt x="15858" y="15742"/>
                  <a:pt x="15877" y="15831"/>
                </a:cubicBezTo>
                <a:cubicBezTo>
                  <a:pt x="15895" y="15921"/>
                  <a:pt x="15931" y="15921"/>
                  <a:pt x="15971" y="15831"/>
                </a:cubicBezTo>
                <a:cubicBezTo>
                  <a:pt x="16007" y="15751"/>
                  <a:pt x="15986" y="15659"/>
                  <a:pt x="15932" y="15659"/>
                </a:cubicBezTo>
                <a:close/>
                <a:moveTo>
                  <a:pt x="6616" y="15770"/>
                </a:moveTo>
                <a:cubicBezTo>
                  <a:pt x="6602" y="15783"/>
                  <a:pt x="6593" y="15839"/>
                  <a:pt x="6575" y="15956"/>
                </a:cubicBezTo>
                <a:cubicBezTo>
                  <a:pt x="6549" y="16120"/>
                  <a:pt x="6554" y="16142"/>
                  <a:pt x="6617" y="16234"/>
                </a:cubicBezTo>
                <a:cubicBezTo>
                  <a:pt x="6655" y="16289"/>
                  <a:pt x="6694" y="16335"/>
                  <a:pt x="6703" y="16337"/>
                </a:cubicBezTo>
                <a:cubicBezTo>
                  <a:pt x="6712" y="16338"/>
                  <a:pt x="6730" y="16252"/>
                  <a:pt x="6745" y="16145"/>
                </a:cubicBezTo>
                <a:cubicBezTo>
                  <a:pt x="6770" y="15960"/>
                  <a:pt x="6769" y="15945"/>
                  <a:pt x="6695" y="15848"/>
                </a:cubicBezTo>
                <a:cubicBezTo>
                  <a:pt x="6651" y="15789"/>
                  <a:pt x="6630" y="15757"/>
                  <a:pt x="6616" y="15770"/>
                </a:cubicBezTo>
                <a:close/>
                <a:moveTo>
                  <a:pt x="7403" y="15770"/>
                </a:moveTo>
                <a:cubicBezTo>
                  <a:pt x="7387" y="15782"/>
                  <a:pt x="7377" y="15832"/>
                  <a:pt x="7360" y="15937"/>
                </a:cubicBezTo>
                <a:cubicBezTo>
                  <a:pt x="7331" y="16108"/>
                  <a:pt x="7334" y="16125"/>
                  <a:pt x="7400" y="16226"/>
                </a:cubicBezTo>
                <a:cubicBezTo>
                  <a:pt x="7486" y="16355"/>
                  <a:pt x="7506" y="16338"/>
                  <a:pt x="7529" y="16112"/>
                </a:cubicBezTo>
                <a:cubicBezTo>
                  <a:pt x="7544" y="15963"/>
                  <a:pt x="7538" y="15924"/>
                  <a:pt x="7484" y="15848"/>
                </a:cubicBezTo>
                <a:cubicBezTo>
                  <a:pt x="7442" y="15787"/>
                  <a:pt x="7419" y="15758"/>
                  <a:pt x="7403" y="15770"/>
                </a:cubicBezTo>
                <a:close/>
                <a:moveTo>
                  <a:pt x="19233" y="15792"/>
                </a:moveTo>
                <a:cubicBezTo>
                  <a:pt x="19215" y="15811"/>
                  <a:pt x="19204" y="15871"/>
                  <a:pt x="19191" y="15981"/>
                </a:cubicBezTo>
                <a:cubicBezTo>
                  <a:pt x="19176" y="16110"/>
                  <a:pt x="19184" y="16151"/>
                  <a:pt x="19245" y="16239"/>
                </a:cubicBezTo>
                <a:cubicBezTo>
                  <a:pt x="19323" y="16353"/>
                  <a:pt x="19338" y="16334"/>
                  <a:pt x="19370" y="16087"/>
                </a:cubicBezTo>
                <a:cubicBezTo>
                  <a:pt x="19383" y="15983"/>
                  <a:pt x="19373" y="15938"/>
                  <a:pt x="19317" y="15856"/>
                </a:cubicBezTo>
                <a:cubicBezTo>
                  <a:pt x="19278" y="15799"/>
                  <a:pt x="19251" y="15774"/>
                  <a:pt x="19233" y="15792"/>
                </a:cubicBezTo>
                <a:close/>
                <a:moveTo>
                  <a:pt x="18469" y="15795"/>
                </a:moveTo>
                <a:cubicBezTo>
                  <a:pt x="18451" y="15816"/>
                  <a:pt x="18440" y="15880"/>
                  <a:pt x="18429" y="15998"/>
                </a:cubicBezTo>
                <a:cubicBezTo>
                  <a:pt x="18414" y="16148"/>
                  <a:pt x="18421" y="16178"/>
                  <a:pt x="18486" y="16251"/>
                </a:cubicBezTo>
                <a:cubicBezTo>
                  <a:pt x="18566" y="16340"/>
                  <a:pt x="18579" y="16322"/>
                  <a:pt x="18609" y="16087"/>
                </a:cubicBezTo>
                <a:cubicBezTo>
                  <a:pt x="18622" y="15983"/>
                  <a:pt x="18611" y="15938"/>
                  <a:pt x="18555" y="15856"/>
                </a:cubicBezTo>
                <a:cubicBezTo>
                  <a:pt x="18514" y="15797"/>
                  <a:pt x="18488" y="15774"/>
                  <a:pt x="18469" y="15795"/>
                </a:cubicBezTo>
                <a:close/>
                <a:moveTo>
                  <a:pt x="2023" y="15901"/>
                </a:moveTo>
                <a:cubicBezTo>
                  <a:pt x="1848" y="15901"/>
                  <a:pt x="1735" y="15921"/>
                  <a:pt x="1735" y="15951"/>
                </a:cubicBezTo>
                <a:cubicBezTo>
                  <a:pt x="1735" y="15980"/>
                  <a:pt x="1848" y="15998"/>
                  <a:pt x="2023" y="15998"/>
                </a:cubicBezTo>
                <a:cubicBezTo>
                  <a:pt x="2198" y="15998"/>
                  <a:pt x="2312" y="15980"/>
                  <a:pt x="2312" y="15951"/>
                </a:cubicBezTo>
                <a:cubicBezTo>
                  <a:pt x="2312" y="15921"/>
                  <a:pt x="2198" y="15901"/>
                  <a:pt x="2023" y="15901"/>
                </a:cubicBezTo>
                <a:close/>
                <a:moveTo>
                  <a:pt x="13855" y="15901"/>
                </a:moveTo>
                <a:cubicBezTo>
                  <a:pt x="13690" y="15901"/>
                  <a:pt x="13581" y="15921"/>
                  <a:pt x="13581" y="15951"/>
                </a:cubicBezTo>
                <a:cubicBezTo>
                  <a:pt x="13581" y="15980"/>
                  <a:pt x="13696" y="15998"/>
                  <a:pt x="13872" y="15998"/>
                </a:cubicBezTo>
                <a:cubicBezTo>
                  <a:pt x="14059" y="15998"/>
                  <a:pt x="14157" y="15982"/>
                  <a:pt x="14146" y="15951"/>
                </a:cubicBezTo>
                <a:cubicBezTo>
                  <a:pt x="14137" y="15923"/>
                  <a:pt x="14010" y="15901"/>
                  <a:pt x="13855" y="15901"/>
                </a:cubicBezTo>
                <a:close/>
                <a:moveTo>
                  <a:pt x="4072" y="16095"/>
                </a:moveTo>
                <a:cubicBezTo>
                  <a:pt x="3897" y="16095"/>
                  <a:pt x="3783" y="16116"/>
                  <a:pt x="3783" y="16145"/>
                </a:cubicBezTo>
                <a:cubicBezTo>
                  <a:pt x="3783" y="16174"/>
                  <a:pt x="3897" y="16192"/>
                  <a:pt x="4072" y="16192"/>
                </a:cubicBezTo>
                <a:cubicBezTo>
                  <a:pt x="4247" y="16192"/>
                  <a:pt x="4360" y="16174"/>
                  <a:pt x="4360" y="16145"/>
                </a:cubicBezTo>
                <a:cubicBezTo>
                  <a:pt x="4360" y="16116"/>
                  <a:pt x="4247" y="16095"/>
                  <a:pt x="4072" y="16095"/>
                </a:cubicBezTo>
                <a:close/>
                <a:moveTo>
                  <a:pt x="15919" y="16095"/>
                </a:moveTo>
                <a:cubicBezTo>
                  <a:pt x="15743" y="16095"/>
                  <a:pt x="15630" y="16116"/>
                  <a:pt x="15630" y="16145"/>
                </a:cubicBezTo>
                <a:cubicBezTo>
                  <a:pt x="15630" y="16174"/>
                  <a:pt x="15743" y="16192"/>
                  <a:pt x="15919" y="16192"/>
                </a:cubicBezTo>
                <a:cubicBezTo>
                  <a:pt x="16094" y="16192"/>
                  <a:pt x="16208" y="16174"/>
                  <a:pt x="16208" y="16145"/>
                </a:cubicBezTo>
                <a:cubicBezTo>
                  <a:pt x="16208" y="16116"/>
                  <a:pt x="16094" y="16095"/>
                  <a:pt x="15919" y="16095"/>
                </a:cubicBezTo>
                <a:close/>
                <a:moveTo>
                  <a:pt x="2023" y="16289"/>
                </a:moveTo>
                <a:cubicBezTo>
                  <a:pt x="1848" y="16289"/>
                  <a:pt x="1735" y="16310"/>
                  <a:pt x="1735" y="16339"/>
                </a:cubicBezTo>
                <a:cubicBezTo>
                  <a:pt x="1735" y="16369"/>
                  <a:pt x="1848" y="16387"/>
                  <a:pt x="2023" y="16387"/>
                </a:cubicBezTo>
                <a:cubicBezTo>
                  <a:pt x="2198" y="16387"/>
                  <a:pt x="2312" y="16369"/>
                  <a:pt x="2312" y="16339"/>
                </a:cubicBezTo>
                <a:cubicBezTo>
                  <a:pt x="2312" y="16310"/>
                  <a:pt x="2198" y="16289"/>
                  <a:pt x="2023" y="16289"/>
                </a:cubicBezTo>
                <a:close/>
                <a:moveTo>
                  <a:pt x="13870" y="16289"/>
                </a:moveTo>
                <a:cubicBezTo>
                  <a:pt x="13695" y="16289"/>
                  <a:pt x="13581" y="16310"/>
                  <a:pt x="13581" y="16339"/>
                </a:cubicBezTo>
                <a:cubicBezTo>
                  <a:pt x="13581" y="16369"/>
                  <a:pt x="13695" y="16387"/>
                  <a:pt x="13870" y="16387"/>
                </a:cubicBezTo>
                <a:cubicBezTo>
                  <a:pt x="14046" y="16387"/>
                  <a:pt x="14158" y="16369"/>
                  <a:pt x="14158" y="16339"/>
                </a:cubicBezTo>
                <a:cubicBezTo>
                  <a:pt x="14158" y="16310"/>
                  <a:pt x="14046" y="16289"/>
                  <a:pt x="13870" y="16289"/>
                </a:cubicBezTo>
                <a:close/>
                <a:moveTo>
                  <a:pt x="4072" y="16437"/>
                </a:moveTo>
                <a:cubicBezTo>
                  <a:pt x="4037" y="16437"/>
                  <a:pt x="4020" y="16469"/>
                  <a:pt x="4020" y="16534"/>
                </a:cubicBezTo>
                <a:cubicBezTo>
                  <a:pt x="4020" y="16599"/>
                  <a:pt x="4037" y="16631"/>
                  <a:pt x="4072" y="16631"/>
                </a:cubicBezTo>
                <a:cubicBezTo>
                  <a:pt x="4107" y="16631"/>
                  <a:pt x="4125" y="16599"/>
                  <a:pt x="4125" y="16534"/>
                </a:cubicBezTo>
                <a:cubicBezTo>
                  <a:pt x="4125" y="16469"/>
                  <a:pt x="4107" y="16437"/>
                  <a:pt x="4072" y="16437"/>
                </a:cubicBezTo>
                <a:close/>
                <a:moveTo>
                  <a:pt x="15926" y="16445"/>
                </a:moveTo>
                <a:cubicBezTo>
                  <a:pt x="15881" y="16433"/>
                  <a:pt x="15866" y="16454"/>
                  <a:pt x="15866" y="16534"/>
                </a:cubicBezTo>
                <a:cubicBezTo>
                  <a:pt x="15866" y="16614"/>
                  <a:pt x="15881" y="16635"/>
                  <a:pt x="15926" y="16623"/>
                </a:cubicBezTo>
                <a:cubicBezTo>
                  <a:pt x="15959" y="16614"/>
                  <a:pt x="15985" y="16574"/>
                  <a:pt x="15985" y="16534"/>
                </a:cubicBezTo>
                <a:cubicBezTo>
                  <a:pt x="15985" y="16494"/>
                  <a:pt x="15959" y="16454"/>
                  <a:pt x="15926" y="16445"/>
                </a:cubicBezTo>
                <a:close/>
                <a:moveTo>
                  <a:pt x="105" y="19112"/>
                </a:moveTo>
                <a:lnTo>
                  <a:pt x="105" y="20354"/>
                </a:lnTo>
                <a:lnTo>
                  <a:pt x="105" y="21593"/>
                </a:lnTo>
                <a:lnTo>
                  <a:pt x="776" y="21593"/>
                </a:lnTo>
                <a:lnTo>
                  <a:pt x="1445" y="21593"/>
                </a:lnTo>
                <a:lnTo>
                  <a:pt x="1445" y="20354"/>
                </a:lnTo>
                <a:lnTo>
                  <a:pt x="1445" y="19112"/>
                </a:lnTo>
                <a:lnTo>
                  <a:pt x="776" y="19112"/>
                </a:lnTo>
                <a:lnTo>
                  <a:pt x="105" y="19112"/>
                </a:lnTo>
                <a:close/>
                <a:moveTo>
                  <a:pt x="11953" y="19112"/>
                </a:moveTo>
                <a:lnTo>
                  <a:pt x="11953" y="20354"/>
                </a:lnTo>
                <a:lnTo>
                  <a:pt x="11953" y="21593"/>
                </a:lnTo>
                <a:lnTo>
                  <a:pt x="12622" y="21593"/>
                </a:lnTo>
                <a:lnTo>
                  <a:pt x="13293" y="21593"/>
                </a:lnTo>
                <a:lnTo>
                  <a:pt x="13293" y="20354"/>
                </a:lnTo>
                <a:lnTo>
                  <a:pt x="13293" y="19112"/>
                </a:lnTo>
                <a:lnTo>
                  <a:pt x="12622" y="19112"/>
                </a:lnTo>
                <a:lnTo>
                  <a:pt x="11953" y="19112"/>
                </a:lnTo>
                <a:close/>
                <a:moveTo>
                  <a:pt x="17117" y="19893"/>
                </a:moveTo>
                <a:cubicBezTo>
                  <a:pt x="17099" y="19880"/>
                  <a:pt x="17053" y="19935"/>
                  <a:pt x="16985" y="20054"/>
                </a:cubicBezTo>
                <a:cubicBezTo>
                  <a:pt x="16867" y="20261"/>
                  <a:pt x="16861" y="20423"/>
                  <a:pt x="16969" y="20579"/>
                </a:cubicBezTo>
                <a:lnTo>
                  <a:pt x="17047" y="20693"/>
                </a:lnTo>
                <a:lnTo>
                  <a:pt x="16955" y="20907"/>
                </a:lnTo>
                <a:cubicBezTo>
                  <a:pt x="16842" y="21172"/>
                  <a:pt x="16842" y="21277"/>
                  <a:pt x="16951" y="21401"/>
                </a:cubicBezTo>
                <a:cubicBezTo>
                  <a:pt x="17048" y="21513"/>
                  <a:pt x="17188" y="21511"/>
                  <a:pt x="17200" y="21399"/>
                </a:cubicBezTo>
                <a:cubicBezTo>
                  <a:pt x="17205" y="21350"/>
                  <a:pt x="17170" y="21299"/>
                  <a:pt x="17096" y="21251"/>
                </a:cubicBezTo>
                <a:cubicBezTo>
                  <a:pt x="16951" y="21158"/>
                  <a:pt x="16942" y="21054"/>
                  <a:pt x="17060" y="20812"/>
                </a:cubicBezTo>
                <a:cubicBezTo>
                  <a:pt x="17165" y="20597"/>
                  <a:pt x="17178" y="20494"/>
                  <a:pt x="17105" y="20451"/>
                </a:cubicBezTo>
                <a:cubicBezTo>
                  <a:pt x="17078" y="20435"/>
                  <a:pt x="17035" y="20381"/>
                  <a:pt x="17009" y="20329"/>
                </a:cubicBezTo>
                <a:cubicBezTo>
                  <a:pt x="16965" y="20238"/>
                  <a:pt x="16966" y="20230"/>
                  <a:pt x="17045" y="20101"/>
                </a:cubicBezTo>
                <a:cubicBezTo>
                  <a:pt x="17091" y="20028"/>
                  <a:pt x="17128" y="19950"/>
                  <a:pt x="17128" y="19929"/>
                </a:cubicBezTo>
                <a:cubicBezTo>
                  <a:pt x="17128" y="19909"/>
                  <a:pt x="17124" y="19897"/>
                  <a:pt x="17117" y="19893"/>
                </a:cubicBezTo>
                <a:close/>
                <a:moveTo>
                  <a:pt x="5385" y="19926"/>
                </a:moveTo>
                <a:lnTo>
                  <a:pt x="5331" y="20054"/>
                </a:lnTo>
                <a:cubicBezTo>
                  <a:pt x="5262" y="20216"/>
                  <a:pt x="5184" y="20218"/>
                  <a:pt x="5093" y="20057"/>
                </a:cubicBezTo>
                <a:cubicBezTo>
                  <a:pt x="4964" y="19828"/>
                  <a:pt x="4920" y="20016"/>
                  <a:pt x="5031" y="20318"/>
                </a:cubicBezTo>
                <a:cubicBezTo>
                  <a:pt x="5105" y="20518"/>
                  <a:pt x="5202" y="21044"/>
                  <a:pt x="5202" y="21249"/>
                </a:cubicBezTo>
                <a:cubicBezTo>
                  <a:pt x="5202" y="21321"/>
                  <a:pt x="5211" y="21398"/>
                  <a:pt x="5222" y="21418"/>
                </a:cubicBezTo>
                <a:cubicBezTo>
                  <a:pt x="5268" y="21506"/>
                  <a:pt x="5253" y="21027"/>
                  <a:pt x="5196" y="20573"/>
                </a:cubicBezTo>
                <a:cubicBezTo>
                  <a:pt x="5191" y="20536"/>
                  <a:pt x="5213" y="20481"/>
                  <a:pt x="5244" y="20451"/>
                </a:cubicBezTo>
                <a:cubicBezTo>
                  <a:pt x="5354" y="20345"/>
                  <a:pt x="5385" y="20266"/>
                  <a:pt x="5385" y="20096"/>
                </a:cubicBezTo>
                <a:lnTo>
                  <a:pt x="5385" y="19926"/>
                </a:lnTo>
                <a:close/>
                <a:moveTo>
                  <a:pt x="17626" y="19943"/>
                </a:moveTo>
                <a:cubicBezTo>
                  <a:pt x="17570" y="19906"/>
                  <a:pt x="17584" y="20103"/>
                  <a:pt x="17677" y="20437"/>
                </a:cubicBezTo>
                <a:cubicBezTo>
                  <a:pt x="17738" y="20654"/>
                  <a:pt x="17792" y="20935"/>
                  <a:pt x="17812" y="21146"/>
                </a:cubicBezTo>
                <a:cubicBezTo>
                  <a:pt x="17831" y="21338"/>
                  <a:pt x="17850" y="21496"/>
                  <a:pt x="17857" y="21496"/>
                </a:cubicBezTo>
                <a:cubicBezTo>
                  <a:pt x="17873" y="21496"/>
                  <a:pt x="17844" y="20795"/>
                  <a:pt x="17821" y="20607"/>
                </a:cubicBezTo>
                <a:cubicBezTo>
                  <a:pt x="17807" y="20489"/>
                  <a:pt x="17814" y="20467"/>
                  <a:pt x="17886" y="20421"/>
                </a:cubicBezTo>
                <a:cubicBezTo>
                  <a:pt x="17947" y="20381"/>
                  <a:pt x="17974" y="20325"/>
                  <a:pt x="17994" y="20190"/>
                </a:cubicBezTo>
                <a:cubicBezTo>
                  <a:pt x="18033" y="19925"/>
                  <a:pt x="18028" y="19908"/>
                  <a:pt x="17947" y="20051"/>
                </a:cubicBezTo>
                <a:cubicBezTo>
                  <a:pt x="17855" y="20214"/>
                  <a:pt x="17785" y="20216"/>
                  <a:pt x="17706" y="20059"/>
                </a:cubicBezTo>
                <a:cubicBezTo>
                  <a:pt x="17671" y="19992"/>
                  <a:pt x="17645" y="19955"/>
                  <a:pt x="17626" y="19943"/>
                </a:cubicBezTo>
                <a:close/>
                <a:moveTo>
                  <a:pt x="14718" y="20018"/>
                </a:moveTo>
                <a:lnTo>
                  <a:pt x="14687" y="20126"/>
                </a:lnTo>
                <a:cubicBezTo>
                  <a:pt x="14659" y="20220"/>
                  <a:pt x="14666" y="20266"/>
                  <a:pt x="14735" y="20460"/>
                </a:cubicBezTo>
                <a:cubicBezTo>
                  <a:pt x="14816" y="20686"/>
                  <a:pt x="14912" y="21112"/>
                  <a:pt x="14939" y="21362"/>
                </a:cubicBezTo>
                <a:cubicBezTo>
                  <a:pt x="14947" y="21438"/>
                  <a:pt x="14959" y="21489"/>
                  <a:pt x="14966" y="21476"/>
                </a:cubicBezTo>
                <a:cubicBezTo>
                  <a:pt x="14972" y="21464"/>
                  <a:pt x="15011" y="21279"/>
                  <a:pt x="15051" y="21065"/>
                </a:cubicBezTo>
                <a:cubicBezTo>
                  <a:pt x="15091" y="20851"/>
                  <a:pt x="15160" y="20560"/>
                  <a:pt x="15204" y="20415"/>
                </a:cubicBezTo>
                <a:cubicBezTo>
                  <a:pt x="15257" y="20241"/>
                  <a:pt x="15276" y="20126"/>
                  <a:pt x="15261" y="20082"/>
                </a:cubicBezTo>
                <a:cubicBezTo>
                  <a:pt x="15241" y="20019"/>
                  <a:pt x="15152" y="20324"/>
                  <a:pt x="15029" y="20882"/>
                </a:cubicBezTo>
                <a:cubicBezTo>
                  <a:pt x="14990" y="21056"/>
                  <a:pt x="14976" y="21028"/>
                  <a:pt x="14885" y="20585"/>
                </a:cubicBezTo>
                <a:cubicBezTo>
                  <a:pt x="14845" y="20391"/>
                  <a:pt x="14790" y="20182"/>
                  <a:pt x="14765" y="20123"/>
                </a:cubicBezTo>
                <a:lnTo>
                  <a:pt x="14718" y="20018"/>
                </a:lnTo>
                <a:close/>
                <a:moveTo>
                  <a:pt x="5976" y="20187"/>
                </a:moveTo>
                <a:cubicBezTo>
                  <a:pt x="5894" y="20209"/>
                  <a:pt x="5814" y="20429"/>
                  <a:pt x="5780" y="20762"/>
                </a:cubicBezTo>
                <a:cubicBezTo>
                  <a:pt x="5749" y="21060"/>
                  <a:pt x="5779" y="21235"/>
                  <a:pt x="5864" y="21265"/>
                </a:cubicBezTo>
                <a:cubicBezTo>
                  <a:pt x="5897" y="21277"/>
                  <a:pt x="5928" y="21292"/>
                  <a:pt x="5933" y="21296"/>
                </a:cubicBezTo>
                <a:cubicBezTo>
                  <a:pt x="5969" y="21322"/>
                  <a:pt x="6129" y="21119"/>
                  <a:pt x="6149" y="21023"/>
                </a:cubicBezTo>
                <a:cubicBezTo>
                  <a:pt x="6199" y="20780"/>
                  <a:pt x="6153" y="20381"/>
                  <a:pt x="6057" y="20234"/>
                </a:cubicBezTo>
                <a:cubicBezTo>
                  <a:pt x="6031" y="20195"/>
                  <a:pt x="6004" y="20180"/>
                  <a:pt x="5976" y="20187"/>
                </a:cubicBezTo>
                <a:close/>
                <a:moveTo>
                  <a:pt x="3186" y="20198"/>
                </a:moveTo>
                <a:cubicBezTo>
                  <a:pt x="2997" y="20111"/>
                  <a:pt x="2844" y="21073"/>
                  <a:pt x="3020" y="21237"/>
                </a:cubicBezTo>
                <a:cubicBezTo>
                  <a:pt x="3101" y="21313"/>
                  <a:pt x="3084" y="21314"/>
                  <a:pt x="3190" y="21232"/>
                </a:cubicBezTo>
                <a:cubicBezTo>
                  <a:pt x="3239" y="21194"/>
                  <a:pt x="3293" y="21119"/>
                  <a:pt x="3309" y="21065"/>
                </a:cubicBezTo>
                <a:cubicBezTo>
                  <a:pt x="3383" y="20808"/>
                  <a:pt x="3304" y="20253"/>
                  <a:pt x="3186" y="20198"/>
                </a:cubicBezTo>
                <a:close/>
                <a:moveTo>
                  <a:pt x="4162" y="20362"/>
                </a:moveTo>
                <a:cubicBezTo>
                  <a:pt x="4124" y="20352"/>
                  <a:pt x="4090" y="20412"/>
                  <a:pt x="4107" y="20493"/>
                </a:cubicBezTo>
                <a:cubicBezTo>
                  <a:pt x="4125" y="20582"/>
                  <a:pt x="4191" y="20597"/>
                  <a:pt x="4218" y="20518"/>
                </a:cubicBezTo>
                <a:cubicBezTo>
                  <a:pt x="4228" y="20489"/>
                  <a:pt x="4220" y="20435"/>
                  <a:pt x="4200" y="20398"/>
                </a:cubicBezTo>
                <a:cubicBezTo>
                  <a:pt x="4188" y="20377"/>
                  <a:pt x="4175" y="20366"/>
                  <a:pt x="4162" y="20362"/>
                </a:cubicBezTo>
                <a:close/>
                <a:moveTo>
                  <a:pt x="15998" y="20376"/>
                </a:moveTo>
                <a:cubicBezTo>
                  <a:pt x="15963" y="20376"/>
                  <a:pt x="15946" y="20409"/>
                  <a:pt x="15946" y="20473"/>
                </a:cubicBezTo>
                <a:cubicBezTo>
                  <a:pt x="15946" y="20538"/>
                  <a:pt x="15963" y="20571"/>
                  <a:pt x="15998" y="20571"/>
                </a:cubicBezTo>
                <a:cubicBezTo>
                  <a:pt x="16033" y="20571"/>
                  <a:pt x="16051" y="20538"/>
                  <a:pt x="16051" y="20473"/>
                </a:cubicBezTo>
                <a:cubicBezTo>
                  <a:pt x="16051" y="20409"/>
                  <a:pt x="16033" y="20376"/>
                  <a:pt x="15998" y="20376"/>
                </a:cubicBezTo>
                <a:close/>
                <a:moveTo>
                  <a:pt x="20084" y="20409"/>
                </a:moveTo>
                <a:lnTo>
                  <a:pt x="20051" y="20618"/>
                </a:lnTo>
                <a:cubicBezTo>
                  <a:pt x="20021" y="20811"/>
                  <a:pt x="20022" y="20831"/>
                  <a:pt x="20076" y="20915"/>
                </a:cubicBezTo>
                <a:cubicBezTo>
                  <a:pt x="20163" y="21048"/>
                  <a:pt x="20192" y="21031"/>
                  <a:pt x="20213" y="20829"/>
                </a:cubicBezTo>
                <a:cubicBezTo>
                  <a:pt x="20229" y="20669"/>
                  <a:pt x="20223" y="20633"/>
                  <a:pt x="20157" y="20529"/>
                </a:cubicBezTo>
                <a:lnTo>
                  <a:pt x="20084" y="20409"/>
                </a:lnTo>
                <a:close/>
                <a:moveTo>
                  <a:pt x="6701" y="20423"/>
                </a:moveTo>
                <a:lnTo>
                  <a:pt x="6668" y="20623"/>
                </a:lnTo>
                <a:cubicBezTo>
                  <a:pt x="6637" y="20814"/>
                  <a:pt x="6639" y="20829"/>
                  <a:pt x="6700" y="20915"/>
                </a:cubicBezTo>
                <a:cubicBezTo>
                  <a:pt x="6785" y="21037"/>
                  <a:pt x="6794" y="21035"/>
                  <a:pt x="6827" y="20857"/>
                </a:cubicBezTo>
                <a:cubicBezTo>
                  <a:pt x="6867" y="20646"/>
                  <a:pt x="6867" y="20639"/>
                  <a:pt x="6779" y="20523"/>
                </a:cubicBezTo>
                <a:lnTo>
                  <a:pt x="6701" y="20423"/>
                </a:lnTo>
                <a:close/>
                <a:moveTo>
                  <a:pt x="7463" y="20423"/>
                </a:moveTo>
                <a:lnTo>
                  <a:pt x="7433" y="20626"/>
                </a:lnTo>
                <a:cubicBezTo>
                  <a:pt x="7406" y="20817"/>
                  <a:pt x="7408" y="20839"/>
                  <a:pt x="7465" y="20921"/>
                </a:cubicBezTo>
                <a:cubicBezTo>
                  <a:pt x="7548" y="21039"/>
                  <a:pt x="7556" y="21034"/>
                  <a:pt x="7589" y="20857"/>
                </a:cubicBezTo>
                <a:cubicBezTo>
                  <a:pt x="7629" y="20646"/>
                  <a:pt x="7627" y="20639"/>
                  <a:pt x="7540" y="20523"/>
                </a:cubicBezTo>
                <a:lnTo>
                  <a:pt x="7463" y="20423"/>
                </a:lnTo>
                <a:close/>
                <a:moveTo>
                  <a:pt x="18534" y="20423"/>
                </a:moveTo>
                <a:lnTo>
                  <a:pt x="18504" y="20607"/>
                </a:lnTo>
                <a:cubicBezTo>
                  <a:pt x="18476" y="20775"/>
                  <a:pt x="18480" y="20801"/>
                  <a:pt x="18538" y="20901"/>
                </a:cubicBezTo>
                <a:cubicBezTo>
                  <a:pt x="18625" y="21050"/>
                  <a:pt x="18643" y="21038"/>
                  <a:pt x="18670" y="20826"/>
                </a:cubicBezTo>
                <a:cubicBezTo>
                  <a:pt x="18693" y="20657"/>
                  <a:pt x="18687" y="20637"/>
                  <a:pt x="18613" y="20535"/>
                </a:cubicBezTo>
                <a:lnTo>
                  <a:pt x="18534" y="20423"/>
                </a:lnTo>
                <a:close/>
                <a:moveTo>
                  <a:pt x="19322" y="20426"/>
                </a:moveTo>
                <a:lnTo>
                  <a:pt x="19286" y="20621"/>
                </a:lnTo>
                <a:cubicBezTo>
                  <a:pt x="19252" y="20805"/>
                  <a:pt x="19254" y="20823"/>
                  <a:pt x="19313" y="20912"/>
                </a:cubicBezTo>
                <a:cubicBezTo>
                  <a:pt x="19392" y="21035"/>
                  <a:pt x="19420" y="21013"/>
                  <a:pt x="19451" y="20815"/>
                </a:cubicBezTo>
                <a:cubicBezTo>
                  <a:pt x="19473" y="20669"/>
                  <a:pt x="19468" y="20644"/>
                  <a:pt x="19398" y="20540"/>
                </a:cubicBezTo>
                <a:lnTo>
                  <a:pt x="19322" y="20426"/>
                </a:lnTo>
                <a:close/>
                <a:moveTo>
                  <a:pt x="8250" y="20471"/>
                </a:moveTo>
                <a:cubicBezTo>
                  <a:pt x="8232" y="20490"/>
                  <a:pt x="8221" y="20556"/>
                  <a:pt x="8209" y="20676"/>
                </a:cubicBezTo>
                <a:cubicBezTo>
                  <a:pt x="8194" y="20826"/>
                  <a:pt x="8201" y="20865"/>
                  <a:pt x="8253" y="20932"/>
                </a:cubicBezTo>
                <a:cubicBezTo>
                  <a:pt x="8338" y="21042"/>
                  <a:pt x="8348" y="21034"/>
                  <a:pt x="8379" y="20829"/>
                </a:cubicBezTo>
                <a:cubicBezTo>
                  <a:pt x="8404" y="20661"/>
                  <a:pt x="8400" y="20639"/>
                  <a:pt x="8334" y="20540"/>
                </a:cubicBezTo>
                <a:cubicBezTo>
                  <a:pt x="8292" y="20478"/>
                  <a:pt x="8267" y="20451"/>
                  <a:pt x="8250" y="20471"/>
                </a:cubicBezTo>
                <a:close/>
                <a:moveTo>
                  <a:pt x="2102" y="20621"/>
                </a:moveTo>
                <a:cubicBezTo>
                  <a:pt x="1927" y="20621"/>
                  <a:pt x="1813" y="20638"/>
                  <a:pt x="1813" y="20668"/>
                </a:cubicBezTo>
                <a:cubicBezTo>
                  <a:pt x="1813" y="20697"/>
                  <a:pt x="1927" y="20718"/>
                  <a:pt x="2102" y="20718"/>
                </a:cubicBezTo>
                <a:cubicBezTo>
                  <a:pt x="2277" y="20718"/>
                  <a:pt x="2390" y="20697"/>
                  <a:pt x="2390" y="20668"/>
                </a:cubicBezTo>
                <a:cubicBezTo>
                  <a:pt x="2390" y="20638"/>
                  <a:pt x="2277" y="20621"/>
                  <a:pt x="2102" y="20621"/>
                </a:cubicBezTo>
                <a:close/>
                <a:moveTo>
                  <a:pt x="13921" y="20621"/>
                </a:moveTo>
                <a:cubicBezTo>
                  <a:pt x="13734" y="20621"/>
                  <a:pt x="13636" y="20637"/>
                  <a:pt x="13647" y="20668"/>
                </a:cubicBezTo>
                <a:cubicBezTo>
                  <a:pt x="13656" y="20695"/>
                  <a:pt x="13783" y="20718"/>
                  <a:pt x="13938" y="20718"/>
                </a:cubicBezTo>
                <a:cubicBezTo>
                  <a:pt x="14103" y="20718"/>
                  <a:pt x="14211" y="20697"/>
                  <a:pt x="14211" y="20668"/>
                </a:cubicBezTo>
                <a:cubicBezTo>
                  <a:pt x="14211" y="20638"/>
                  <a:pt x="14098" y="20621"/>
                  <a:pt x="13921" y="20621"/>
                </a:cubicBezTo>
                <a:close/>
                <a:moveTo>
                  <a:pt x="4164" y="20815"/>
                </a:moveTo>
                <a:cubicBezTo>
                  <a:pt x="3997" y="20815"/>
                  <a:pt x="3888" y="20833"/>
                  <a:pt x="3888" y="20862"/>
                </a:cubicBezTo>
                <a:cubicBezTo>
                  <a:pt x="3888" y="20892"/>
                  <a:pt x="3997" y="20912"/>
                  <a:pt x="4164" y="20912"/>
                </a:cubicBezTo>
                <a:cubicBezTo>
                  <a:pt x="4330" y="20912"/>
                  <a:pt x="4440" y="20892"/>
                  <a:pt x="4440" y="20862"/>
                </a:cubicBezTo>
                <a:cubicBezTo>
                  <a:pt x="4440" y="20833"/>
                  <a:pt x="4330" y="20815"/>
                  <a:pt x="4164" y="20815"/>
                </a:cubicBezTo>
                <a:close/>
                <a:moveTo>
                  <a:pt x="15998" y="20815"/>
                </a:moveTo>
                <a:cubicBezTo>
                  <a:pt x="15810" y="20815"/>
                  <a:pt x="15712" y="20831"/>
                  <a:pt x="15722" y="20862"/>
                </a:cubicBezTo>
                <a:cubicBezTo>
                  <a:pt x="15731" y="20889"/>
                  <a:pt x="15853" y="20912"/>
                  <a:pt x="15998" y="20912"/>
                </a:cubicBezTo>
                <a:cubicBezTo>
                  <a:pt x="16143" y="20912"/>
                  <a:pt x="16265" y="20889"/>
                  <a:pt x="16274" y="20862"/>
                </a:cubicBezTo>
                <a:cubicBezTo>
                  <a:pt x="16285" y="20831"/>
                  <a:pt x="16186" y="20815"/>
                  <a:pt x="15998" y="20815"/>
                </a:cubicBezTo>
                <a:close/>
                <a:moveTo>
                  <a:pt x="1951" y="21021"/>
                </a:moveTo>
                <a:cubicBezTo>
                  <a:pt x="1868" y="21030"/>
                  <a:pt x="1936" y="21040"/>
                  <a:pt x="2102" y="21040"/>
                </a:cubicBezTo>
                <a:cubicBezTo>
                  <a:pt x="2268" y="21040"/>
                  <a:pt x="2335" y="21030"/>
                  <a:pt x="2252" y="21021"/>
                </a:cubicBezTo>
                <a:cubicBezTo>
                  <a:pt x="2169" y="21011"/>
                  <a:pt x="2034" y="21011"/>
                  <a:pt x="1951" y="21021"/>
                </a:cubicBezTo>
                <a:close/>
                <a:moveTo>
                  <a:pt x="13771" y="21021"/>
                </a:moveTo>
                <a:cubicBezTo>
                  <a:pt x="13688" y="21030"/>
                  <a:pt x="13757" y="21040"/>
                  <a:pt x="13923" y="21040"/>
                </a:cubicBezTo>
                <a:cubicBezTo>
                  <a:pt x="14089" y="21040"/>
                  <a:pt x="14158" y="21030"/>
                  <a:pt x="14074" y="21021"/>
                </a:cubicBezTo>
                <a:cubicBezTo>
                  <a:pt x="13991" y="21011"/>
                  <a:pt x="13854" y="21011"/>
                  <a:pt x="13771" y="21021"/>
                </a:cubicBezTo>
                <a:close/>
                <a:moveTo>
                  <a:pt x="4167" y="21107"/>
                </a:moveTo>
                <a:cubicBezTo>
                  <a:pt x="4117" y="21107"/>
                  <a:pt x="4089" y="21188"/>
                  <a:pt x="4108" y="21279"/>
                </a:cubicBezTo>
                <a:cubicBezTo>
                  <a:pt x="4125" y="21360"/>
                  <a:pt x="4148" y="21365"/>
                  <a:pt x="4200" y="21304"/>
                </a:cubicBezTo>
                <a:cubicBezTo>
                  <a:pt x="4244" y="21252"/>
                  <a:pt x="4221" y="21107"/>
                  <a:pt x="4167" y="21107"/>
                </a:cubicBezTo>
                <a:close/>
                <a:moveTo>
                  <a:pt x="16000" y="21107"/>
                </a:moveTo>
                <a:cubicBezTo>
                  <a:pt x="15946" y="21107"/>
                  <a:pt x="15923" y="21243"/>
                  <a:pt x="15964" y="21318"/>
                </a:cubicBezTo>
                <a:cubicBezTo>
                  <a:pt x="15995" y="21376"/>
                  <a:pt x="16037" y="21322"/>
                  <a:pt x="16046" y="21212"/>
                </a:cubicBezTo>
                <a:cubicBezTo>
                  <a:pt x="16052" y="21133"/>
                  <a:pt x="16040" y="21107"/>
                  <a:pt x="16000" y="2110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صورة 3" descr="صورة 3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799727" y="3817344"/>
            <a:ext cx="1084816" cy="69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3570.png" descr="IMG_357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7604" y="3142945"/>
            <a:ext cx="1920995" cy="1920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4493.png" descr="IMG_4493.png"/>
          <p:cNvPicPr>
            <a:picLocks noChangeAspect="1"/>
          </p:cNvPicPr>
          <p:nvPr/>
        </p:nvPicPr>
        <p:blipFill>
          <a:blip r:embed="rId5">
            <a:extLst/>
          </a:blip>
          <a:srcRect l="13400" t="3891" r="5344" b="55383"/>
          <a:stretch>
            <a:fillRect/>
          </a:stretch>
        </p:blipFill>
        <p:spPr>
          <a:xfrm>
            <a:off x="1442586" y="1225981"/>
            <a:ext cx="6897605" cy="2414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278026" cy="1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404056" y="4212427"/>
            <a:ext cx="918438" cy="638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4493.png" descr="IMG_4493.png"/>
          <p:cNvPicPr>
            <a:picLocks noChangeAspect="1"/>
          </p:cNvPicPr>
          <p:nvPr/>
        </p:nvPicPr>
        <p:blipFill>
          <a:blip r:embed="rId4">
            <a:extLst/>
          </a:blip>
          <a:srcRect l="11485" t="43849" r="6221" b="11305"/>
          <a:stretch>
            <a:fillRect/>
          </a:stretch>
        </p:blipFill>
        <p:spPr>
          <a:xfrm>
            <a:off x="2106865" y="999421"/>
            <a:ext cx="5859873" cy="2230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68" y="3148128"/>
            <a:ext cx="1859035" cy="185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8148497" y="3326863"/>
            <a:ext cx="1174199" cy="816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4494.png" descr="IMG_4494.png"/>
          <p:cNvPicPr>
            <a:picLocks noChangeAspect="1"/>
          </p:cNvPicPr>
          <p:nvPr/>
        </p:nvPicPr>
        <p:blipFill>
          <a:blip r:embed="rId4">
            <a:extLst/>
          </a:blip>
          <a:srcRect l="12762" t="3197" r="22014" b="63262"/>
          <a:stretch>
            <a:fillRect/>
          </a:stretch>
        </p:blipFill>
        <p:spPr>
          <a:xfrm>
            <a:off x="2106865" y="749225"/>
            <a:ext cx="5581530" cy="2004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35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36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38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2" r="0" b="0"/>
          <a:stretch>
            <a:fillRect/>
          </a:stretch>
        </p:blipFill>
        <p:spPr>
          <a:xfrm>
            <a:off x="7509551" y="3898616"/>
            <a:ext cx="1380347" cy="1152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4494.png" descr="IMG_4494.png"/>
          <p:cNvPicPr>
            <a:picLocks noChangeAspect="1"/>
          </p:cNvPicPr>
          <p:nvPr/>
        </p:nvPicPr>
        <p:blipFill>
          <a:blip r:embed="rId4">
            <a:extLst/>
          </a:blip>
          <a:srcRect l="14516" t="36955" r="22039" b="8825"/>
          <a:stretch>
            <a:fillRect/>
          </a:stretch>
        </p:blipFill>
        <p:spPr>
          <a:xfrm>
            <a:off x="1957333" y="890389"/>
            <a:ext cx="5633469" cy="3362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