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;p2"/>
          <p:cNvSpPr/>
          <p:nvPr/>
        </p:nvSpPr>
        <p:spPr>
          <a:xfrm flipH="1" rot="10800000">
            <a:off x="254503" y="268253"/>
            <a:ext cx="8511300" cy="459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512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34083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  <p:sp>
        <p:nvSpPr>
          <p:cNvPr id="17" name="Google Shape;11;p2"/>
          <p:cNvSpPr/>
          <p:nvPr/>
        </p:nvSpPr>
        <p:spPr>
          <a:xfrm rot="5400000">
            <a:off x="7940199" y="4038225"/>
            <a:ext cx="825901" cy="82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20" name="phonto 2.png" descr="phonto 2.png"/>
            <p:cNvPicPr>
              <a:picLocks noChangeAspect="1"/>
            </p:cNvPicPr>
            <p:nvPr/>
          </p:nvPicPr>
          <p:blipFill>
            <a:blip r:embed="rId2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15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2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3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2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1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1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4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6">
            <a:lumOff val="617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476" t="42372" r="55746" b="36476"/>
          <a:stretch>
            <a:fillRect/>
          </a:stretch>
        </p:blipFill>
        <p:spPr>
          <a:xfrm>
            <a:off x="1305937" y="4033352"/>
            <a:ext cx="481092" cy="5772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34" name="@Ghm140"/>
          <p:cNvSpPr txBox="1"/>
          <p:nvPr/>
        </p:nvSpPr>
        <p:spPr>
          <a:xfrm>
            <a:off x="1786950" y="4191647"/>
            <a:ext cx="2546450" cy="532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rtl="0">
              <a:defRPr>
                <a:solidFill>
                  <a:srgbClr val="000000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@Ghm140</a:t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4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23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32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3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عنوان الفرع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539.png" descr="IMG_1539.png"/>
          <p:cNvPicPr>
            <a:picLocks noChangeAspect="1"/>
          </p:cNvPicPr>
          <p:nvPr/>
        </p:nvPicPr>
        <p:blipFill>
          <a:blip r:embed="rId2">
            <a:alphaModFix amt="7653"/>
            <a:extLst/>
          </a:blip>
          <a:srcRect l="14427" t="21989" r="11413" b="12550"/>
          <a:stretch>
            <a:fillRect/>
          </a:stretch>
        </p:blipFill>
        <p:spPr>
          <a:xfrm>
            <a:off x="738119" y="3206366"/>
            <a:ext cx="1892944" cy="167718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2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تجميع"/>
          <p:cNvGrpSpPr/>
          <p:nvPr/>
        </p:nvGrpSpPr>
        <p:grpSpPr>
          <a:xfrm>
            <a:off x="1147119" y="4228584"/>
            <a:ext cx="2049898" cy="690769"/>
            <a:chOff x="0" y="0"/>
            <a:chExt cx="2049896" cy="690767"/>
          </a:xfrm>
        </p:grpSpPr>
        <p:pic>
          <p:nvPicPr>
            <p:cNvPr id="5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2" name="IMG_1539.png" descr="IMG_1539.png"/>
          <p:cNvPicPr>
            <a:picLocks noChangeAspect="1"/>
          </p:cNvPicPr>
          <p:nvPr/>
        </p:nvPicPr>
        <p:blipFill>
          <a:blip r:embed="rId2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" name="تجميع"/>
          <p:cNvGrpSpPr/>
          <p:nvPr/>
        </p:nvGrpSpPr>
        <p:grpSpPr>
          <a:xfrm>
            <a:off x="2573902" y="4314562"/>
            <a:ext cx="2049898" cy="690769"/>
            <a:chOff x="0" y="0"/>
            <a:chExt cx="2049896" cy="690767"/>
          </a:xfrm>
        </p:grpSpPr>
        <p:pic>
          <p:nvPicPr>
            <p:cNvPr id="8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5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تجميع"/>
          <p:cNvGrpSpPr/>
          <p:nvPr/>
        </p:nvGrpSpPr>
        <p:grpSpPr>
          <a:xfrm>
            <a:off x="1904491" y="4128462"/>
            <a:ext cx="2049898" cy="690769"/>
            <a:chOff x="0" y="0"/>
            <a:chExt cx="2049896" cy="690767"/>
          </a:xfrm>
        </p:grpSpPr>
        <p:pic>
          <p:nvPicPr>
            <p:cNvPr id="9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16E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" name="IMG_1539.png" descr="IMG_1539.png"/>
          <p:cNvPicPr>
            <a:picLocks noChangeAspect="1"/>
          </p:cNvPicPr>
          <p:nvPr/>
        </p:nvPicPr>
        <p:blipFill>
          <a:blip r:embed="rId2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4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7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8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slide" Target="slide15.xml"/><Relationship Id="rId5" Type="http://schemas.openxmlformats.org/officeDocument/2006/relationships/slide" Target="slide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slide" Target="slide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Relationship Id="rId4" Type="http://schemas.openxmlformats.org/officeDocument/2006/relationships/slide" Target="slide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3.png"/><Relationship Id="rId4" Type="http://schemas.openxmlformats.org/officeDocument/2006/relationships/slide" Target="slide1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6D6D6"/>
            </a:gs>
            <a:gs pos="100000">
              <a:srgbClr val="CDE8B5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72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9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2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6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0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2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66" name="Google Shape;213;p28"/>
          <p:cNvGrpSpPr/>
          <p:nvPr/>
        </p:nvGrpSpPr>
        <p:grpSpPr>
          <a:xfrm>
            <a:off x="357910" y="2248679"/>
            <a:ext cx="1689392" cy="2036311"/>
            <a:chOff x="0" y="0"/>
            <a:chExt cx="1689390" cy="2036310"/>
          </a:xfrm>
        </p:grpSpPr>
        <p:sp>
          <p:nvSpPr>
            <p:cNvPr id="338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2" name="Google Shape;242;p28"/>
          <p:cNvGrpSpPr/>
          <p:nvPr/>
        </p:nvGrpSpPr>
        <p:grpSpPr>
          <a:xfrm>
            <a:off x="2899394" y="-506959"/>
            <a:ext cx="2905807" cy="1380906"/>
            <a:chOff x="0" y="0"/>
            <a:chExt cx="2905805" cy="1380905"/>
          </a:xfrm>
        </p:grpSpPr>
        <p:sp>
          <p:nvSpPr>
            <p:cNvPr id="367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36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93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5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37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2143437" y="3920596"/>
            <a:ext cx="932427" cy="497841"/>
            <a:chOff x="0" y="-12833"/>
            <a:chExt cx="932426" cy="497840"/>
          </a:xfrm>
        </p:grpSpPr>
        <p:sp>
          <p:nvSpPr>
            <p:cNvPr id="476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7" name="صفحة ٦٠"/>
            <p:cNvSpPr txBox="1"/>
            <p:nvPr/>
          </p:nvSpPr>
          <p:spPr>
            <a:xfrm>
              <a:off x="19390" y="-12834"/>
              <a:ext cx="84284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٦٠</a:t>
              </a:r>
            </a:p>
          </p:txBody>
        </p:sp>
      </p:grpSp>
      <p:pic>
        <p:nvPicPr>
          <p:cNvPr id="479" name="IMG_3477.png" descr="IMG_3477.png"/>
          <p:cNvPicPr>
            <a:picLocks noChangeAspect="1"/>
          </p:cNvPicPr>
          <p:nvPr/>
        </p:nvPicPr>
        <p:blipFill>
          <a:blip r:embed="rId2">
            <a:extLst/>
          </a:blip>
          <a:srcRect l="64435" t="25177" r="0" b="10490"/>
          <a:stretch>
            <a:fillRect/>
          </a:stretch>
        </p:blipFill>
        <p:spPr>
          <a:xfrm>
            <a:off x="2460795" y="778193"/>
            <a:ext cx="1645965" cy="644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تجميع"/>
          <p:cNvGrpSpPr/>
          <p:nvPr/>
        </p:nvGrpSpPr>
        <p:grpSpPr>
          <a:xfrm>
            <a:off x="5065074" y="667959"/>
            <a:ext cx="3576534" cy="864994"/>
            <a:chOff x="0" y="0"/>
            <a:chExt cx="3576532" cy="864992"/>
          </a:xfrm>
        </p:grpSpPr>
        <p:sp>
          <p:nvSpPr>
            <p:cNvPr id="480" name="دائرة"/>
            <p:cNvSpPr/>
            <p:nvPr/>
          </p:nvSpPr>
          <p:spPr>
            <a:xfrm>
              <a:off x="2866234" y="383939"/>
              <a:ext cx="297059" cy="297058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84" name="تجميع"/>
            <p:cNvGrpSpPr/>
            <p:nvPr/>
          </p:nvGrpSpPr>
          <p:grpSpPr>
            <a:xfrm>
              <a:off x="0" y="-1"/>
              <a:ext cx="3576533" cy="864994"/>
              <a:chOff x="0" y="0"/>
              <a:chExt cx="3576532" cy="864992"/>
            </a:xfrm>
          </p:grpSpPr>
          <p:sp>
            <p:nvSpPr>
              <p:cNvPr id="481" name="الفصل"/>
              <p:cNvSpPr txBox="1"/>
              <p:nvPr/>
            </p:nvSpPr>
            <p:spPr>
              <a:xfrm>
                <a:off x="2309921" y="0"/>
                <a:ext cx="1266612" cy="425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482" name="١"/>
              <p:cNvSpPr txBox="1"/>
              <p:nvPr/>
            </p:nvSpPr>
            <p:spPr>
              <a:xfrm>
                <a:off x="2678832" y="183934"/>
                <a:ext cx="681059" cy="681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rgbClr val="000000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483" name="الأنماط العددية والدوال"/>
              <p:cNvSpPr txBox="1"/>
              <p:nvPr/>
            </p:nvSpPr>
            <p:spPr>
              <a:xfrm>
                <a:off x="0" y="260594"/>
                <a:ext cx="2410472" cy="527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517903">
                  <a:lnSpc>
                    <a:spcPct val="90000"/>
                  </a:lnSpc>
                  <a:spcBef>
                    <a:spcPts val="1600"/>
                  </a:spcBef>
                  <a:defRPr sz="166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الضرب في عدد من رقمين</a:t>
                </a:r>
              </a:p>
            </p:txBody>
          </p:sp>
        </p:grpSp>
      </p:grpSp>
      <p:pic>
        <p:nvPicPr>
          <p:cNvPr id="486" name="IMG_4111.png" descr="IMG_4111.png"/>
          <p:cNvPicPr>
            <a:picLocks noChangeAspect="1"/>
          </p:cNvPicPr>
          <p:nvPr/>
        </p:nvPicPr>
        <p:blipFill>
          <a:blip r:embed="rId3">
            <a:extLst/>
          </a:blip>
          <a:srcRect l="1221" t="14207" r="4611" b="58652"/>
          <a:stretch>
            <a:fillRect/>
          </a:stretch>
        </p:blipFill>
        <p:spPr>
          <a:xfrm>
            <a:off x="2047301" y="1689341"/>
            <a:ext cx="5556949" cy="1118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46" fill="norm" stroke="1" extrusionOk="0">
                <a:moveTo>
                  <a:pt x="19673" y="0"/>
                </a:moveTo>
                <a:cubicBezTo>
                  <a:pt x="19642" y="0"/>
                  <a:pt x="19613" y="168"/>
                  <a:pt x="19601" y="405"/>
                </a:cubicBezTo>
                <a:cubicBezTo>
                  <a:pt x="19595" y="518"/>
                  <a:pt x="19597" y="560"/>
                  <a:pt x="19618" y="642"/>
                </a:cubicBezTo>
                <a:lnTo>
                  <a:pt x="19644" y="741"/>
                </a:lnTo>
                <a:lnTo>
                  <a:pt x="19612" y="925"/>
                </a:lnTo>
                <a:cubicBezTo>
                  <a:pt x="19576" y="1136"/>
                  <a:pt x="19558" y="1125"/>
                  <a:pt x="19558" y="887"/>
                </a:cubicBezTo>
                <a:cubicBezTo>
                  <a:pt x="19558" y="668"/>
                  <a:pt x="19538" y="587"/>
                  <a:pt x="19501" y="665"/>
                </a:cubicBezTo>
                <a:cubicBezTo>
                  <a:pt x="19484" y="698"/>
                  <a:pt x="19466" y="770"/>
                  <a:pt x="19460" y="818"/>
                </a:cubicBezTo>
                <a:cubicBezTo>
                  <a:pt x="19452" y="898"/>
                  <a:pt x="19454" y="900"/>
                  <a:pt x="19477" y="856"/>
                </a:cubicBezTo>
                <a:cubicBezTo>
                  <a:pt x="19498" y="818"/>
                  <a:pt x="19507" y="827"/>
                  <a:pt x="19522" y="894"/>
                </a:cubicBezTo>
                <a:cubicBezTo>
                  <a:pt x="19537" y="962"/>
                  <a:pt x="19539" y="1020"/>
                  <a:pt x="19536" y="1200"/>
                </a:cubicBezTo>
                <a:cubicBezTo>
                  <a:pt x="19532" y="1410"/>
                  <a:pt x="19532" y="1422"/>
                  <a:pt x="19550" y="1376"/>
                </a:cubicBezTo>
                <a:cubicBezTo>
                  <a:pt x="19560" y="1349"/>
                  <a:pt x="19595" y="1193"/>
                  <a:pt x="19627" y="1032"/>
                </a:cubicBezTo>
                <a:cubicBezTo>
                  <a:pt x="19664" y="844"/>
                  <a:pt x="19691" y="747"/>
                  <a:pt x="19703" y="757"/>
                </a:cubicBezTo>
                <a:cubicBezTo>
                  <a:pt x="19715" y="767"/>
                  <a:pt x="19721" y="739"/>
                  <a:pt x="19721" y="673"/>
                </a:cubicBezTo>
                <a:cubicBezTo>
                  <a:pt x="19721" y="620"/>
                  <a:pt x="19717" y="567"/>
                  <a:pt x="19712" y="550"/>
                </a:cubicBezTo>
                <a:cubicBezTo>
                  <a:pt x="19706" y="534"/>
                  <a:pt x="19703" y="402"/>
                  <a:pt x="19703" y="260"/>
                </a:cubicBezTo>
                <a:cubicBezTo>
                  <a:pt x="19703" y="5"/>
                  <a:pt x="19701" y="0"/>
                  <a:pt x="19673" y="0"/>
                </a:cubicBezTo>
                <a:close/>
                <a:moveTo>
                  <a:pt x="17928" y="459"/>
                </a:moveTo>
                <a:lnTo>
                  <a:pt x="17897" y="558"/>
                </a:lnTo>
                <a:cubicBezTo>
                  <a:pt x="17816" y="811"/>
                  <a:pt x="17724" y="1150"/>
                  <a:pt x="17724" y="1192"/>
                </a:cubicBezTo>
                <a:cubicBezTo>
                  <a:pt x="17724" y="1218"/>
                  <a:pt x="17727" y="1238"/>
                  <a:pt x="17730" y="1238"/>
                </a:cubicBezTo>
                <a:cubicBezTo>
                  <a:pt x="17744" y="1238"/>
                  <a:pt x="17904" y="659"/>
                  <a:pt x="17915" y="566"/>
                </a:cubicBezTo>
                <a:lnTo>
                  <a:pt x="17928" y="459"/>
                </a:lnTo>
                <a:close/>
                <a:moveTo>
                  <a:pt x="20979" y="520"/>
                </a:moveTo>
                <a:cubicBezTo>
                  <a:pt x="20979" y="475"/>
                  <a:pt x="20861" y="840"/>
                  <a:pt x="20804" y="1063"/>
                </a:cubicBezTo>
                <a:cubicBezTo>
                  <a:pt x="20784" y="1139"/>
                  <a:pt x="20768" y="1230"/>
                  <a:pt x="20768" y="1269"/>
                </a:cubicBezTo>
                <a:cubicBezTo>
                  <a:pt x="20768" y="1348"/>
                  <a:pt x="20768" y="1344"/>
                  <a:pt x="20848" y="1078"/>
                </a:cubicBezTo>
                <a:cubicBezTo>
                  <a:pt x="20912" y="865"/>
                  <a:pt x="20979" y="581"/>
                  <a:pt x="20979" y="520"/>
                </a:cubicBezTo>
                <a:close/>
                <a:moveTo>
                  <a:pt x="21545" y="757"/>
                </a:moveTo>
                <a:cubicBezTo>
                  <a:pt x="21545" y="712"/>
                  <a:pt x="21427" y="1077"/>
                  <a:pt x="21369" y="1299"/>
                </a:cubicBezTo>
                <a:cubicBezTo>
                  <a:pt x="21350" y="1376"/>
                  <a:pt x="21334" y="1467"/>
                  <a:pt x="21334" y="1506"/>
                </a:cubicBezTo>
                <a:cubicBezTo>
                  <a:pt x="21334" y="1585"/>
                  <a:pt x="21334" y="1581"/>
                  <a:pt x="21414" y="1315"/>
                </a:cubicBezTo>
                <a:cubicBezTo>
                  <a:pt x="21478" y="1102"/>
                  <a:pt x="21545" y="818"/>
                  <a:pt x="21545" y="757"/>
                </a:cubicBezTo>
                <a:close/>
                <a:moveTo>
                  <a:pt x="17881" y="1116"/>
                </a:moveTo>
                <a:lnTo>
                  <a:pt x="17874" y="1261"/>
                </a:lnTo>
                <a:cubicBezTo>
                  <a:pt x="17861" y="1490"/>
                  <a:pt x="17849" y="1542"/>
                  <a:pt x="17829" y="1452"/>
                </a:cubicBezTo>
                <a:cubicBezTo>
                  <a:pt x="17813" y="1382"/>
                  <a:pt x="17812" y="1384"/>
                  <a:pt x="17806" y="1475"/>
                </a:cubicBezTo>
                <a:cubicBezTo>
                  <a:pt x="17802" y="1530"/>
                  <a:pt x="17791" y="1593"/>
                  <a:pt x="17781" y="1621"/>
                </a:cubicBezTo>
                <a:cubicBezTo>
                  <a:pt x="17761" y="1673"/>
                  <a:pt x="17758" y="1654"/>
                  <a:pt x="17750" y="1452"/>
                </a:cubicBezTo>
                <a:cubicBezTo>
                  <a:pt x="17748" y="1381"/>
                  <a:pt x="17744" y="1401"/>
                  <a:pt x="17735" y="1536"/>
                </a:cubicBezTo>
                <a:cubicBezTo>
                  <a:pt x="17728" y="1636"/>
                  <a:pt x="17724" y="1755"/>
                  <a:pt x="17727" y="1796"/>
                </a:cubicBezTo>
                <a:cubicBezTo>
                  <a:pt x="17734" y="1883"/>
                  <a:pt x="17776" y="1847"/>
                  <a:pt x="17801" y="1735"/>
                </a:cubicBezTo>
                <a:cubicBezTo>
                  <a:pt x="17809" y="1698"/>
                  <a:pt x="17825" y="1666"/>
                  <a:pt x="17837" y="1666"/>
                </a:cubicBezTo>
                <a:cubicBezTo>
                  <a:pt x="17865" y="1666"/>
                  <a:pt x="17889" y="1471"/>
                  <a:pt x="17884" y="1277"/>
                </a:cubicBezTo>
                <a:lnTo>
                  <a:pt x="17881" y="1116"/>
                </a:lnTo>
                <a:close/>
                <a:moveTo>
                  <a:pt x="10532" y="2133"/>
                </a:moveTo>
                <a:cubicBezTo>
                  <a:pt x="10418" y="2208"/>
                  <a:pt x="10289" y="2916"/>
                  <a:pt x="10254" y="3654"/>
                </a:cubicBezTo>
                <a:cubicBezTo>
                  <a:pt x="10239" y="3982"/>
                  <a:pt x="10238" y="4676"/>
                  <a:pt x="10253" y="4999"/>
                </a:cubicBezTo>
                <a:cubicBezTo>
                  <a:pt x="10282" y="5632"/>
                  <a:pt x="10366" y="6218"/>
                  <a:pt x="10458" y="6444"/>
                </a:cubicBezTo>
                <a:cubicBezTo>
                  <a:pt x="10505" y="6561"/>
                  <a:pt x="10561" y="6613"/>
                  <a:pt x="10561" y="6536"/>
                </a:cubicBezTo>
                <a:cubicBezTo>
                  <a:pt x="10561" y="6516"/>
                  <a:pt x="10539" y="6450"/>
                  <a:pt x="10513" y="6390"/>
                </a:cubicBezTo>
                <a:cubicBezTo>
                  <a:pt x="10455" y="6257"/>
                  <a:pt x="10415" y="6017"/>
                  <a:pt x="10387" y="5618"/>
                </a:cubicBezTo>
                <a:cubicBezTo>
                  <a:pt x="10367" y="5340"/>
                  <a:pt x="10366" y="5219"/>
                  <a:pt x="10365" y="4380"/>
                </a:cubicBezTo>
                <a:cubicBezTo>
                  <a:pt x="10365" y="3611"/>
                  <a:pt x="10367" y="3398"/>
                  <a:pt x="10382" y="3149"/>
                </a:cubicBezTo>
                <a:cubicBezTo>
                  <a:pt x="10403" y="2793"/>
                  <a:pt x="10463" y="2443"/>
                  <a:pt x="10523" y="2308"/>
                </a:cubicBezTo>
                <a:cubicBezTo>
                  <a:pt x="10565" y="2215"/>
                  <a:pt x="10570" y="2107"/>
                  <a:pt x="10532" y="2133"/>
                </a:cubicBezTo>
                <a:close/>
                <a:moveTo>
                  <a:pt x="13092" y="2194"/>
                </a:moveTo>
                <a:cubicBezTo>
                  <a:pt x="13081" y="2217"/>
                  <a:pt x="13091" y="2293"/>
                  <a:pt x="13133" y="2400"/>
                </a:cubicBezTo>
                <a:cubicBezTo>
                  <a:pt x="13241" y="2670"/>
                  <a:pt x="13279" y="3121"/>
                  <a:pt x="13286" y="4219"/>
                </a:cubicBezTo>
                <a:cubicBezTo>
                  <a:pt x="13294" y="5524"/>
                  <a:pt x="13247" y="6191"/>
                  <a:pt x="13129" y="6467"/>
                </a:cubicBezTo>
                <a:cubicBezTo>
                  <a:pt x="13105" y="6523"/>
                  <a:pt x="13088" y="6594"/>
                  <a:pt x="13092" y="6620"/>
                </a:cubicBezTo>
                <a:cubicBezTo>
                  <a:pt x="13095" y="6645"/>
                  <a:pt x="13108" y="6651"/>
                  <a:pt x="13123" y="6635"/>
                </a:cubicBezTo>
                <a:cubicBezTo>
                  <a:pt x="13254" y="6487"/>
                  <a:pt x="13362" y="5842"/>
                  <a:pt x="13397" y="4991"/>
                </a:cubicBezTo>
                <a:cubicBezTo>
                  <a:pt x="13416" y="4540"/>
                  <a:pt x="13417" y="4311"/>
                  <a:pt x="13399" y="3883"/>
                </a:cubicBezTo>
                <a:cubicBezTo>
                  <a:pt x="13368" y="3168"/>
                  <a:pt x="13281" y="2543"/>
                  <a:pt x="13180" y="2308"/>
                </a:cubicBezTo>
                <a:cubicBezTo>
                  <a:pt x="13135" y="2205"/>
                  <a:pt x="13103" y="2171"/>
                  <a:pt x="13092" y="2194"/>
                </a:cubicBezTo>
                <a:close/>
                <a:moveTo>
                  <a:pt x="20895" y="2232"/>
                </a:moveTo>
                <a:cubicBezTo>
                  <a:pt x="20881" y="2225"/>
                  <a:pt x="20869" y="2272"/>
                  <a:pt x="20847" y="2370"/>
                </a:cubicBezTo>
                <a:cubicBezTo>
                  <a:pt x="20804" y="2558"/>
                  <a:pt x="20804" y="2574"/>
                  <a:pt x="20853" y="2775"/>
                </a:cubicBezTo>
                <a:cubicBezTo>
                  <a:pt x="20870" y="2846"/>
                  <a:pt x="20888" y="2905"/>
                  <a:pt x="20893" y="2905"/>
                </a:cubicBezTo>
                <a:cubicBezTo>
                  <a:pt x="20898" y="2905"/>
                  <a:pt x="20918" y="2826"/>
                  <a:pt x="20938" y="2737"/>
                </a:cubicBezTo>
                <a:lnTo>
                  <a:pt x="20975" y="2576"/>
                </a:lnTo>
                <a:lnTo>
                  <a:pt x="20945" y="2431"/>
                </a:lnTo>
                <a:cubicBezTo>
                  <a:pt x="20922" y="2307"/>
                  <a:pt x="20908" y="2239"/>
                  <a:pt x="20895" y="2232"/>
                </a:cubicBezTo>
                <a:close/>
                <a:moveTo>
                  <a:pt x="19463" y="2278"/>
                </a:moveTo>
                <a:lnTo>
                  <a:pt x="19425" y="2553"/>
                </a:lnTo>
                <a:cubicBezTo>
                  <a:pt x="19383" y="2843"/>
                  <a:pt x="19375" y="3007"/>
                  <a:pt x="19399" y="3172"/>
                </a:cubicBezTo>
                <a:cubicBezTo>
                  <a:pt x="19415" y="3284"/>
                  <a:pt x="19438" y="3931"/>
                  <a:pt x="19448" y="4533"/>
                </a:cubicBezTo>
                <a:cubicBezTo>
                  <a:pt x="19457" y="5088"/>
                  <a:pt x="19452" y="5105"/>
                  <a:pt x="19305" y="5083"/>
                </a:cubicBezTo>
                <a:cubicBezTo>
                  <a:pt x="19202" y="5068"/>
                  <a:pt x="19193" y="5063"/>
                  <a:pt x="19169" y="4953"/>
                </a:cubicBezTo>
                <a:cubicBezTo>
                  <a:pt x="19146" y="4849"/>
                  <a:pt x="19145" y="4805"/>
                  <a:pt x="19149" y="4617"/>
                </a:cubicBezTo>
                <a:cubicBezTo>
                  <a:pt x="19152" y="4499"/>
                  <a:pt x="19156" y="4351"/>
                  <a:pt x="19160" y="4288"/>
                </a:cubicBezTo>
                <a:cubicBezTo>
                  <a:pt x="19171" y="4101"/>
                  <a:pt x="19143" y="4192"/>
                  <a:pt x="19117" y="4426"/>
                </a:cubicBezTo>
                <a:cubicBezTo>
                  <a:pt x="19100" y="4572"/>
                  <a:pt x="19092" y="4730"/>
                  <a:pt x="19089" y="4976"/>
                </a:cubicBezTo>
                <a:cubicBezTo>
                  <a:pt x="19085" y="5274"/>
                  <a:pt x="19087" y="5350"/>
                  <a:pt x="19106" y="5496"/>
                </a:cubicBezTo>
                <a:cubicBezTo>
                  <a:pt x="19117" y="5590"/>
                  <a:pt x="19136" y="5693"/>
                  <a:pt x="19147" y="5733"/>
                </a:cubicBezTo>
                <a:cubicBezTo>
                  <a:pt x="19165" y="5795"/>
                  <a:pt x="19229" y="5805"/>
                  <a:pt x="19604" y="5794"/>
                </a:cubicBezTo>
                <a:lnTo>
                  <a:pt x="20039" y="5786"/>
                </a:lnTo>
                <a:lnTo>
                  <a:pt x="20077" y="5335"/>
                </a:lnTo>
                <a:cubicBezTo>
                  <a:pt x="20118" y="4855"/>
                  <a:pt x="20121" y="4763"/>
                  <a:pt x="20103" y="4602"/>
                </a:cubicBezTo>
                <a:cubicBezTo>
                  <a:pt x="20064" y="4231"/>
                  <a:pt x="19981" y="3906"/>
                  <a:pt x="19926" y="3906"/>
                </a:cubicBezTo>
                <a:cubicBezTo>
                  <a:pt x="19873" y="3906"/>
                  <a:pt x="19777" y="4092"/>
                  <a:pt x="19622" y="4510"/>
                </a:cubicBezTo>
                <a:cubicBezTo>
                  <a:pt x="19518" y="4793"/>
                  <a:pt x="19502" y="4796"/>
                  <a:pt x="19519" y="4495"/>
                </a:cubicBezTo>
                <a:cubicBezTo>
                  <a:pt x="19525" y="4393"/>
                  <a:pt x="19528" y="4170"/>
                  <a:pt x="19528" y="3998"/>
                </a:cubicBezTo>
                <a:cubicBezTo>
                  <a:pt x="19528" y="3707"/>
                  <a:pt x="19531" y="3674"/>
                  <a:pt x="19558" y="3577"/>
                </a:cubicBezTo>
                <a:cubicBezTo>
                  <a:pt x="19580" y="3494"/>
                  <a:pt x="19633" y="3049"/>
                  <a:pt x="19622" y="3027"/>
                </a:cubicBezTo>
                <a:cubicBezTo>
                  <a:pt x="19586" y="2948"/>
                  <a:pt x="19504" y="2610"/>
                  <a:pt x="19487" y="2469"/>
                </a:cubicBezTo>
                <a:lnTo>
                  <a:pt x="19463" y="2278"/>
                </a:lnTo>
                <a:close/>
                <a:moveTo>
                  <a:pt x="18324" y="2331"/>
                </a:moveTo>
                <a:cubicBezTo>
                  <a:pt x="18316" y="2331"/>
                  <a:pt x="18245" y="2839"/>
                  <a:pt x="18234" y="2973"/>
                </a:cubicBezTo>
                <a:cubicBezTo>
                  <a:pt x="18226" y="3079"/>
                  <a:pt x="18226" y="3190"/>
                  <a:pt x="18233" y="3379"/>
                </a:cubicBezTo>
                <a:cubicBezTo>
                  <a:pt x="18238" y="3519"/>
                  <a:pt x="18242" y="3733"/>
                  <a:pt x="18242" y="3860"/>
                </a:cubicBezTo>
                <a:cubicBezTo>
                  <a:pt x="18242" y="3987"/>
                  <a:pt x="18249" y="4287"/>
                  <a:pt x="18258" y="4525"/>
                </a:cubicBezTo>
                <a:cubicBezTo>
                  <a:pt x="18266" y="4763"/>
                  <a:pt x="18270" y="4992"/>
                  <a:pt x="18267" y="5030"/>
                </a:cubicBezTo>
                <a:cubicBezTo>
                  <a:pt x="18263" y="5084"/>
                  <a:pt x="18243" y="5094"/>
                  <a:pt x="18173" y="5083"/>
                </a:cubicBezTo>
                <a:lnTo>
                  <a:pt x="18083" y="5068"/>
                </a:lnTo>
                <a:lnTo>
                  <a:pt x="18062" y="4793"/>
                </a:lnTo>
                <a:cubicBezTo>
                  <a:pt x="18050" y="4641"/>
                  <a:pt x="18021" y="4170"/>
                  <a:pt x="17999" y="3746"/>
                </a:cubicBezTo>
                <a:lnTo>
                  <a:pt x="17957" y="2973"/>
                </a:lnTo>
                <a:lnTo>
                  <a:pt x="17921" y="3317"/>
                </a:lnTo>
                <a:cubicBezTo>
                  <a:pt x="17902" y="3507"/>
                  <a:pt x="17887" y="3709"/>
                  <a:pt x="17888" y="3768"/>
                </a:cubicBezTo>
                <a:cubicBezTo>
                  <a:pt x="17888" y="3828"/>
                  <a:pt x="17900" y="4126"/>
                  <a:pt x="17915" y="4426"/>
                </a:cubicBezTo>
                <a:cubicBezTo>
                  <a:pt x="17936" y="4821"/>
                  <a:pt x="17941" y="4985"/>
                  <a:pt x="17934" y="5030"/>
                </a:cubicBezTo>
                <a:cubicBezTo>
                  <a:pt x="17926" y="5074"/>
                  <a:pt x="17887" y="5091"/>
                  <a:pt x="17786" y="5091"/>
                </a:cubicBezTo>
                <a:cubicBezTo>
                  <a:pt x="17658" y="5091"/>
                  <a:pt x="17646" y="5085"/>
                  <a:pt x="17627" y="4991"/>
                </a:cubicBezTo>
                <a:cubicBezTo>
                  <a:pt x="17610" y="4906"/>
                  <a:pt x="17607" y="4858"/>
                  <a:pt x="17611" y="4663"/>
                </a:cubicBezTo>
                <a:cubicBezTo>
                  <a:pt x="17615" y="4535"/>
                  <a:pt x="17615" y="4426"/>
                  <a:pt x="17613" y="4426"/>
                </a:cubicBezTo>
                <a:cubicBezTo>
                  <a:pt x="17586" y="4426"/>
                  <a:pt x="17535" y="5668"/>
                  <a:pt x="17558" y="5779"/>
                </a:cubicBezTo>
                <a:cubicBezTo>
                  <a:pt x="17561" y="5796"/>
                  <a:pt x="17641" y="5809"/>
                  <a:pt x="17735" y="5809"/>
                </a:cubicBezTo>
                <a:lnTo>
                  <a:pt x="17906" y="5809"/>
                </a:lnTo>
                <a:lnTo>
                  <a:pt x="17920" y="5672"/>
                </a:lnTo>
                <a:cubicBezTo>
                  <a:pt x="17928" y="5598"/>
                  <a:pt x="17941" y="5514"/>
                  <a:pt x="17949" y="5481"/>
                </a:cubicBezTo>
                <a:cubicBezTo>
                  <a:pt x="17962" y="5429"/>
                  <a:pt x="17965" y="5444"/>
                  <a:pt x="17978" y="5611"/>
                </a:cubicBezTo>
                <a:lnTo>
                  <a:pt x="17995" y="5809"/>
                </a:lnTo>
                <a:lnTo>
                  <a:pt x="18108" y="5809"/>
                </a:lnTo>
                <a:cubicBezTo>
                  <a:pt x="18193" y="5809"/>
                  <a:pt x="18223" y="5792"/>
                  <a:pt x="18224" y="5748"/>
                </a:cubicBezTo>
                <a:cubicBezTo>
                  <a:pt x="18224" y="5716"/>
                  <a:pt x="18234" y="5627"/>
                  <a:pt x="18247" y="5549"/>
                </a:cubicBezTo>
                <a:cubicBezTo>
                  <a:pt x="18271" y="5401"/>
                  <a:pt x="18276" y="5416"/>
                  <a:pt x="18282" y="5664"/>
                </a:cubicBezTo>
                <a:lnTo>
                  <a:pt x="18285" y="5786"/>
                </a:lnTo>
                <a:lnTo>
                  <a:pt x="18453" y="5786"/>
                </a:lnTo>
                <a:lnTo>
                  <a:pt x="18622" y="5786"/>
                </a:lnTo>
                <a:lnTo>
                  <a:pt x="18634" y="5603"/>
                </a:lnTo>
                <a:cubicBezTo>
                  <a:pt x="18656" y="5267"/>
                  <a:pt x="18661" y="4931"/>
                  <a:pt x="18652" y="4395"/>
                </a:cubicBezTo>
                <a:lnTo>
                  <a:pt x="18643" y="3860"/>
                </a:lnTo>
                <a:lnTo>
                  <a:pt x="18697" y="3524"/>
                </a:lnTo>
                <a:cubicBezTo>
                  <a:pt x="18727" y="3336"/>
                  <a:pt x="18751" y="3166"/>
                  <a:pt x="18751" y="3149"/>
                </a:cubicBezTo>
                <a:cubicBezTo>
                  <a:pt x="18751" y="3132"/>
                  <a:pt x="18721" y="3032"/>
                  <a:pt x="18683" y="2928"/>
                </a:cubicBezTo>
                <a:cubicBezTo>
                  <a:pt x="18610" y="2724"/>
                  <a:pt x="18578" y="2566"/>
                  <a:pt x="18578" y="2408"/>
                </a:cubicBezTo>
                <a:cubicBezTo>
                  <a:pt x="18578" y="2309"/>
                  <a:pt x="18578" y="2314"/>
                  <a:pt x="18560" y="2408"/>
                </a:cubicBezTo>
                <a:cubicBezTo>
                  <a:pt x="18550" y="2459"/>
                  <a:pt x="18526" y="2639"/>
                  <a:pt x="18507" y="2813"/>
                </a:cubicBezTo>
                <a:lnTo>
                  <a:pt x="18472" y="3134"/>
                </a:lnTo>
                <a:lnTo>
                  <a:pt x="18498" y="3287"/>
                </a:lnTo>
                <a:cubicBezTo>
                  <a:pt x="18515" y="3383"/>
                  <a:pt x="18529" y="3548"/>
                  <a:pt x="18537" y="3730"/>
                </a:cubicBezTo>
                <a:cubicBezTo>
                  <a:pt x="18556" y="4189"/>
                  <a:pt x="18573" y="4927"/>
                  <a:pt x="18566" y="5014"/>
                </a:cubicBezTo>
                <a:cubicBezTo>
                  <a:pt x="18557" y="5134"/>
                  <a:pt x="18415" y="5127"/>
                  <a:pt x="18393" y="5007"/>
                </a:cubicBezTo>
                <a:cubicBezTo>
                  <a:pt x="18381" y="4942"/>
                  <a:pt x="18374" y="4700"/>
                  <a:pt x="18362" y="3929"/>
                </a:cubicBezTo>
                <a:cubicBezTo>
                  <a:pt x="18349" y="3015"/>
                  <a:pt x="18333" y="2331"/>
                  <a:pt x="18324" y="2331"/>
                </a:cubicBezTo>
                <a:close/>
                <a:moveTo>
                  <a:pt x="11076" y="2347"/>
                </a:moveTo>
                <a:cubicBezTo>
                  <a:pt x="11069" y="2318"/>
                  <a:pt x="11052" y="2347"/>
                  <a:pt x="11022" y="2423"/>
                </a:cubicBezTo>
                <a:cubicBezTo>
                  <a:pt x="10977" y="2537"/>
                  <a:pt x="10901" y="2954"/>
                  <a:pt x="10877" y="3210"/>
                </a:cubicBezTo>
                <a:cubicBezTo>
                  <a:pt x="10868" y="3315"/>
                  <a:pt x="10859" y="3476"/>
                  <a:pt x="10859" y="3570"/>
                </a:cubicBezTo>
                <a:cubicBezTo>
                  <a:pt x="10859" y="3748"/>
                  <a:pt x="10878" y="3867"/>
                  <a:pt x="10944" y="4089"/>
                </a:cubicBezTo>
                <a:lnTo>
                  <a:pt x="10974" y="4197"/>
                </a:lnTo>
                <a:lnTo>
                  <a:pt x="10951" y="4349"/>
                </a:lnTo>
                <a:cubicBezTo>
                  <a:pt x="10896" y="4716"/>
                  <a:pt x="10886" y="4803"/>
                  <a:pt x="10874" y="4976"/>
                </a:cubicBezTo>
                <a:cubicBezTo>
                  <a:pt x="10850" y="5331"/>
                  <a:pt x="10894" y="5574"/>
                  <a:pt x="11013" y="5733"/>
                </a:cubicBezTo>
                <a:cubicBezTo>
                  <a:pt x="11042" y="5771"/>
                  <a:pt x="11079" y="5800"/>
                  <a:pt x="11095" y="5802"/>
                </a:cubicBezTo>
                <a:cubicBezTo>
                  <a:pt x="11123" y="5805"/>
                  <a:pt x="11125" y="5795"/>
                  <a:pt x="11146" y="5473"/>
                </a:cubicBezTo>
                <a:cubicBezTo>
                  <a:pt x="11158" y="5288"/>
                  <a:pt x="11166" y="5129"/>
                  <a:pt x="11164" y="5121"/>
                </a:cubicBezTo>
                <a:cubicBezTo>
                  <a:pt x="11162" y="5114"/>
                  <a:pt x="11135" y="5067"/>
                  <a:pt x="11104" y="5022"/>
                </a:cubicBezTo>
                <a:cubicBezTo>
                  <a:pt x="11038" y="4928"/>
                  <a:pt x="10974" y="4778"/>
                  <a:pt x="10974" y="4716"/>
                </a:cubicBezTo>
                <a:cubicBezTo>
                  <a:pt x="10974" y="4693"/>
                  <a:pt x="10992" y="4561"/>
                  <a:pt x="11015" y="4426"/>
                </a:cubicBezTo>
                <a:cubicBezTo>
                  <a:pt x="11132" y="3719"/>
                  <a:pt x="11134" y="3680"/>
                  <a:pt x="11053" y="3478"/>
                </a:cubicBezTo>
                <a:cubicBezTo>
                  <a:pt x="10960" y="3246"/>
                  <a:pt x="10954" y="3112"/>
                  <a:pt x="11031" y="2996"/>
                </a:cubicBezTo>
                <a:cubicBezTo>
                  <a:pt x="11066" y="2944"/>
                  <a:pt x="11067" y="2934"/>
                  <a:pt x="11076" y="2637"/>
                </a:cubicBezTo>
                <a:cubicBezTo>
                  <a:pt x="11081" y="2463"/>
                  <a:pt x="11083" y="2375"/>
                  <a:pt x="11076" y="2347"/>
                </a:cubicBezTo>
                <a:close/>
                <a:moveTo>
                  <a:pt x="20350" y="2393"/>
                </a:moveTo>
                <a:cubicBezTo>
                  <a:pt x="20346" y="2372"/>
                  <a:pt x="20283" y="2766"/>
                  <a:pt x="20272" y="2882"/>
                </a:cubicBezTo>
                <a:cubicBezTo>
                  <a:pt x="20265" y="2948"/>
                  <a:pt x="20270" y="3409"/>
                  <a:pt x="20289" y="4380"/>
                </a:cubicBezTo>
                <a:cubicBezTo>
                  <a:pt x="20303" y="5152"/>
                  <a:pt x="20316" y="5788"/>
                  <a:pt x="20316" y="5794"/>
                </a:cubicBezTo>
                <a:cubicBezTo>
                  <a:pt x="20317" y="5801"/>
                  <a:pt x="20383" y="5809"/>
                  <a:pt x="20466" y="5809"/>
                </a:cubicBezTo>
                <a:cubicBezTo>
                  <a:pt x="20595" y="5809"/>
                  <a:pt x="20620" y="5796"/>
                  <a:pt x="20635" y="5725"/>
                </a:cubicBezTo>
                <a:cubicBezTo>
                  <a:pt x="20653" y="5647"/>
                  <a:pt x="20655" y="5647"/>
                  <a:pt x="20666" y="5725"/>
                </a:cubicBezTo>
                <a:cubicBezTo>
                  <a:pt x="20676" y="5794"/>
                  <a:pt x="20695" y="5809"/>
                  <a:pt x="20770" y="5809"/>
                </a:cubicBezTo>
                <a:cubicBezTo>
                  <a:pt x="20827" y="5809"/>
                  <a:pt x="20864" y="5785"/>
                  <a:pt x="20871" y="5748"/>
                </a:cubicBezTo>
                <a:cubicBezTo>
                  <a:pt x="20880" y="5704"/>
                  <a:pt x="20886" y="5704"/>
                  <a:pt x="20895" y="5748"/>
                </a:cubicBezTo>
                <a:cubicBezTo>
                  <a:pt x="20902" y="5786"/>
                  <a:pt x="20941" y="5809"/>
                  <a:pt x="21010" y="5809"/>
                </a:cubicBezTo>
                <a:cubicBezTo>
                  <a:pt x="21099" y="5809"/>
                  <a:pt x="21118" y="5796"/>
                  <a:pt x="21129" y="5725"/>
                </a:cubicBezTo>
                <a:cubicBezTo>
                  <a:pt x="21141" y="5646"/>
                  <a:pt x="21143" y="5646"/>
                  <a:pt x="21155" y="5725"/>
                </a:cubicBezTo>
                <a:cubicBezTo>
                  <a:pt x="21167" y="5800"/>
                  <a:pt x="21188" y="5809"/>
                  <a:pt x="21365" y="5809"/>
                </a:cubicBezTo>
                <a:cubicBezTo>
                  <a:pt x="21519" y="5809"/>
                  <a:pt x="21563" y="5797"/>
                  <a:pt x="21567" y="5748"/>
                </a:cubicBezTo>
                <a:cubicBezTo>
                  <a:pt x="21580" y="5576"/>
                  <a:pt x="21595" y="4924"/>
                  <a:pt x="21592" y="4655"/>
                </a:cubicBezTo>
                <a:cubicBezTo>
                  <a:pt x="21587" y="4336"/>
                  <a:pt x="21557" y="3959"/>
                  <a:pt x="21513" y="3692"/>
                </a:cubicBezTo>
                <a:lnTo>
                  <a:pt x="21491" y="3554"/>
                </a:lnTo>
                <a:lnTo>
                  <a:pt x="21451" y="3883"/>
                </a:lnTo>
                <a:lnTo>
                  <a:pt x="21411" y="4204"/>
                </a:lnTo>
                <a:lnTo>
                  <a:pt x="21436" y="4403"/>
                </a:lnTo>
                <a:cubicBezTo>
                  <a:pt x="21472" y="4695"/>
                  <a:pt x="21499" y="4992"/>
                  <a:pt x="21493" y="5045"/>
                </a:cubicBezTo>
                <a:cubicBezTo>
                  <a:pt x="21484" y="5116"/>
                  <a:pt x="21248" y="5103"/>
                  <a:pt x="21218" y="5030"/>
                </a:cubicBezTo>
                <a:cubicBezTo>
                  <a:pt x="21189" y="4956"/>
                  <a:pt x="21173" y="4720"/>
                  <a:pt x="21172" y="4380"/>
                </a:cubicBezTo>
                <a:lnTo>
                  <a:pt x="21171" y="4128"/>
                </a:lnTo>
                <a:lnTo>
                  <a:pt x="21146" y="4242"/>
                </a:lnTo>
                <a:cubicBezTo>
                  <a:pt x="21102" y="4445"/>
                  <a:pt x="21082" y="4654"/>
                  <a:pt x="21087" y="4831"/>
                </a:cubicBezTo>
                <a:cubicBezTo>
                  <a:pt x="21094" y="5046"/>
                  <a:pt x="21079" y="5101"/>
                  <a:pt x="21016" y="5083"/>
                </a:cubicBezTo>
                <a:cubicBezTo>
                  <a:pt x="20958" y="5067"/>
                  <a:pt x="20963" y="5144"/>
                  <a:pt x="20975" y="4426"/>
                </a:cubicBezTo>
                <a:lnTo>
                  <a:pt x="20979" y="4067"/>
                </a:lnTo>
                <a:lnTo>
                  <a:pt x="20945" y="4258"/>
                </a:lnTo>
                <a:cubicBezTo>
                  <a:pt x="20913" y="4441"/>
                  <a:pt x="20894" y="4626"/>
                  <a:pt x="20876" y="4930"/>
                </a:cubicBezTo>
                <a:cubicBezTo>
                  <a:pt x="20868" y="5067"/>
                  <a:pt x="20865" y="5069"/>
                  <a:pt x="20807" y="5083"/>
                </a:cubicBezTo>
                <a:cubicBezTo>
                  <a:pt x="20773" y="5091"/>
                  <a:pt x="20742" y="5076"/>
                  <a:pt x="20737" y="5053"/>
                </a:cubicBezTo>
                <a:cubicBezTo>
                  <a:pt x="20732" y="5028"/>
                  <a:pt x="20736" y="4862"/>
                  <a:pt x="20748" y="4648"/>
                </a:cubicBezTo>
                <a:cubicBezTo>
                  <a:pt x="20759" y="4446"/>
                  <a:pt x="20767" y="4232"/>
                  <a:pt x="20765" y="4174"/>
                </a:cubicBezTo>
                <a:cubicBezTo>
                  <a:pt x="20762" y="4076"/>
                  <a:pt x="20759" y="4086"/>
                  <a:pt x="20722" y="4281"/>
                </a:cubicBezTo>
                <a:cubicBezTo>
                  <a:pt x="20697" y="4409"/>
                  <a:pt x="20677" y="4568"/>
                  <a:pt x="20671" y="4686"/>
                </a:cubicBezTo>
                <a:cubicBezTo>
                  <a:pt x="20649" y="5113"/>
                  <a:pt x="20656" y="5091"/>
                  <a:pt x="20540" y="5091"/>
                </a:cubicBezTo>
                <a:cubicBezTo>
                  <a:pt x="20472" y="5091"/>
                  <a:pt x="20430" y="5076"/>
                  <a:pt x="20420" y="5037"/>
                </a:cubicBezTo>
                <a:cubicBezTo>
                  <a:pt x="20399" y="4962"/>
                  <a:pt x="20379" y="4316"/>
                  <a:pt x="20364" y="3210"/>
                </a:cubicBezTo>
                <a:cubicBezTo>
                  <a:pt x="20358" y="2765"/>
                  <a:pt x="20352" y="2401"/>
                  <a:pt x="20350" y="2393"/>
                </a:cubicBezTo>
                <a:close/>
                <a:moveTo>
                  <a:pt x="21382" y="2461"/>
                </a:moveTo>
                <a:lnTo>
                  <a:pt x="21334" y="2691"/>
                </a:lnTo>
                <a:cubicBezTo>
                  <a:pt x="21308" y="2819"/>
                  <a:pt x="21286" y="2938"/>
                  <a:pt x="21288" y="2958"/>
                </a:cubicBezTo>
                <a:cubicBezTo>
                  <a:pt x="21289" y="2979"/>
                  <a:pt x="21316" y="3065"/>
                  <a:pt x="21348" y="3142"/>
                </a:cubicBezTo>
                <a:cubicBezTo>
                  <a:pt x="21380" y="3218"/>
                  <a:pt x="21411" y="3277"/>
                  <a:pt x="21417" y="3279"/>
                </a:cubicBezTo>
                <a:cubicBezTo>
                  <a:pt x="21431" y="3284"/>
                  <a:pt x="21510" y="2826"/>
                  <a:pt x="21504" y="2775"/>
                </a:cubicBezTo>
                <a:cubicBezTo>
                  <a:pt x="21501" y="2754"/>
                  <a:pt x="21473" y="2675"/>
                  <a:pt x="21440" y="2599"/>
                </a:cubicBezTo>
                <a:lnTo>
                  <a:pt x="21382" y="2461"/>
                </a:lnTo>
                <a:close/>
                <a:moveTo>
                  <a:pt x="12461" y="2630"/>
                </a:moveTo>
                <a:lnTo>
                  <a:pt x="12450" y="2752"/>
                </a:lnTo>
                <a:cubicBezTo>
                  <a:pt x="12433" y="2973"/>
                  <a:pt x="12437" y="3354"/>
                  <a:pt x="12456" y="3463"/>
                </a:cubicBezTo>
                <a:cubicBezTo>
                  <a:pt x="12480" y="3592"/>
                  <a:pt x="12554" y="3682"/>
                  <a:pt x="12628" y="3661"/>
                </a:cubicBezTo>
                <a:lnTo>
                  <a:pt x="12688" y="3639"/>
                </a:lnTo>
                <a:lnTo>
                  <a:pt x="12692" y="4281"/>
                </a:lnTo>
                <a:cubicBezTo>
                  <a:pt x="12698" y="4914"/>
                  <a:pt x="12707" y="5096"/>
                  <a:pt x="12746" y="5481"/>
                </a:cubicBezTo>
                <a:cubicBezTo>
                  <a:pt x="12755" y="5569"/>
                  <a:pt x="12769" y="5679"/>
                  <a:pt x="12777" y="5725"/>
                </a:cubicBezTo>
                <a:cubicBezTo>
                  <a:pt x="12801" y="5861"/>
                  <a:pt x="12814" y="5820"/>
                  <a:pt x="12830" y="5580"/>
                </a:cubicBezTo>
                <a:cubicBezTo>
                  <a:pt x="12856" y="5153"/>
                  <a:pt x="12857" y="5147"/>
                  <a:pt x="12817" y="4816"/>
                </a:cubicBezTo>
                <a:cubicBezTo>
                  <a:pt x="12796" y="4644"/>
                  <a:pt x="12773" y="4417"/>
                  <a:pt x="12766" y="4311"/>
                </a:cubicBezTo>
                <a:cubicBezTo>
                  <a:pt x="12753" y="4086"/>
                  <a:pt x="12752" y="3472"/>
                  <a:pt x="12763" y="3073"/>
                </a:cubicBezTo>
                <a:lnTo>
                  <a:pt x="12771" y="2798"/>
                </a:lnTo>
                <a:lnTo>
                  <a:pt x="12711" y="2836"/>
                </a:lnTo>
                <a:cubicBezTo>
                  <a:pt x="12622" y="2889"/>
                  <a:pt x="12579" y="2862"/>
                  <a:pt x="12516" y="2737"/>
                </a:cubicBezTo>
                <a:lnTo>
                  <a:pt x="12461" y="2630"/>
                </a:lnTo>
                <a:close/>
                <a:moveTo>
                  <a:pt x="20979" y="2851"/>
                </a:moveTo>
                <a:lnTo>
                  <a:pt x="20941" y="3027"/>
                </a:lnTo>
                <a:cubicBezTo>
                  <a:pt x="20902" y="3202"/>
                  <a:pt x="20900" y="3203"/>
                  <a:pt x="20870" y="3126"/>
                </a:cubicBezTo>
                <a:cubicBezTo>
                  <a:pt x="20853" y="3084"/>
                  <a:pt x="20827" y="3012"/>
                  <a:pt x="20813" y="2966"/>
                </a:cubicBezTo>
                <a:lnTo>
                  <a:pt x="20787" y="2882"/>
                </a:lnTo>
                <a:lnTo>
                  <a:pt x="20742" y="3103"/>
                </a:lnTo>
                <a:lnTo>
                  <a:pt x="20697" y="3325"/>
                </a:lnTo>
                <a:lnTo>
                  <a:pt x="20754" y="3470"/>
                </a:lnTo>
                <a:cubicBezTo>
                  <a:pt x="20785" y="3550"/>
                  <a:pt x="20812" y="3614"/>
                  <a:pt x="20814" y="3616"/>
                </a:cubicBezTo>
                <a:cubicBezTo>
                  <a:pt x="20816" y="3617"/>
                  <a:pt x="20835" y="3546"/>
                  <a:pt x="20856" y="3463"/>
                </a:cubicBezTo>
                <a:lnTo>
                  <a:pt x="20895" y="3317"/>
                </a:lnTo>
                <a:lnTo>
                  <a:pt x="20956" y="3470"/>
                </a:lnTo>
                <a:lnTo>
                  <a:pt x="21016" y="3623"/>
                </a:lnTo>
                <a:lnTo>
                  <a:pt x="21046" y="3524"/>
                </a:lnTo>
                <a:cubicBezTo>
                  <a:pt x="21073" y="3426"/>
                  <a:pt x="21093" y="3289"/>
                  <a:pt x="21093" y="3203"/>
                </a:cubicBezTo>
                <a:cubicBezTo>
                  <a:pt x="21093" y="3181"/>
                  <a:pt x="21068" y="3097"/>
                  <a:pt x="21036" y="3012"/>
                </a:cubicBezTo>
                <a:lnTo>
                  <a:pt x="20979" y="2851"/>
                </a:lnTo>
                <a:close/>
                <a:moveTo>
                  <a:pt x="17342" y="3929"/>
                </a:moveTo>
                <a:cubicBezTo>
                  <a:pt x="17338" y="3945"/>
                  <a:pt x="17323" y="4099"/>
                  <a:pt x="17309" y="4273"/>
                </a:cubicBezTo>
                <a:lnTo>
                  <a:pt x="17285" y="4594"/>
                </a:lnTo>
                <a:lnTo>
                  <a:pt x="17337" y="4877"/>
                </a:lnTo>
                <a:cubicBezTo>
                  <a:pt x="17413" y="5292"/>
                  <a:pt x="17420" y="5362"/>
                  <a:pt x="17399" y="5595"/>
                </a:cubicBezTo>
                <a:cubicBezTo>
                  <a:pt x="17379" y="5816"/>
                  <a:pt x="17280" y="6268"/>
                  <a:pt x="17212" y="6451"/>
                </a:cubicBezTo>
                <a:cubicBezTo>
                  <a:pt x="17155" y="6604"/>
                  <a:pt x="17114" y="6613"/>
                  <a:pt x="17039" y="6474"/>
                </a:cubicBezTo>
                <a:cubicBezTo>
                  <a:pt x="17009" y="6418"/>
                  <a:pt x="16980" y="6388"/>
                  <a:pt x="16976" y="6406"/>
                </a:cubicBezTo>
                <a:cubicBezTo>
                  <a:pt x="16957" y="6501"/>
                  <a:pt x="17112" y="6866"/>
                  <a:pt x="17224" y="6994"/>
                </a:cubicBezTo>
                <a:cubicBezTo>
                  <a:pt x="17305" y="7087"/>
                  <a:pt x="17361" y="6905"/>
                  <a:pt x="17416" y="6375"/>
                </a:cubicBezTo>
                <a:cubicBezTo>
                  <a:pt x="17485" y="5704"/>
                  <a:pt x="17499" y="5091"/>
                  <a:pt x="17454" y="4617"/>
                </a:cubicBezTo>
                <a:cubicBezTo>
                  <a:pt x="17428" y="4345"/>
                  <a:pt x="17352" y="3878"/>
                  <a:pt x="17342" y="3929"/>
                </a:cubicBezTo>
                <a:close/>
                <a:moveTo>
                  <a:pt x="17015" y="4089"/>
                </a:moveTo>
                <a:cubicBezTo>
                  <a:pt x="17007" y="4070"/>
                  <a:pt x="16991" y="4175"/>
                  <a:pt x="16959" y="4388"/>
                </a:cubicBezTo>
                <a:cubicBezTo>
                  <a:pt x="16931" y="4576"/>
                  <a:pt x="16923" y="4671"/>
                  <a:pt x="16922" y="4846"/>
                </a:cubicBezTo>
                <a:lnTo>
                  <a:pt x="16922" y="5068"/>
                </a:lnTo>
                <a:lnTo>
                  <a:pt x="16865" y="5068"/>
                </a:lnTo>
                <a:cubicBezTo>
                  <a:pt x="16811" y="5068"/>
                  <a:pt x="16806" y="5065"/>
                  <a:pt x="16803" y="4953"/>
                </a:cubicBezTo>
                <a:cubicBezTo>
                  <a:pt x="16802" y="4888"/>
                  <a:pt x="16810" y="4703"/>
                  <a:pt x="16820" y="4548"/>
                </a:cubicBezTo>
                <a:cubicBezTo>
                  <a:pt x="16847" y="4172"/>
                  <a:pt x="16846" y="4116"/>
                  <a:pt x="16819" y="4212"/>
                </a:cubicBezTo>
                <a:cubicBezTo>
                  <a:pt x="16791" y="4310"/>
                  <a:pt x="16734" y="4751"/>
                  <a:pt x="16734" y="4877"/>
                </a:cubicBezTo>
                <a:cubicBezTo>
                  <a:pt x="16734" y="5037"/>
                  <a:pt x="16716" y="5091"/>
                  <a:pt x="16658" y="5091"/>
                </a:cubicBezTo>
                <a:cubicBezTo>
                  <a:pt x="16595" y="5091"/>
                  <a:pt x="16565" y="4983"/>
                  <a:pt x="16509" y="4548"/>
                </a:cubicBezTo>
                <a:cubicBezTo>
                  <a:pt x="16490" y="4401"/>
                  <a:pt x="16474" y="4281"/>
                  <a:pt x="16472" y="4281"/>
                </a:cubicBezTo>
                <a:cubicBezTo>
                  <a:pt x="16470" y="4281"/>
                  <a:pt x="16449" y="4428"/>
                  <a:pt x="16427" y="4602"/>
                </a:cubicBezTo>
                <a:lnTo>
                  <a:pt x="16387" y="4915"/>
                </a:lnTo>
                <a:lnTo>
                  <a:pt x="16436" y="5389"/>
                </a:lnTo>
                <a:cubicBezTo>
                  <a:pt x="16463" y="5648"/>
                  <a:pt x="16486" y="5900"/>
                  <a:pt x="16486" y="5947"/>
                </a:cubicBezTo>
                <a:cubicBezTo>
                  <a:pt x="16486" y="6164"/>
                  <a:pt x="16407" y="6293"/>
                  <a:pt x="16273" y="6299"/>
                </a:cubicBezTo>
                <a:cubicBezTo>
                  <a:pt x="16205" y="6301"/>
                  <a:pt x="16184" y="6280"/>
                  <a:pt x="16145" y="6184"/>
                </a:cubicBezTo>
                <a:cubicBezTo>
                  <a:pt x="16058" y="5969"/>
                  <a:pt x="16041" y="5556"/>
                  <a:pt x="16099" y="5098"/>
                </a:cubicBezTo>
                <a:cubicBezTo>
                  <a:pt x="16114" y="4976"/>
                  <a:pt x="16133" y="4828"/>
                  <a:pt x="16140" y="4770"/>
                </a:cubicBezTo>
                <a:cubicBezTo>
                  <a:pt x="16148" y="4712"/>
                  <a:pt x="16150" y="4658"/>
                  <a:pt x="16147" y="4640"/>
                </a:cubicBezTo>
                <a:cubicBezTo>
                  <a:pt x="16111" y="4464"/>
                  <a:pt x="15977" y="5752"/>
                  <a:pt x="15977" y="6268"/>
                </a:cubicBezTo>
                <a:cubicBezTo>
                  <a:pt x="15977" y="6670"/>
                  <a:pt x="16036" y="6949"/>
                  <a:pt x="16140" y="7040"/>
                </a:cubicBezTo>
                <a:cubicBezTo>
                  <a:pt x="16242" y="7128"/>
                  <a:pt x="16385" y="6993"/>
                  <a:pt x="16452" y="6742"/>
                </a:cubicBezTo>
                <a:cubicBezTo>
                  <a:pt x="16474" y="6658"/>
                  <a:pt x="16498" y="6475"/>
                  <a:pt x="16524" y="6207"/>
                </a:cubicBezTo>
                <a:lnTo>
                  <a:pt x="16563" y="5809"/>
                </a:lnTo>
                <a:lnTo>
                  <a:pt x="16642" y="5802"/>
                </a:lnTo>
                <a:cubicBezTo>
                  <a:pt x="16685" y="5800"/>
                  <a:pt x="16777" y="5806"/>
                  <a:pt x="16847" y="5809"/>
                </a:cubicBezTo>
                <a:lnTo>
                  <a:pt x="16972" y="5817"/>
                </a:lnTo>
                <a:lnTo>
                  <a:pt x="16998" y="5427"/>
                </a:lnTo>
                <a:cubicBezTo>
                  <a:pt x="17019" y="5110"/>
                  <a:pt x="17022" y="4962"/>
                  <a:pt x="17022" y="4540"/>
                </a:cubicBezTo>
                <a:cubicBezTo>
                  <a:pt x="17022" y="4253"/>
                  <a:pt x="17023" y="4109"/>
                  <a:pt x="17015" y="4089"/>
                </a:cubicBezTo>
                <a:close/>
                <a:moveTo>
                  <a:pt x="11693" y="4663"/>
                </a:moveTo>
                <a:lnTo>
                  <a:pt x="11679" y="4831"/>
                </a:lnTo>
                <a:cubicBezTo>
                  <a:pt x="11671" y="4924"/>
                  <a:pt x="11662" y="5067"/>
                  <a:pt x="11659" y="5144"/>
                </a:cubicBezTo>
                <a:lnTo>
                  <a:pt x="11653" y="5282"/>
                </a:lnTo>
                <a:lnTo>
                  <a:pt x="11818" y="5282"/>
                </a:lnTo>
                <a:lnTo>
                  <a:pt x="11981" y="5282"/>
                </a:lnTo>
                <a:lnTo>
                  <a:pt x="11997" y="5106"/>
                </a:lnTo>
                <a:cubicBezTo>
                  <a:pt x="12005" y="5008"/>
                  <a:pt x="12014" y="4865"/>
                  <a:pt x="12017" y="4793"/>
                </a:cubicBezTo>
                <a:lnTo>
                  <a:pt x="12023" y="4663"/>
                </a:lnTo>
                <a:lnTo>
                  <a:pt x="11858" y="4663"/>
                </a:lnTo>
                <a:lnTo>
                  <a:pt x="11693" y="4663"/>
                </a:lnTo>
                <a:close/>
                <a:moveTo>
                  <a:pt x="16605" y="7422"/>
                </a:moveTo>
                <a:cubicBezTo>
                  <a:pt x="16592" y="7422"/>
                  <a:pt x="16429" y="8002"/>
                  <a:pt x="16424" y="8064"/>
                </a:cubicBezTo>
                <a:cubicBezTo>
                  <a:pt x="16421" y="8104"/>
                  <a:pt x="16420" y="8141"/>
                  <a:pt x="16423" y="8141"/>
                </a:cubicBezTo>
                <a:cubicBezTo>
                  <a:pt x="16435" y="8141"/>
                  <a:pt x="16600" y="7551"/>
                  <a:pt x="16605" y="7491"/>
                </a:cubicBezTo>
                <a:cubicBezTo>
                  <a:pt x="16607" y="7453"/>
                  <a:pt x="16607" y="7422"/>
                  <a:pt x="16605" y="7422"/>
                </a:cubicBezTo>
                <a:close/>
                <a:moveTo>
                  <a:pt x="21149" y="11061"/>
                </a:moveTo>
                <a:cubicBezTo>
                  <a:pt x="21143" y="11029"/>
                  <a:pt x="20901" y="11827"/>
                  <a:pt x="20876" y="11963"/>
                </a:cubicBezTo>
                <a:cubicBezTo>
                  <a:pt x="20865" y="12021"/>
                  <a:pt x="20854" y="12115"/>
                  <a:pt x="20850" y="12177"/>
                </a:cubicBezTo>
                <a:cubicBezTo>
                  <a:pt x="20844" y="12264"/>
                  <a:pt x="20846" y="12277"/>
                  <a:pt x="20856" y="12246"/>
                </a:cubicBezTo>
                <a:cubicBezTo>
                  <a:pt x="20968" y="11894"/>
                  <a:pt x="21073" y="11513"/>
                  <a:pt x="21109" y="11321"/>
                </a:cubicBezTo>
                <a:cubicBezTo>
                  <a:pt x="21134" y="11188"/>
                  <a:pt x="21152" y="11074"/>
                  <a:pt x="21149" y="11061"/>
                </a:cubicBezTo>
                <a:close/>
                <a:moveTo>
                  <a:pt x="19154" y="11489"/>
                </a:moveTo>
                <a:cubicBezTo>
                  <a:pt x="19127" y="11517"/>
                  <a:pt x="19097" y="11623"/>
                  <a:pt x="19080" y="11764"/>
                </a:cubicBezTo>
                <a:cubicBezTo>
                  <a:pt x="19036" y="12122"/>
                  <a:pt x="19041" y="12338"/>
                  <a:pt x="19095" y="12452"/>
                </a:cubicBezTo>
                <a:lnTo>
                  <a:pt x="19130" y="12528"/>
                </a:lnTo>
                <a:lnTo>
                  <a:pt x="19035" y="12972"/>
                </a:lnTo>
                <a:cubicBezTo>
                  <a:pt x="18982" y="13218"/>
                  <a:pt x="18941" y="13422"/>
                  <a:pt x="18945" y="13423"/>
                </a:cubicBezTo>
                <a:cubicBezTo>
                  <a:pt x="18985" y="13431"/>
                  <a:pt x="19100" y="13033"/>
                  <a:pt x="19146" y="12727"/>
                </a:cubicBezTo>
                <a:cubicBezTo>
                  <a:pt x="19172" y="12552"/>
                  <a:pt x="19180" y="12529"/>
                  <a:pt x="19203" y="12551"/>
                </a:cubicBezTo>
                <a:cubicBezTo>
                  <a:pt x="19224" y="12573"/>
                  <a:pt x="19231" y="12555"/>
                  <a:pt x="19237" y="12467"/>
                </a:cubicBezTo>
                <a:cubicBezTo>
                  <a:pt x="19242" y="12387"/>
                  <a:pt x="19237" y="12343"/>
                  <a:pt x="19221" y="12284"/>
                </a:cubicBezTo>
                <a:cubicBezTo>
                  <a:pt x="19204" y="12218"/>
                  <a:pt x="19202" y="12171"/>
                  <a:pt x="19208" y="12024"/>
                </a:cubicBezTo>
                <a:cubicBezTo>
                  <a:pt x="19218" y="11750"/>
                  <a:pt x="19206" y="11522"/>
                  <a:pt x="19180" y="11489"/>
                </a:cubicBezTo>
                <a:cubicBezTo>
                  <a:pt x="19172" y="11479"/>
                  <a:pt x="19163" y="11479"/>
                  <a:pt x="19154" y="11489"/>
                </a:cubicBezTo>
                <a:close/>
                <a:moveTo>
                  <a:pt x="11352" y="12322"/>
                </a:moveTo>
                <a:cubicBezTo>
                  <a:pt x="11334" y="12317"/>
                  <a:pt x="11318" y="12354"/>
                  <a:pt x="11301" y="12429"/>
                </a:cubicBezTo>
                <a:cubicBezTo>
                  <a:pt x="11246" y="12683"/>
                  <a:pt x="11223" y="13279"/>
                  <a:pt x="11261" y="13469"/>
                </a:cubicBezTo>
                <a:cubicBezTo>
                  <a:pt x="11272" y="13521"/>
                  <a:pt x="11290" y="13568"/>
                  <a:pt x="11301" y="13568"/>
                </a:cubicBezTo>
                <a:cubicBezTo>
                  <a:pt x="11382" y="13568"/>
                  <a:pt x="11468" y="12982"/>
                  <a:pt x="11434" y="12658"/>
                </a:cubicBezTo>
                <a:cubicBezTo>
                  <a:pt x="11412" y="12451"/>
                  <a:pt x="11382" y="12330"/>
                  <a:pt x="11352" y="12322"/>
                </a:cubicBezTo>
                <a:close/>
                <a:moveTo>
                  <a:pt x="1150" y="12330"/>
                </a:moveTo>
                <a:cubicBezTo>
                  <a:pt x="1131" y="12322"/>
                  <a:pt x="1111" y="12351"/>
                  <a:pt x="1094" y="12429"/>
                </a:cubicBezTo>
                <a:cubicBezTo>
                  <a:pt x="1039" y="12683"/>
                  <a:pt x="1016" y="13279"/>
                  <a:pt x="1054" y="13469"/>
                </a:cubicBezTo>
                <a:cubicBezTo>
                  <a:pt x="1065" y="13521"/>
                  <a:pt x="1083" y="13568"/>
                  <a:pt x="1094" y="13568"/>
                </a:cubicBezTo>
                <a:cubicBezTo>
                  <a:pt x="1173" y="13568"/>
                  <a:pt x="1254" y="13022"/>
                  <a:pt x="1227" y="12674"/>
                </a:cubicBezTo>
                <a:cubicBezTo>
                  <a:pt x="1211" y="12463"/>
                  <a:pt x="1181" y="12343"/>
                  <a:pt x="1150" y="12330"/>
                </a:cubicBezTo>
                <a:close/>
                <a:moveTo>
                  <a:pt x="20000" y="12628"/>
                </a:moveTo>
                <a:cubicBezTo>
                  <a:pt x="19989" y="12642"/>
                  <a:pt x="19978" y="12674"/>
                  <a:pt x="19966" y="12719"/>
                </a:cubicBezTo>
                <a:cubicBezTo>
                  <a:pt x="19912" y="12932"/>
                  <a:pt x="19885" y="13505"/>
                  <a:pt x="19918" y="13744"/>
                </a:cubicBezTo>
                <a:cubicBezTo>
                  <a:pt x="19928" y="13813"/>
                  <a:pt x="19943" y="13851"/>
                  <a:pt x="19962" y="13851"/>
                </a:cubicBezTo>
                <a:cubicBezTo>
                  <a:pt x="20051" y="13851"/>
                  <a:pt x="20126" y="13303"/>
                  <a:pt x="20090" y="12918"/>
                </a:cubicBezTo>
                <a:cubicBezTo>
                  <a:pt x="20067" y="12685"/>
                  <a:pt x="20035" y="12586"/>
                  <a:pt x="20000" y="12628"/>
                </a:cubicBezTo>
                <a:close/>
                <a:moveTo>
                  <a:pt x="2302" y="12689"/>
                </a:moveTo>
                <a:lnTo>
                  <a:pt x="2243" y="12987"/>
                </a:lnTo>
                <a:cubicBezTo>
                  <a:pt x="2175" y="13327"/>
                  <a:pt x="2173" y="13316"/>
                  <a:pt x="2274" y="13583"/>
                </a:cubicBezTo>
                <a:cubicBezTo>
                  <a:pt x="2342" y="13763"/>
                  <a:pt x="2334" y="13774"/>
                  <a:pt x="2404" y="13499"/>
                </a:cubicBezTo>
                <a:lnTo>
                  <a:pt x="2439" y="13354"/>
                </a:lnTo>
                <a:lnTo>
                  <a:pt x="2522" y="13560"/>
                </a:lnTo>
                <a:lnTo>
                  <a:pt x="2606" y="13767"/>
                </a:lnTo>
                <a:lnTo>
                  <a:pt x="2661" y="13476"/>
                </a:lnTo>
                <a:cubicBezTo>
                  <a:pt x="2692" y="13319"/>
                  <a:pt x="2717" y="13179"/>
                  <a:pt x="2717" y="13155"/>
                </a:cubicBezTo>
                <a:cubicBezTo>
                  <a:pt x="2717" y="13101"/>
                  <a:pt x="2580" y="12712"/>
                  <a:pt x="2561" y="12712"/>
                </a:cubicBezTo>
                <a:cubicBezTo>
                  <a:pt x="2553" y="12712"/>
                  <a:pt x="2526" y="12791"/>
                  <a:pt x="2502" y="12895"/>
                </a:cubicBezTo>
                <a:cubicBezTo>
                  <a:pt x="2478" y="13000"/>
                  <a:pt x="2452" y="13086"/>
                  <a:pt x="2442" y="13086"/>
                </a:cubicBezTo>
                <a:cubicBezTo>
                  <a:pt x="2433" y="13086"/>
                  <a:pt x="2397" y="13004"/>
                  <a:pt x="2363" y="12895"/>
                </a:cubicBezTo>
                <a:lnTo>
                  <a:pt x="2302" y="12689"/>
                </a:lnTo>
                <a:close/>
                <a:moveTo>
                  <a:pt x="12509" y="12689"/>
                </a:moveTo>
                <a:lnTo>
                  <a:pt x="12450" y="12979"/>
                </a:lnTo>
                <a:cubicBezTo>
                  <a:pt x="12418" y="13138"/>
                  <a:pt x="12396" y="13295"/>
                  <a:pt x="12399" y="13323"/>
                </a:cubicBezTo>
                <a:cubicBezTo>
                  <a:pt x="12409" y="13401"/>
                  <a:pt x="12524" y="13706"/>
                  <a:pt x="12543" y="13706"/>
                </a:cubicBezTo>
                <a:cubicBezTo>
                  <a:pt x="12552" y="13706"/>
                  <a:pt x="12579" y="13637"/>
                  <a:pt x="12601" y="13545"/>
                </a:cubicBezTo>
                <a:cubicBezTo>
                  <a:pt x="12624" y="13453"/>
                  <a:pt x="12648" y="13376"/>
                  <a:pt x="12655" y="13377"/>
                </a:cubicBezTo>
                <a:cubicBezTo>
                  <a:pt x="12663" y="13378"/>
                  <a:pt x="12698" y="13465"/>
                  <a:pt x="12735" y="13568"/>
                </a:cubicBezTo>
                <a:cubicBezTo>
                  <a:pt x="12772" y="13671"/>
                  <a:pt x="12805" y="13759"/>
                  <a:pt x="12808" y="13759"/>
                </a:cubicBezTo>
                <a:cubicBezTo>
                  <a:pt x="12817" y="13760"/>
                  <a:pt x="12924" y="13213"/>
                  <a:pt x="12924" y="13163"/>
                </a:cubicBezTo>
                <a:cubicBezTo>
                  <a:pt x="12924" y="13103"/>
                  <a:pt x="12790" y="12712"/>
                  <a:pt x="12769" y="12712"/>
                </a:cubicBezTo>
                <a:cubicBezTo>
                  <a:pt x="12762" y="12712"/>
                  <a:pt x="12736" y="12791"/>
                  <a:pt x="12711" y="12895"/>
                </a:cubicBezTo>
                <a:cubicBezTo>
                  <a:pt x="12686" y="13000"/>
                  <a:pt x="12657" y="13086"/>
                  <a:pt x="12648" y="13086"/>
                </a:cubicBezTo>
                <a:cubicBezTo>
                  <a:pt x="12638" y="13086"/>
                  <a:pt x="12604" y="13004"/>
                  <a:pt x="12570" y="12895"/>
                </a:cubicBezTo>
                <a:lnTo>
                  <a:pt x="12509" y="12689"/>
                </a:lnTo>
                <a:close/>
                <a:moveTo>
                  <a:pt x="9412" y="12995"/>
                </a:moveTo>
                <a:cubicBezTo>
                  <a:pt x="9391" y="12995"/>
                  <a:pt x="9294" y="13465"/>
                  <a:pt x="9294" y="13568"/>
                </a:cubicBezTo>
                <a:cubicBezTo>
                  <a:pt x="9294" y="13618"/>
                  <a:pt x="9318" y="13751"/>
                  <a:pt x="9349" y="13874"/>
                </a:cubicBezTo>
                <a:cubicBezTo>
                  <a:pt x="9379" y="13992"/>
                  <a:pt x="9406" y="14088"/>
                  <a:pt x="9409" y="14088"/>
                </a:cubicBezTo>
                <a:cubicBezTo>
                  <a:pt x="9424" y="14088"/>
                  <a:pt x="9535" y="13700"/>
                  <a:pt x="9540" y="13629"/>
                </a:cubicBezTo>
                <a:cubicBezTo>
                  <a:pt x="9545" y="13572"/>
                  <a:pt x="9529" y="13469"/>
                  <a:pt x="9486" y="13270"/>
                </a:cubicBezTo>
                <a:cubicBezTo>
                  <a:pt x="9454" y="13117"/>
                  <a:pt x="9420" y="12995"/>
                  <a:pt x="9412" y="12995"/>
                </a:cubicBezTo>
                <a:close/>
                <a:moveTo>
                  <a:pt x="21123" y="13339"/>
                </a:moveTo>
                <a:cubicBezTo>
                  <a:pt x="21108" y="13367"/>
                  <a:pt x="20989" y="13944"/>
                  <a:pt x="20989" y="13988"/>
                </a:cubicBezTo>
                <a:cubicBezTo>
                  <a:pt x="20989" y="14013"/>
                  <a:pt x="21020" y="14128"/>
                  <a:pt x="21058" y="14248"/>
                </a:cubicBezTo>
                <a:cubicBezTo>
                  <a:pt x="21096" y="14368"/>
                  <a:pt x="21136" y="14470"/>
                  <a:pt x="21147" y="14470"/>
                </a:cubicBezTo>
                <a:cubicBezTo>
                  <a:pt x="21162" y="14470"/>
                  <a:pt x="21189" y="14366"/>
                  <a:pt x="21228" y="14157"/>
                </a:cubicBezTo>
                <a:cubicBezTo>
                  <a:pt x="21260" y="13983"/>
                  <a:pt x="21286" y="13824"/>
                  <a:pt x="21286" y="13805"/>
                </a:cubicBezTo>
                <a:cubicBezTo>
                  <a:pt x="21286" y="13759"/>
                  <a:pt x="21133" y="13320"/>
                  <a:pt x="21123" y="13339"/>
                </a:cubicBezTo>
                <a:close/>
                <a:moveTo>
                  <a:pt x="6899" y="13912"/>
                </a:moveTo>
                <a:cubicBezTo>
                  <a:pt x="6897" y="13905"/>
                  <a:pt x="6873" y="14132"/>
                  <a:pt x="6845" y="14416"/>
                </a:cubicBezTo>
                <a:lnTo>
                  <a:pt x="6794" y="14936"/>
                </a:lnTo>
                <a:lnTo>
                  <a:pt x="6834" y="15724"/>
                </a:lnTo>
                <a:cubicBezTo>
                  <a:pt x="6856" y="16158"/>
                  <a:pt x="6873" y="16538"/>
                  <a:pt x="6869" y="16564"/>
                </a:cubicBezTo>
                <a:cubicBezTo>
                  <a:pt x="6866" y="16593"/>
                  <a:pt x="6787" y="16610"/>
                  <a:pt x="6667" y="16610"/>
                </a:cubicBezTo>
                <a:cubicBezTo>
                  <a:pt x="6438" y="16610"/>
                  <a:pt x="6445" y="16630"/>
                  <a:pt x="6455" y="16106"/>
                </a:cubicBezTo>
                <a:cubicBezTo>
                  <a:pt x="6458" y="15930"/>
                  <a:pt x="6457" y="15800"/>
                  <a:pt x="6452" y="15800"/>
                </a:cubicBezTo>
                <a:cubicBezTo>
                  <a:pt x="6413" y="15800"/>
                  <a:pt x="6346" y="17306"/>
                  <a:pt x="6373" y="17558"/>
                </a:cubicBezTo>
                <a:cubicBezTo>
                  <a:pt x="6384" y="17659"/>
                  <a:pt x="6388" y="17657"/>
                  <a:pt x="6604" y="17657"/>
                </a:cubicBezTo>
                <a:lnTo>
                  <a:pt x="6825" y="17657"/>
                </a:lnTo>
                <a:lnTo>
                  <a:pt x="6859" y="17398"/>
                </a:lnTo>
                <a:cubicBezTo>
                  <a:pt x="6877" y="17254"/>
                  <a:pt x="6894" y="17138"/>
                  <a:pt x="6897" y="17138"/>
                </a:cubicBezTo>
                <a:cubicBezTo>
                  <a:pt x="6900" y="17138"/>
                  <a:pt x="6914" y="17253"/>
                  <a:pt x="6926" y="17398"/>
                </a:cubicBezTo>
                <a:lnTo>
                  <a:pt x="6950" y="17657"/>
                </a:lnTo>
                <a:lnTo>
                  <a:pt x="7428" y="17650"/>
                </a:lnTo>
                <a:lnTo>
                  <a:pt x="7906" y="17635"/>
                </a:lnTo>
                <a:lnTo>
                  <a:pt x="7961" y="17161"/>
                </a:lnTo>
                <a:cubicBezTo>
                  <a:pt x="7992" y="16899"/>
                  <a:pt x="8017" y="16668"/>
                  <a:pt x="8017" y="16648"/>
                </a:cubicBezTo>
                <a:cubicBezTo>
                  <a:pt x="8017" y="16629"/>
                  <a:pt x="7919" y="16610"/>
                  <a:pt x="7801" y="16610"/>
                </a:cubicBezTo>
                <a:lnTo>
                  <a:pt x="7585" y="16610"/>
                </a:lnTo>
                <a:lnTo>
                  <a:pt x="7516" y="16335"/>
                </a:lnTo>
                <a:cubicBezTo>
                  <a:pt x="7428" y="15987"/>
                  <a:pt x="7404" y="15862"/>
                  <a:pt x="7417" y="15800"/>
                </a:cubicBezTo>
                <a:cubicBezTo>
                  <a:pt x="7437" y="15699"/>
                  <a:pt x="7568" y="15601"/>
                  <a:pt x="7654" y="15624"/>
                </a:cubicBezTo>
                <a:cubicBezTo>
                  <a:pt x="7731" y="15645"/>
                  <a:pt x="7749" y="15671"/>
                  <a:pt x="7826" y="15861"/>
                </a:cubicBezTo>
                <a:cubicBezTo>
                  <a:pt x="7872" y="15977"/>
                  <a:pt x="7910" y="16049"/>
                  <a:pt x="7910" y="16022"/>
                </a:cubicBezTo>
                <a:cubicBezTo>
                  <a:pt x="7910" y="15926"/>
                  <a:pt x="7853" y="15362"/>
                  <a:pt x="7826" y="15188"/>
                </a:cubicBezTo>
                <a:cubicBezTo>
                  <a:pt x="7794" y="14993"/>
                  <a:pt x="7721" y="14782"/>
                  <a:pt x="7670" y="14737"/>
                </a:cubicBezTo>
                <a:cubicBezTo>
                  <a:pt x="7592" y="14669"/>
                  <a:pt x="7477" y="14943"/>
                  <a:pt x="7364" y="15456"/>
                </a:cubicBezTo>
                <a:cubicBezTo>
                  <a:pt x="7294" y="15776"/>
                  <a:pt x="7264" y="16028"/>
                  <a:pt x="7252" y="16396"/>
                </a:cubicBezTo>
                <a:lnTo>
                  <a:pt x="7244" y="16633"/>
                </a:lnTo>
                <a:lnTo>
                  <a:pt x="7159" y="16648"/>
                </a:lnTo>
                <a:cubicBezTo>
                  <a:pt x="7081" y="16661"/>
                  <a:pt x="7076" y="16654"/>
                  <a:pt x="7062" y="16549"/>
                </a:cubicBezTo>
                <a:cubicBezTo>
                  <a:pt x="7040" y="16381"/>
                  <a:pt x="7012" y="15971"/>
                  <a:pt x="6954" y="14898"/>
                </a:cubicBezTo>
                <a:cubicBezTo>
                  <a:pt x="6925" y="14363"/>
                  <a:pt x="6900" y="13919"/>
                  <a:pt x="6899" y="13912"/>
                </a:cubicBezTo>
                <a:close/>
                <a:moveTo>
                  <a:pt x="17110" y="13981"/>
                </a:moveTo>
                <a:cubicBezTo>
                  <a:pt x="17107" y="13960"/>
                  <a:pt x="17080" y="14160"/>
                  <a:pt x="17052" y="14424"/>
                </a:cubicBezTo>
                <a:lnTo>
                  <a:pt x="17002" y="14906"/>
                </a:lnTo>
                <a:lnTo>
                  <a:pt x="17042" y="15708"/>
                </a:lnTo>
                <a:cubicBezTo>
                  <a:pt x="17065" y="16150"/>
                  <a:pt x="17080" y="16536"/>
                  <a:pt x="17076" y="16564"/>
                </a:cubicBezTo>
                <a:cubicBezTo>
                  <a:pt x="17072" y="16598"/>
                  <a:pt x="17002" y="16610"/>
                  <a:pt x="16873" y="16610"/>
                </a:cubicBezTo>
                <a:lnTo>
                  <a:pt x="16677" y="16610"/>
                </a:lnTo>
                <a:lnTo>
                  <a:pt x="16666" y="16480"/>
                </a:lnTo>
                <a:cubicBezTo>
                  <a:pt x="16660" y="16405"/>
                  <a:pt x="16660" y="16233"/>
                  <a:pt x="16663" y="16075"/>
                </a:cubicBezTo>
                <a:cubicBezTo>
                  <a:pt x="16667" y="15900"/>
                  <a:pt x="16665" y="15800"/>
                  <a:pt x="16658" y="15800"/>
                </a:cubicBezTo>
                <a:cubicBezTo>
                  <a:pt x="16621" y="15800"/>
                  <a:pt x="16553" y="17309"/>
                  <a:pt x="16580" y="17558"/>
                </a:cubicBezTo>
                <a:cubicBezTo>
                  <a:pt x="16591" y="17660"/>
                  <a:pt x="16595" y="17662"/>
                  <a:pt x="16814" y="17650"/>
                </a:cubicBezTo>
                <a:lnTo>
                  <a:pt x="17036" y="17635"/>
                </a:lnTo>
                <a:lnTo>
                  <a:pt x="17058" y="17466"/>
                </a:lnTo>
                <a:cubicBezTo>
                  <a:pt x="17109" y="17074"/>
                  <a:pt x="17104" y="17078"/>
                  <a:pt x="17132" y="17382"/>
                </a:cubicBezTo>
                <a:lnTo>
                  <a:pt x="17157" y="17657"/>
                </a:lnTo>
                <a:lnTo>
                  <a:pt x="17635" y="17657"/>
                </a:lnTo>
                <a:lnTo>
                  <a:pt x="18113" y="17657"/>
                </a:lnTo>
                <a:lnTo>
                  <a:pt x="18165" y="17199"/>
                </a:lnTo>
                <a:cubicBezTo>
                  <a:pt x="18194" y="16945"/>
                  <a:pt x="18219" y="16705"/>
                  <a:pt x="18221" y="16671"/>
                </a:cubicBezTo>
                <a:cubicBezTo>
                  <a:pt x="18223" y="16622"/>
                  <a:pt x="18181" y="16610"/>
                  <a:pt x="18011" y="16610"/>
                </a:cubicBezTo>
                <a:lnTo>
                  <a:pt x="17797" y="16610"/>
                </a:lnTo>
                <a:lnTo>
                  <a:pt x="17729" y="16350"/>
                </a:lnTo>
                <a:cubicBezTo>
                  <a:pt x="17641" y="16018"/>
                  <a:pt x="17611" y="15862"/>
                  <a:pt x="17624" y="15800"/>
                </a:cubicBezTo>
                <a:cubicBezTo>
                  <a:pt x="17644" y="15698"/>
                  <a:pt x="17775" y="15601"/>
                  <a:pt x="17861" y="15624"/>
                </a:cubicBezTo>
                <a:cubicBezTo>
                  <a:pt x="17938" y="15645"/>
                  <a:pt x="17955" y="15670"/>
                  <a:pt x="18032" y="15861"/>
                </a:cubicBezTo>
                <a:cubicBezTo>
                  <a:pt x="18118" y="16073"/>
                  <a:pt x="18119" y="16076"/>
                  <a:pt x="18113" y="15953"/>
                </a:cubicBezTo>
                <a:cubicBezTo>
                  <a:pt x="18103" y="15754"/>
                  <a:pt x="18063" y="15362"/>
                  <a:pt x="18032" y="15181"/>
                </a:cubicBezTo>
                <a:cubicBezTo>
                  <a:pt x="18017" y="15088"/>
                  <a:pt x="17982" y="14951"/>
                  <a:pt x="17954" y="14875"/>
                </a:cubicBezTo>
                <a:cubicBezTo>
                  <a:pt x="17857" y="14614"/>
                  <a:pt x="17762" y="14719"/>
                  <a:pt x="17627" y="15227"/>
                </a:cubicBezTo>
                <a:cubicBezTo>
                  <a:pt x="17517" y="15638"/>
                  <a:pt x="17465" y="15994"/>
                  <a:pt x="17465" y="16327"/>
                </a:cubicBezTo>
                <a:cubicBezTo>
                  <a:pt x="17465" y="16623"/>
                  <a:pt x="17453" y="16656"/>
                  <a:pt x="17363" y="16656"/>
                </a:cubicBezTo>
                <a:cubicBezTo>
                  <a:pt x="17287" y="16656"/>
                  <a:pt x="17281" y="16653"/>
                  <a:pt x="17266" y="16541"/>
                </a:cubicBezTo>
                <a:cubicBezTo>
                  <a:pt x="17246" y="16390"/>
                  <a:pt x="17209" y="15805"/>
                  <a:pt x="17157" y="14806"/>
                </a:cubicBezTo>
                <a:cubicBezTo>
                  <a:pt x="17134" y="14374"/>
                  <a:pt x="17114" y="14001"/>
                  <a:pt x="17110" y="13981"/>
                </a:cubicBezTo>
                <a:close/>
                <a:moveTo>
                  <a:pt x="337" y="13996"/>
                </a:moveTo>
                <a:cubicBezTo>
                  <a:pt x="317" y="13996"/>
                  <a:pt x="197" y="14592"/>
                  <a:pt x="205" y="14653"/>
                </a:cubicBezTo>
                <a:cubicBezTo>
                  <a:pt x="208" y="14681"/>
                  <a:pt x="237" y="14801"/>
                  <a:pt x="269" y="14921"/>
                </a:cubicBezTo>
                <a:cubicBezTo>
                  <a:pt x="302" y="15041"/>
                  <a:pt x="330" y="15135"/>
                  <a:pt x="333" y="15135"/>
                </a:cubicBezTo>
                <a:cubicBezTo>
                  <a:pt x="347" y="15135"/>
                  <a:pt x="440" y="14841"/>
                  <a:pt x="461" y="14730"/>
                </a:cubicBezTo>
                <a:lnTo>
                  <a:pt x="484" y="14600"/>
                </a:lnTo>
                <a:lnTo>
                  <a:pt x="417" y="14302"/>
                </a:lnTo>
                <a:cubicBezTo>
                  <a:pt x="381" y="14134"/>
                  <a:pt x="345" y="13996"/>
                  <a:pt x="337" y="13996"/>
                </a:cubicBezTo>
                <a:close/>
                <a:moveTo>
                  <a:pt x="10544" y="13996"/>
                </a:moveTo>
                <a:cubicBezTo>
                  <a:pt x="10524" y="13996"/>
                  <a:pt x="10416" y="14517"/>
                  <a:pt x="10416" y="14615"/>
                </a:cubicBezTo>
                <a:cubicBezTo>
                  <a:pt x="10416" y="14662"/>
                  <a:pt x="10443" y="14798"/>
                  <a:pt x="10476" y="14921"/>
                </a:cubicBezTo>
                <a:cubicBezTo>
                  <a:pt x="10509" y="15041"/>
                  <a:pt x="10539" y="15135"/>
                  <a:pt x="10544" y="15135"/>
                </a:cubicBezTo>
                <a:cubicBezTo>
                  <a:pt x="10560" y="15135"/>
                  <a:pt x="10675" y="14737"/>
                  <a:pt x="10681" y="14661"/>
                </a:cubicBezTo>
                <a:cubicBezTo>
                  <a:pt x="10688" y="14577"/>
                  <a:pt x="10568" y="13996"/>
                  <a:pt x="10544" y="13996"/>
                </a:cubicBezTo>
                <a:close/>
                <a:moveTo>
                  <a:pt x="4125" y="14011"/>
                </a:moveTo>
                <a:cubicBezTo>
                  <a:pt x="4105" y="13980"/>
                  <a:pt x="4033" y="14255"/>
                  <a:pt x="4001" y="14478"/>
                </a:cubicBezTo>
                <a:lnTo>
                  <a:pt x="3981" y="14615"/>
                </a:lnTo>
                <a:lnTo>
                  <a:pt x="4004" y="14737"/>
                </a:lnTo>
                <a:cubicBezTo>
                  <a:pt x="4017" y="14803"/>
                  <a:pt x="4046" y="14920"/>
                  <a:pt x="4069" y="14997"/>
                </a:cubicBezTo>
                <a:cubicBezTo>
                  <a:pt x="4092" y="15074"/>
                  <a:pt x="4115" y="15135"/>
                  <a:pt x="4118" y="15135"/>
                </a:cubicBezTo>
                <a:cubicBezTo>
                  <a:pt x="4136" y="15135"/>
                  <a:pt x="4248" y="14719"/>
                  <a:pt x="4251" y="14646"/>
                </a:cubicBezTo>
                <a:cubicBezTo>
                  <a:pt x="4254" y="14555"/>
                  <a:pt x="4156" y="14063"/>
                  <a:pt x="4125" y="14011"/>
                </a:cubicBezTo>
                <a:close/>
                <a:moveTo>
                  <a:pt x="14319" y="14011"/>
                </a:moveTo>
                <a:cubicBezTo>
                  <a:pt x="14305" y="14030"/>
                  <a:pt x="14286" y="14115"/>
                  <a:pt x="14250" y="14294"/>
                </a:cubicBezTo>
                <a:cubicBezTo>
                  <a:pt x="14211" y="14486"/>
                  <a:pt x="14190" y="14626"/>
                  <a:pt x="14194" y="14661"/>
                </a:cubicBezTo>
                <a:cubicBezTo>
                  <a:pt x="14198" y="14692"/>
                  <a:pt x="14227" y="14813"/>
                  <a:pt x="14259" y="14929"/>
                </a:cubicBezTo>
                <a:cubicBezTo>
                  <a:pt x="14291" y="15044"/>
                  <a:pt x="14320" y="15135"/>
                  <a:pt x="14324" y="15135"/>
                </a:cubicBezTo>
                <a:cubicBezTo>
                  <a:pt x="14336" y="15135"/>
                  <a:pt x="14443" y="14780"/>
                  <a:pt x="14458" y="14692"/>
                </a:cubicBezTo>
                <a:cubicBezTo>
                  <a:pt x="14470" y="14617"/>
                  <a:pt x="14466" y="14579"/>
                  <a:pt x="14412" y="14325"/>
                </a:cubicBezTo>
                <a:cubicBezTo>
                  <a:pt x="14378" y="14170"/>
                  <a:pt x="14342" y="14028"/>
                  <a:pt x="14331" y="14011"/>
                </a:cubicBezTo>
                <a:cubicBezTo>
                  <a:pt x="14328" y="14005"/>
                  <a:pt x="14324" y="14005"/>
                  <a:pt x="14319" y="14011"/>
                </a:cubicBezTo>
                <a:close/>
                <a:moveTo>
                  <a:pt x="2647" y="14095"/>
                </a:moveTo>
                <a:cubicBezTo>
                  <a:pt x="2603" y="14079"/>
                  <a:pt x="2553" y="14183"/>
                  <a:pt x="2498" y="14409"/>
                </a:cubicBezTo>
                <a:cubicBezTo>
                  <a:pt x="2450" y="14603"/>
                  <a:pt x="2377" y="15072"/>
                  <a:pt x="2356" y="15318"/>
                </a:cubicBezTo>
                <a:cubicBezTo>
                  <a:pt x="2338" y="15529"/>
                  <a:pt x="2338" y="15895"/>
                  <a:pt x="2356" y="16022"/>
                </a:cubicBezTo>
                <a:cubicBezTo>
                  <a:pt x="2380" y="16195"/>
                  <a:pt x="2450" y="16327"/>
                  <a:pt x="2519" y="16327"/>
                </a:cubicBezTo>
                <a:cubicBezTo>
                  <a:pt x="2587" y="16327"/>
                  <a:pt x="2626" y="16256"/>
                  <a:pt x="2670" y="16052"/>
                </a:cubicBezTo>
                <a:cubicBezTo>
                  <a:pt x="2692" y="15954"/>
                  <a:pt x="2699" y="15943"/>
                  <a:pt x="2710" y="15991"/>
                </a:cubicBezTo>
                <a:cubicBezTo>
                  <a:pt x="2726" y="16057"/>
                  <a:pt x="2749" y="16536"/>
                  <a:pt x="2740" y="16610"/>
                </a:cubicBezTo>
                <a:cubicBezTo>
                  <a:pt x="2736" y="16641"/>
                  <a:pt x="2624" y="16656"/>
                  <a:pt x="2425" y="16656"/>
                </a:cubicBezTo>
                <a:cubicBezTo>
                  <a:pt x="2143" y="16656"/>
                  <a:pt x="2114" y="16652"/>
                  <a:pt x="2087" y="16572"/>
                </a:cubicBezTo>
                <a:cubicBezTo>
                  <a:pt x="2049" y="16456"/>
                  <a:pt x="2011" y="16089"/>
                  <a:pt x="1996" y="15708"/>
                </a:cubicBezTo>
                <a:cubicBezTo>
                  <a:pt x="1990" y="15538"/>
                  <a:pt x="1982" y="15370"/>
                  <a:pt x="1980" y="15334"/>
                </a:cubicBezTo>
                <a:cubicBezTo>
                  <a:pt x="1972" y="15205"/>
                  <a:pt x="1863" y="15292"/>
                  <a:pt x="1788" y="15487"/>
                </a:cubicBezTo>
                <a:cubicBezTo>
                  <a:pt x="1706" y="15702"/>
                  <a:pt x="1662" y="15905"/>
                  <a:pt x="1623" y="16266"/>
                </a:cubicBezTo>
                <a:cubicBezTo>
                  <a:pt x="1607" y="16421"/>
                  <a:pt x="1586" y="16578"/>
                  <a:pt x="1579" y="16610"/>
                </a:cubicBezTo>
                <a:cubicBezTo>
                  <a:pt x="1569" y="16651"/>
                  <a:pt x="1533" y="16660"/>
                  <a:pt x="1460" y="16648"/>
                </a:cubicBezTo>
                <a:cubicBezTo>
                  <a:pt x="1363" y="16634"/>
                  <a:pt x="1352" y="16627"/>
                  <a:pt x="1329" y="16518"/>
                </a:cubicBezTo>
                <a:lnTo>
                  <a:pt x="1303" y="16396"/>
                </a:lnTo>
                <a:lnTo>
                  <a:pt x="1310" y="15708"/>
                </a:lnTo>
                <a:lnTo>
                  <a:pt x="1316" y="15020"/>
                </a:lnTo>
                <a:lnTo>
                  <a:pt x="1276" y="15204"/>
                </a:lnTo>
                <a:cubicBezTo>
                  <a:pt x="1254" y="15308"/>
                  <a:pt x="1222" y="15492"/>
                  <a:pt x="1207" y="15609"/>
                </a:cubicBezTo>
                <a:cubicBezTo>
                  <a:pt x="1183" y="15790"/>
                  <a:pt x="1179" y="15865"/>
                  <a:pt x="1179" y="16144"/>
                </a:cubicBezTo>
                <a:cubicBezTo>
                  <a:pt x="1179" y="16678"/>
                  <a:pt x="1190" y="16656"/>
                  <a:pt x="983" y="16656"/>
                </a:cubicBezTo>
                <a:lnTo>
                  <a:pt x="806" y="16656"/>
                </a:lnTo>
                <a:lnTo>
                  <a:pt x="766" y="16480"/>
                </a:lnTo>
                <a:cubicBezTo>
                  <a:pt x="744" y="16384"/>
                  <a:pt x="708" y="16136"/>
                  <a:pt x="684" y="15930"/>
                </a:cubicBezTo>
                <a:cubicBezTo>
                  <a:pt x="646" y="15598"/>
                  <a:pt x="639" y="15571"/>
                  <a:pt x="629" y="15647"/>
                </a:cubicBezTo>
                <a:cubicBezTo>
                  <a:pt x="622" y="15694"/>
                  <a:pt x="597" y="15898"/>
                  <a:pt x="572" y="16098"/>
                </a:cubicBezTo>
                <a:lnTo>
                  <a:pt x="525" y="16457"/>
                </a:lnTo>
                <a:lnTo>
                  <a:pt x="575" y="16901"/>
                </a:lnTo>
                <a:cubicBezTo>
                  <a:pt x="601" y="17146"/>
                  <a:pt x="629" y="17468"/>
                  <a:pt x="636" y="17612"/>
                </a:cubicBezTo>
                <a:cubicBezTo>
                  <a:pt x="654" y="17942"/>
                  <a:pt x="644" y="18002"/>
                  <a:pt x="559" y="18131"/>
                </a:cubicBezTo>
                <a:cubicBezTo>
                  <a:pt x="388" y="18394"/>
                  <a:pt x="193" y="18260"/>
                  <a:pt x="129" y="17833"/>
                </a:cubicBezTo>
                <a:cubicBezTo>
                  <a:pt x="97" y="17622"/>
                  <a:pt x="103" y="17258"/>
                  <a:pt x="146" y="16717"/>
                </a:cubicBezTo>
                <a:cubicBezTo>
                  <a:pt x="200" y="16030"/>
                  <a:pt x="189" y="15969"/>
                  <a:pt x="112" y="16534"/>
                </a:cubicBezTo>
                <a:cubicBezTo>
                  <a:pt x="30" y="17133"/>
                  <a:pt x="-5" y="17691"/>
                  <a:pt x="1" y="18284"/>
                </a:cubicBezTo>
                <a:cubicBezTo>
                  <a:pt x="4" y="18587"/>
                  <a:pt x="8" y="18672"/>
                  <a:pt x="30" y="18819"/>
                </a:cubicBezTo>
                <a:cubicBezTo>
                  <a:pt x="72" y="19089"/>
                  <a:pt x="153" y="19246"/>
                  <a:pt x="272" y="19293"/>
                </a:cubicBezTo>
                <a:cubicBezTo>
                  <a:pt x="294" y="19302"/>
                  <a:pt x="318" y="19312"/>
                  <a:pt x="326" y="19316"/>
                </a:cubicBezTo>
                <a:cubicBezTo>
                  <a:pt x="356" y="19331"/>
                  <a:pt x="528" y="19090"/>
                  <a:pt x="582" y="18957"/>
                </a:cubicBezTo>
                <a:cubicBezTo>
                  <a:pt x="632" y="18835"/>
                  <a:pt x="640" y="18795"/>
                  <a:pt x="670" y="18491"/>
                </a:cubicBezTo>
                <a:cubicBezTo>
                  <a:pt x="689" y="18307"/>
                  <a:pt x="714" y="18047"/>
                  <a:pt x="726" y="17910"/>
                </a:cubicBezTo>
                <a:lnTo>
                  <a:pt x="746" y="17657"/>
                </a:lnTo>
                <a:lnTo>
                  <a:pt x="932" y="17657"/>
                </a:lnTo>
                <a:lnTo>
                  <a:pt x="1118" y="17657"/>
                </a:lnTo>
                <a:lnTo>
                  <a:pt x="1148" y="17375"/>
                </a:lnTo>
                <a:cubicBezTo>
                  <a:pt x="1166" y="17218"/>
                  <a:pt x="1183" y="17084"/>
                  <a:pt x="1185" y="17084"/>
                </a:cubicBezTo>
                <a:cubicBezTo>
                  <a:pt x="1188" y="17084"/>
                  <a:pt x="1198" y="17177"/>
                  <a:pt x="1208" y="17283"/>
                </a:cubicBezTo>
                <a:cubicBezTo>
                  <a:pt x="1241" y="17603"/>
                  <a:pt x="1272" y="17657"/>
                  <a:pt x="1404" y="17657"/>
                </a:cubicBezTo>
                <a:cubicBezTo>
                  <a:pt x="1467" y="17658"/>
                  <a:pt x="1526" y="17638"/>
                  <a:pt x="1535" y="17612"/>
                </a:cubicBezTo>
                <a:cubicBezTo>
                  <a:pt x="1545" y="17586"/>
                  <a:pt x="1557" y="17487"/>
                  <a:pt x="1563" y="17398"/>
                </a:cubicBezTo>
                <a:cubicBezTo>
                  <a:pt x="1584" y="17080"/>
                  <a:pt x="1586" y="17084"/>
                  <a:pt x="1785" y="17635"/>
                </a:cubicBezTo>
                <a:cubicBezTo>
                  <a:pt x="1987" y="18193"/>
                  <a:pt x="1981" y="18188"/>
                  <a:pt x="2017" y="17841"/>
                </a:cubicBezTo>
                <a:lnTo>
                  <a:pt x="2035" y="17657"/>
                </a:lnTo>
                <a:lnTo>
                  <a:pt x="2430" y="17650"/>
                </a:lnTo>
                <a:lnTo>
                  <a:pt x="2826" y="17635"/>
                </a:lnTo>
                <a:lnTo>
                  <a:pt x="2838" y="17375"/>
                </a:lnTo>
                <a:cubicBezTo>
                  <a:pt x="2874" y="16579"/>
                  <a:pt x="2870" y="15869"/>
                  <a:pt x="2826" y="15196"/>
                </a:cubicBezTo>
                <a:cubicBezTo>
                  <a:pt x="2780" y="14488"/>
                  <a:pt x="2721" y="14123"/>
                  <a:pt x="2647" y="14095"/>
                </a:cubicBezTo>
                <a:close/>
                <a:moveTo>
                  <a:pt x="9657" y="14095"/>
                </a:moveTo>
                <a:cubicBezTo>
                  <a:pt x="9597" y="14078"/>
                  <a:pt x="9524" y="14261"/>
                  <a:pt x="9452" y="14623"/>
                </a:cubicBezTo>
                <a:cubicBezTo>
                  <a:pt x="9273" y="15531"/>
                  <a:pt x="9306" y="16336"/>
                  <a:pt x="9522" y="16335"/>
                </a:cubicBezTo>
                <a:cubicBezTo>
                  <a:pt x="9597" y="16335"/>
                  <a:pt x="9625" y="16286"/>
                  <a:pt x="9671" y="16083"/>
                </a:cubicBezTo>
                <a:cubicBezTo>
                  <a:pt x="9699" y="15961"/>
                  <a:pt x="9710" y="15946"/>
                  <a:pt x="9721" y="15991"/>
                </a:cubicBezTo>
                <a:cubicBezTo>
                  <a:pt x="9736" y="16055"/>
                  <a:pt x="9759" y="16537"/>
                  <a:pt x="9750" y="16610"/>
                </a:cubicBezTo>
                <a:cubicBezTo>
                  <a:pt x="9746" y="16642"/>
                  <a:pt x="9591" y="16656"/>
                  <a:pt x="9304" y="16656"/>
                </a:cubicBezTo>
                <a:lnTo>
                  <a:pt x="8865" y="16656"/>
                </a:lnTo>
                <a:lnTo>
                  <a:pt x="8826" y="16954"/>
                </a:lnTo>
                <a:cubicBezTo>
                  <a:pt x="8805" y="17118"/>
                  <a:pt x="8780" y="17307"/>
                  <a:pt x="8771" y="17375"/>
                </a:cubicBezTo>
                <a:lnTo>
                  <a:pt x="8755" y="17505"/>
                </a:lnTo>
                <a:lnTo>
                  <a:pt x="8862" y="17558"/>
                </a:lnTo>
                <a:cubicBezTo>
                  <a:pt x="8970" y="17612"/>
                  <a:pt x="9022" y="17702"/>
                  <a:pt x="9056" y="17887"/>
                </a:cubicBezTo>
                <a:cubicBezTo>
                  <a:pt x="9078" y="18010"/>
                  <a:pt x="9068" y="18049"/>
                  <a:pt x="8987" y="18147"/>
                </a:cubicBezTo>
                <a:cubicBezTo>
                  <a:pt x="8782" y="18395"/>
                  <a:pt x="8627" y="18334"/>
                  <a:pt x="8529" y="17963"/>
                </a:cubicBezTo>
                <a:cubicBezTo>
                  <a:pt x="8485" y="17799"/>
                  <a:pt x="8465" y="17591"/>
                  <a:pt x="8465" y="17298"/>
                </a:cubicBezTo>
                <a:cubicBezTo>
                  <a:pt x="8466" y="16962"/>
                  <a:pt x="8497" y="16629"/>
                  <a:pt x="8570" y="16175"/>
                </a:cubicBezTo>
                <a:cubicBezTo>
                  <a:pt x="8604" y="15966"/>
                  <a:pt x="8630" y="15770"/>
                  <a:pt x="8630" y="15746"/>
                </a:cubicBezTo>
                <a:cubicBezTo>
                  <a:pt x="8630" y="15562"/>
                  <a:pt x="8528" y="15988"/>
                  <a:pt x="8462" y="16442"/>
                </a:cubicBezTo>
                <a:cubicBezTo>
                  <a:pt x="8405" y="16839"/>
                  <a:pt x="8354" y="17386"/>
                  <a:pt x="8341" y="17742"/>
                </a:cubicBezTo>
                <a:cubicBezTo>
                  <a:pt x="8317" y="18376"/>
                  <a:pt x="8371" y="18867"/>
                  <a:pt x="8489" y="19064"/>
                </a:cubicBezTo>
                <a:cubicBezTo>
                  <a:pt x="8543" y="19156"/>
                  <a:pt x="8544" y="19154"/>
                  <a:pt x="8566" y="19056"/>
                </a:cubicBezTo>
                <a:cubicBezTo>
                  <a:pt x="8603" y="18889"/>
                  <a:pt x="8610" y="18886"/>
                  <a:pt x="8657" y="19064"/>
                </a:cubicBezTo>
                <a:cubicBezTo>
                  <a:pt x="8697" y="19215"/>
                  <a:pt x="8706" y="19231"/>
                  <a:pt x="8740" y="19209"/>
                </a:cubicBezTo>
                <a:cubicBezTo>
                  <a:pt x="8768" y="19190"/>
                  <a:pt x="8786" y="19149"/>
                  <a:pt x="8805" y="19033"/>
                </a:cubicBezTo>
                <a:lnTo>
                  <a:pt x="8831" y="18873"/>
                </a:lnTo>
                <a:lnTo>
                  <a:pt x="8865" y="18957"/>
                </a:lnTo>
                <a:cubicBezTo>
                  <a:pt x="8912" y="19069"/>
                  <a:pt x="8929" y="19062"/>
                  <a:pt x="9010" y="18896"/>
                </a:cubicBezTo>
                <a:cubicBezTo>
                  <a:pt x="9091" y="18728"/>
                  <a:pt x="9121" y="18583"/>
                  <a:pt x="9186" y="18063"/>
                </a:cubicBezTo>
                <a:lnTo>
                  <a:pt x="9233" y="17680"/>
                </a:lnTo>
                <a:lnTo>
                  <a:pt x="9531" y="17673"/>
                </a:lnTo>
                <a:lnTo>
                  <a:pt x="9829" y="17657"/>
                </a:lnTo>
                <a:lnTo>
                  <a:pt x="9846" y="17436"/>
                </a:lnTo>
                <a:cubicBezTo>
                  <a:pt x="9867" y="17130"/>
                  <a:pt x="9883" y="16358"/>
                  <a:pt x="9875" y="16037"/>
                </a:cubicBezTo>
                <a:cubicBezTo>
                  <a:pt x="9856" y="15239"/>
                  <a:pt x="9781" y="14385"/>
                  <a:pt x="9713" y="14179"/>
                </a:cubicBezTo>
                <a:cubicBezTo>
                  <a:pt x="9696" y="14128"/>
                  <a:pt x="9678" y="14101"/>
                  <a:pt x="9657" y="14095"/>
                </a:cubicBezTo>
                <a:close/>
                <a:moveTo>
                  <a:pt x="12843" y="14095"/>
                </a:moveTo>
                <a:cubicBezTo>
                  <a:pt x="12792" y="14101"/>
                  <a:pt x="12733" y="14270"/>
                  <a:pt x="12668" y="14600"/>
                </a:cubicBezTo>
                <a:cubicBezTo>
                  <a:pt x="12568" y="15102"/>
                  <a:pt x="12527" y="15646"/>
                  <a:pt x="12563" y="15991"/>
                </a:cubicBezTo>
                <a:cubicBezTo>
                  <a:pt x="12582" y="16179"/>
                  <a:pt x="12656" y="16327"/>
                  <a:pt x="12729" y="16327"/>
                </a:cubicBezTo>
                <a:cubicBezTo>
                  <a:pt x="12799" y="16327"/>
                  <a:pt x="12832" y="16268"/>
                  <a:pt x="12873" y="16075"/>
                </a:cubicBezTo>
                <a:cubicBezTo>
                  <a:pt x="12911" y="15892"/>
                  <a:pt x="12926" y="15940"/>
                  <a:pt x="12942" y="16282"/>
                </a:cubicBezTo>
                <a:cubicBezTo>
                  <a:pt x="12962" y="16684"/>
                  <a:pt x="12982" y="16656"/>
                  <a:pt x="12632" y="16656"/>
                </a:cubicBezTo>
                <a:cubicBezTo>
                  <a:pt x="12344" y="16656"/>
                  <a:pt x="12321" y="16657"/>
                  <a:pt x="12293" y="16572"/>
                </a:cubicBezTo>
                <a:cubicBezTo>
                  <a:pt x="12254" y="16455"/>
                  <a:pt x="12216" y="16072"/>
                  <a:pt x="12200" y="15639"/>
                </a:cubicBezTo>
                <a:lnTo>
                  <a:pt x="12188" y="15303"/>
                </a:lnTo>
                <a:lnTo>
                  <a:pt x="12131" y="15303"/>
                </a:lnTo>
                <a:cubicBezTo>
                  <a:pt x="12019" y="15305"/>
                  <a:pt x="11895" y="15700"/>
                  <a:pt x="11832" y="16259"/>
                </a:cubicBezTo>
                <a:cubicBezTo>
                  <a:pt x="11813" y="16422"/>
                  <a:pt x="11793" y="16579"/>
                  <a:pt x="11786" y="16610"/>
                </a:cubicBezTo>
                <a:cubicBezTo>
                  <a:pt x="11776" y="16649"/>
                  <a:pt x="11736" y="16659"/>
                  <a:pt x="11664" y="16648"/>
                </a:cubicBezTo>
                <a:cubicBezTo>
                  <a:pt x="11560" y="16633"/>
                  <a:pt x="11557" y="16635"/>
                  <a:pt x="11534" y="16503"/>
                </a:cubicBezTo>
                <a:cubicBezTo>
                  <a:pt x="11511" y="16369"/>
                  <a:pt x="11511" y="16360"/>
                  <a:pt x="11517" y="15693"/>
                </a:cubicBezTo>
                <a:lnTo>
                  <a:pt x="11523" y="15020"/>
                </a:lnTo>
                <a:lnTo>
                  <a:pt x="11483" y="15204"/>
                </a:lnTo>
                <a:cubicBezTo>
                  <a:pt x="11461" y="15308"/>
                  <a:pt x="11431" y="15493"/>
                  <a:pt x="11415" y="15609"/>
                </a:cubicBezTo>
                <a:cubicBezTo>
                  <a:pt x="11391" y="15791"/>
                  <a:pt x="11386" y="15860"/>
                  <a:pt x="11386" y="16144"/>
                </a:cubicBezTo>
                <a:cubicBezTo>
                  <a:pt x="11386" y="16680"/>
                  <a:pt x="11395" y="16656"/>
                  <a:pt x="11189" y="16656"/>
                </a:cubicBezTo>
                <a:lnTo>
                  <a:pt x="11011" y="16656"/>
                </a:lnTo>
                <a:lnTo>
                  <a:pt x="10974" y="16488"/>
                </a:lnTo>
                <a:cubicBezTo>
                  <a:pt x="10953" y="16394"/>
                  <a:pt x="10916" y="16147"/>
                  <a:pt x="10891" y="15938"/>
                </a:cubicBezTo>
                <a:lnTo>
                  <a:pt x="10848" y="15555"/>
                </a:lnTo>
                <a:lnTo>
                  <a:pt x="10789" y="16014"/>
                </a:lnTo>
                <a:lnTo>
                  <a:pt x="10732" y="16465"/>
                </a:lnTo>
                <a:lnTo>
                  <a:pt x="10766" y="16755"/>
                </a:lnTo>
                <a:cubicBezTo>
                  <a:pt x="10806" y="17092"/>
                  <a:pt x="10844" y="17518"/>
                  <a:pt x="10853" y="17734"/>
                </a:cubicBezTo>
                <a:cubicBezTo>
                  <a:pt x="10863" y="17997"/>
                  <a:pt x="10806" y="18149"/>
                  <a:pt x="10664" y="18238"/>
                </a:cubicBezTo>
                <a:cubicBezTo>
                  <a:pt x="10560" y="18304"/>
                  <a:pt x="10471" y="18251"/>
                  <a:pt x="10402" y="18086"/>
                </a:cubicBezTo>
                <a:cubicBezTo>
                  <a:pt x="10306" y="17855"/>
                  <a:pt x="10293" y="17469"/>
                  <a:pt x="10354" y="16717"/>
                </a:cubicBezTo>
                <a:cubicBezTo>
                  <a:pt x="10403" y="16126"/>
                  <a:pt x="10396" y="16017"/>
                  <a:pt x="10338" y="16411"/>
                </a:cubicBezTo>
                <a:cubicBezTo>
                  <a:pt x="10253" y="16977"/>
                  <a:pt x="10206" y="17622"/>
                  <a:pt x="10206" y="18193"/>
                </a:cubicBezTo>
                <a:cubicBezTo>
                  <a:pt x="10207" y="18866"/>
                  <a:pt x="10277" y="19175"/>
                  <a:pt x="10450" y="19270"/>
                </a:cubicBezTo>
                <a:cubicBezTo>
                  <a:pt x="10487" y="19291"/>
                  <a:pt x="10525" y="19313"/>
                  <a:pt x="10533" y="19316"/>
                </a:cubicBezTo>
                <a:cubicBezTo>
                  <a:pt x="10561" y="19328"/>
                  <a:pt x="10733" y="19093"/>
                  <a:pt x="10786" y="18972"/>
                </a:cubicBezTo>
                <a:cubicBezTo>
                  <a:pt x="10845" y="18838"/>
                  <a:pt x="10873" y="18670"/>
                  <a:pt x="10913" y="18162"/>
                </a:cubicBezTo>
                <a:cubicBezTo>
                  <a:pt x="10954" y="17632"/>
                  <a:pt x="10940" y="17657"/>
                  <a:pt x="11146" y="17657"/>
                </a:cubicBezTo>
                <a:lnTo>
                  <a:pt x="11324" y="17657"/>
                </a:lnTo>
                <a:lnTo>
                  <a:pt x="11351" y="17420"/>
                </a:lnTo>
                <a:cubicBezTo>
                  <a:pt x="11365" y="17291"/>
                  <a:pt x="11381" y="17175"/>
                  <a:pt x="11386" y="17161"/>
                </a:cubicBezTo>
                <a:cubicBezTo>
                  <a:pt x="11391" y="17146"/>
                  <a:pt x="11408" y="17227"/>
                  <a:pt x="11425" y="17344"/>
                </a:cubicBezTo>
                <a:cubicBezTo>
                  <a:pt x="11463" y="17620"/>
                  <a:pt x="11494" y="17669"/>
                  <a:pt x="11636" y="17650"/>
                </a:cubicBezTo>
                <a:lnTo>
                  <a:pt x="11747" y="17635"/>
                </a:lnTo>
                <a:lnTo>
                  <a:pt x="11765" y="17436"/>
                </a:lnTo>
                <a:cubicBezTo>
                  <a:pt x="11776" y="17325"/>
                  <a:pt x="11790" y="17206"/>
                  <a:pt x="11796" y="17176"/>
                </a:cubicBezTo>
                <a:cubicBezTo>
                  <a:pt x="11805" y="17135"/>
                  <a:pt x="11853" y="17247"/>
                  <a:pt x="11991" y="17627"/>
                </a:cubicBezTo>
                <a:cubicBezTo>
                  <a:pt x="12091" y="17905"/>
                  <a:pt x="12178" y="18131"/>
                  <a:pt x="12183" y="18131"/>
                </a:cubicBezTo>
                <a:cubicBezTo>
                  <a:pt x="12188" y="18131"/>
                  <a:pt x="12204" y="18025"/>
                  <a:pt x="12217" y="17894"/>
                </a:cubicBezTo>
                <a:lnTo>
                  <a:pt x="12242" y="17657"/>
                </a:lnTo>
                <a:lnTo>
                  <a:pt x="12637" y="17650"/>
                </a:lnTo>
                <a:lnTo>
                  <a:pt x="13033" y="17635"/>
                </a:lnTo>
                <a:lnTo>
                  <a:pt x="13044" y="17413"/>
                </a:lnTo>
                <a:cubicBezTo>
                  <a:pt x="13066" y="16965"/>
                  <a:pt x="13078" y="16211"/>
                  <a:pt x="13067" y="15869"/>
                </a:cubicBezTo>
                <a:cubicBezTo>
                  <a:pt x="13053" y="15428"/>
                  <a:pt x="13015" y="14871"/>
                  <a:pt x="12978" y="14562"/>
                </a:cubicBezTo>
                <a:cubicBezTo>
                  <a:pt x="12939" y="14243"/>
                  <a:pt x="12895" y="14090"/>
                  <a:pt x="12843" y="14095"/>
                </a:cubicBezTo>
                <a:close/>
                <a:moveTo>
                  <a:pt x="5918" y="14432"/>
                </a:moveTo>
                <a:cubicBezTo>
                  <a:pt x="5912" y="14462"/>
                  <a:pt x="5855" y="15430"/>
                  <a:pt x="5858" y="15441"/>
                </a:cubicBezTo>
                <a:cubicBezTo>
                  <a:pt x="5860" y="15447"/>
                  <a:pt x="5880" y="15511"/>
                  <a:pt x="5904" y="15578"/>
                </a:cubicBezTo>
                <a:cubicBezTo>
                  <a:pt x="5928" y="15646"/>
                  <a:pt x="5973" y="15837"/>
                  <a:pt x="6006" y="16006"/>
                </a:cubicBezTo>
                <a:cubicBezTo>
                  <a:pt x="6063" y="16301"/>
                  <a:pt x="6086" y="16503"/>
                  <a:pt x="6072" y="16610"/>
                </a:cubicBezTo>
                <a:cubicBezTo>
                  <a:pt x="6068" y="16643"/>
                  <a:pt x="6002" y="16656"/>
                  <a:pt x="5886" y="16656"/>
                </a:cubicBezTo>
                <a:lnTo>
                  <a:pt x="5704" y="16656"/>
                </a:lnTo>
                <a:lnTo>
                  <a:pt x="5699" y="16794"/>
                </a:lnTo>
                <a:cubicBezTo>
                  <a:pt x="5696" y="16866"/>
                  <a:pt x="5692" y="17087"/>
                  <a:pt x="5688" y="17291"/>
                </a:cubicBezTo>
                <a:lnTo>
                  <a:pt x="5682" y="17657"/>
                </a:lnTo>
                <a:lnTo>
                  <a:pt x="5924" y="17650"/>
                </a:lnTo>
                <a:lnTo>
                  <a:pt x="6168" y="17635"/>
                </a:lnTo>
                <a:lnTo>
                  <a:pt x="6182" y="17489"/>
                </a:lnTo>
                <a:cubicBezTo>
                  <a:pt x="6204" y="17269"/>
                  <a:pt x="6208" y="16277"/>
                  <a:pt x="6188" y="15892"/>
                </a:cubicBezTo>
                <a:cubicBezTo>
                  <a:pt x="6158" y="15321"/>
                  <a:pt x="6081" y="14842"/>
                  <a:pt x="5972" y="14546"/>
                </a:cubicBezTo>
                <a:cubicBezTo>
                  <a:pt x="5944" y="14472"/>
                  <a:pt x="5920" y="14423"/>
                  <a:pt x="5918" y="14432"/>
                </a:cubicBezTo>
                <a:close/>
                <a:moveTo>
                  <a:pt x="16125" y="14432"/>
                </a:moveTo>
                <a:cubicBezTo>
                  <a:pt x="16120" y="14461"/>
                  <a:pt x="16062" y="15438"/>
                  <a:pt x="16065" y="15448"/>
                </a:cubicBezTo>
                <a:cubicBezTo>
                  <a:pt x="16066" y="15454"/>
                  <a:pt x="16081" y="15492"/>
                  <a:pt x="16097" y="15532"/>
                </a:cubicBezTo>
                <a:cubicBezTo>
                  <a:pt x="16172" y="15721"/>
                  <a:pt x="16279" y="16282"/>
                  <a:pt x="16285" y="16518"/>
                </a:cubicBezTo>
                <a:lnTo>
                  <a:pt x="16288" y="16633"/>
                </a:lnTo>
                <a:lnTo>
                  <a:pt x="16100" y="16648"/>
                </a:lnTo>
                <a:lnTo>
                  <a:pt x="15911" y="16664"/>
                </a:lnTo>
                <a:lnTo>
                  <a:pt x="15906" y="16840"/>
                </a:lnTo>
                <a:cubicBezTo>
                  <a:pt x="15903" y="16937"/>
                  <a:pt x="15897" y="17160"/>
                  <a:pt x="15894" y="17336"/>
                </a:cubicBezTo>
                <a:lnTo>
                  <a:pt x="15889" y="17657"/>
                </a:lnTo>
                <a:lnTo>
                  <a:pt x="16130" y="17657"/>
                </a:lnTo>
                <a:lnTo>
                  <a:pt x="16370" y="17657"/>
                </a:lnTo>
                <a:lnTo>
                  <a:pt x="16384" y="17543"/>
                </a:lnTo>
                <a:cubicBezTo>
                  <a:pt x="16406" y="17379"/>
                  <a:pt x="16419" y="16725"/>
                  <a:pt x="16409" y="16289"/>
                </a:cubicBezTo>
                <a:cubicBezTo>
                  <a:pt x="16394" y="15648"/>
                  <a:pt x="16353" y="15241"/>
                  <a:pt x="16271" y="14875"/>
                </a:cubicBezTo>
                <a:cubicBezTo>
                  <a:pt x="16227" y="14679"/>
                  <a:pt x="16132" y="14390"/>
                  <a:pt x="16125" y="14432"/>
                </a:cubicBezTo>
                <a:close/>
                <a:moveTo>
                  <a:pt x="19473" y="14875"/>
                </a:moveTo>
                <a:cubicBezTo>
                  <a:pt x="19466" y="14875"/>
                  <a:pt x="19438" y="15065"/>
                  <a:pt x="19411" y="15295"/>
                </a:cubicBezTo>
                <a:lnTo>
                  <a:pt x="19363" y="15708"/>
                </a:lnTo>
                <a:lnTo>
                  <a:pt x="19402" y="16121"/>
                </a:lnTo>
                <a:cubicBezTo>
                  <a:pt x="19424" y="16346"/>
                  <a:pt x="19440" y="16550"/>
                  <a:pt x="19437" y="16572"/>
                </a:cubicBezTo>
                <a:cubicBezTo>
                  <a:pt x="19435" y="16594"/>
                  <a:pt x="19289" y="16610"/>
                  <a:pt x="19113" y="16610"/>
                </a:cubicBezTo>
                <a:cubicBezTo>
                  <a:pt x="18798" y="16610"/>
                  <a:pt x="18793" y="16612"/>
                  <a:pt x="18757" y="16503"/>
                </a:cubicBezTo>
                <a:cubicBezTo>
                  <a:pt x="18715" y="16376"/>
                  <a:pt x="18683" y="16160"/>
                  <a:pt x="18683" y="15999"/>
                </a:cubicBezTo>
                <a:cubicBezTo>
                  <a:pt x="18683" y="15937"/>
                  <a:pt x="18696" y="15707"/>
                  <a:pt x="18709" y="15487"/>
                </a:cubicBezTo>
                <a:cubicBezTo>
                  <a:pt x="18723" y="15266"/>
                  <a:pt x="18731" y="15074"/>
                  <a:pt x="18728" y="15059"/>
                </a:cubicBezTo>
                <a:cubicBezTo>
                  <a:pt x="18715" y="14996"/>
                  <a:pt x="18676" y="15193"/>
                  <a:pt x="18648" y="15456"/>
                </a:cubicBezTo>
                <a:cubicBezTo>
                  <a:pt x="18583" y="16058"/>
                  <a:pt x="18563" y="16706"/>
                  <a:pt x="18594" y="17077"/>
                </a:cubicBezTo>
                <a:cubicBezTo>
                  <a:pt x="18612" y="17296"/>
                  <a:pt x="18651" y="17504"/>
                  <a:pt x="18689" y="17589"/>
                </a:cubicBezTo>
                <a:cubicBezTo>
                  <a:pt x="18712" y="17639"/>
                  <a:pt x="18795" y="17650"/>
                  <a:pt x="19087" y="17642"/>
                </a:cubicBezTo>
                <a:lnTo>
                  <a:pt x="19457" y="17635"/>
                </a:lnTo>
                <a:lnTo>
                  <a:pt x="19484" y="17398"/>
                </a:lnTo>
                <a:cubicBezTo>
                  <a:pt x="19520" y="17068"/>
                  <a:pt x="19565" y="16425"/>
                  <a:pt x="19573" y="16144"/>
                </a:cubicBezTo>
                <a:cubicBezTo>
                  <a:pt x="19577" y="15987"/>
                  <a:pt x="19574" y="15826"/>
                  <a:pt x="19564" y="15655"/>
                </a:cubicBezTo>
                <a:cubicBezTo>
                  <a:pt x="19546" y="15349"/>
                  <a:pt x="19490" y="14875"/>
                  <a:pt x="19473" y="14875"/>
                </a:cubicBezTo>
                <a:close/>
                <a:moveTo>
                  <a:pt x="15325" y="14898"/>
                </a:moveTo>
                <a:cubicBezTo>
                  <a:pt x="15267" y="14898"/>
                  <a:pt x="15190" y="15083"/>
                  <a:pt x="15107" y="15410"/>
                </a:cubicBezTo>
                <a:cubicBezTo>
                  <a:pt x="15059" y="15602"/>
                  <a:pt x="15043" y="15703"/>
                  <a:pt x="15007" y="16068"/>
                </a:cubicBezTo>
                <a:cubicBezTo>
                  <a:pt x="14947" y="16670"/>
                  <a:pt x="14949" y="16656"/>
                  <a:pt x="14868" y="16656"/>
                </a:cubicBezTo>
                <a:cubicBezTo>
                  <a:pt x="14766" y="16656"/>
                  <a:pt x="14747" y="16575"/>
                  <a:pt x="14648" y="15739"/>
                </a:cubicBezTo>
                <a:lnTo>
                  <a:pt x="14626" y="15563"/>
                </a:lnTo>
                <a:lnTo>
                  <a:pt x="14572" y="15991"/>
                </a:lnTo>
                <a:cubicBezTo>
                  <a:pt x="14542" y="16230"/>
                  <a:pt x="14517" y="16444"/>
                  <a:pt x="14517" y="16465"/>
                </a:cubicBezTo>
                <a:cubicBezTo>
                  <a:pt x="14517" y="16486"/>
                  <a:pt x="14534" y="16651"/>
                  <a:pt x="14555" y="16832"/>
                </a:cubicBezTo>
                <a:cubicBezTo>
                  <a:pt x="14598" y="17198"/>
                  <a:pt x="14632" y="17639"/>
                  <a:pt x="14632" y="17826"/>
                </a:cubicBezTo>
                <a:cubicBezTo>
                  <a:pt x="14632" y="18002"/>
                  <a:pt x="14554" y="18168"/>
                  <a:pt x="14439" y="18238"/>
                </a:cubicBezTo>
                <a:cubicBezTo>
                  <a:pt x="14299" y="18324"/>
                  <a:pt x="14183" y="18190"/>
                  <a:pt x="14123" y="17871"/>
                </a:cubicBezTo>
                <a:cubicBezTo>
                  <a:pt x="14102" y="17761"/>
                  <a:pt x="14100" y="17703"/>
                  <a:pt x="14100" y="17428"/>
                </a:cubicBezTo>
                <a:cubicBezTo>
                  <a:pt x="14101" y="17176"/>
                  <a:pt x="14108" y="17025"/>
                  <a:pt x="14136" y="16687"/>
                </a:cubicBezTo>
                <a:cubicBezTo>
                  <a:pt x="14187" y="16063"/>
                  <a:pt x="14183" y="15967"/>
                  <a:pt x="14120" y="16389"/>
                </a:cubicBezTo>
                <a:cubicBezTo>
                  <a:pt x="13988" y="17280"/>
                  <a:pt x="13945" y="18380"/>
                  <a:pt x="14025" y="18850"/>
                </a:cubicBezTo>
                <a:cubicBezTo>
                  <a:pt x="14066" y="19091"/>
                  <a:pt x="14147" y="19245"/>
                  <a:pt x="14262" y="19293"/>
                </a:cubicBezTo>
                <a:cubicBezTo>
                  <a:pt x="14380" y="19343"/>
                  <a:pt x="14599" y="19008"/>
                  <a:pt x="14637" y="18720"/>
                </a:cubicBezTo>
                <a:cubicBezTo>
                  <a:pt x="14646" y="18651"/>
                  <a:pt x="14672" y="18390"/>
                  <a:pt x="14694" y="18139"/>
                </a:cubicBezTo>
                <a:lnTo>
                  <a:pt x="14732" y="17680"/>
                </a:lnTo>
                <a:lnTo>
                  <a:pt x="14839" y="17657"/>
                </a:lnTo>
                <a:lnTo>
                  <a:pt x="14944" y="17635"/>
                </a:lnTo>
                <a:lnTo>
                  <a:pt x="14978" y="17329"/>
                </a:lnTo>
                <a:cubicBezTo>
                  <a:pt x="14997" y="17160"/>
                  <a:pt x="15017" y="17016"/>
                  <a:pt x="15022" y="17008"/>
                </a:cubicBezTo>
                <a:cubicBezTo>
                  <a:pt x="15028" y="16999"/>
                  <a:pt x="15096" y="17123"/>
                  <a:pt x="15175" y="17283"/>
                </a:cubicBezTo>
                <a:cubicBezTo>
                  <a:pt x="15254" y="17443"/>
                  <a:pt x="15326" y="17576"/>
                  <a:pt x="15335" y="17581"/>
                </a:cubicBezTo>
                <a:cubicBezTo>
                  <a:pt x="15347" y="17587"/>
                  <a:pt x="15368" y="17465"/>
                  <a:pt x="15402" y="17191"/>
                </a:cubicBezTo>
                <a:cubicBezTo>
                  <a:pt x="15477" y="16591"/>
                  <a:pt x="15477" y="16611"/>
                  <a:pt x="15375" y="14959"/>
                </a:cubicBezTo>
                <a:cubicBezTo>
                  <a:pt x="15373" y="14922"/>
                  <a:pt x="15354" y="14898"/>
                  <a:pt x="15325" y="14898"/>
                </a:cubicBezTo>
                <a:close/>
                <a:moveTo>
                  <a:pt x="5108" y="14906"/>
                </a:moveTo>
                <a:cubicBezTo>
                  <a:pt x="5080" y="14917"/>
                  <a:pt x="5044" y="14968"/>
                  <a:pt x="5007" y="15059"/>
                </a:cubicBezTo>
                <a:cubicBezTo>
                  <a:pt x="4902" y="15314"/>
                  <a:pt x="4837" y="15642"/>
                  <a:pt x="4783" y="16182"/>
                </a:cubicBezTo>
                <a:lnTo>
                  <a:pt x="4737" y="16633"/>
                </a:lnTo>
                <a:lnTo>
                  <a:pt x="4670" y="16648"/>
                </a:lnTo>
                <a:cubicBezTo>
                  <a:pt x="4564" y="16671"/>
                  <a:pt x="4543" y="16598"/>
                  <a:pt x="4465" y="15953"/>
                </a:cubicBezTo>
                <a:lnTo>
                  <a:pt x="4418" y="15563"/>
                </a:lnTo>
                <a:lnTo>
                  <a:pt x="4364" y="15991"/>
                </a:lnTo>
                <a:cubicBezTo>
                  <a:pt x="4334" y="16228"/>
                  <a:pt x="4310" y="16442"/>
                  <a:pt x="4310" y="16465"/>
                </a:cubicBezTo>
                <a:cubicBezTo>
                  <a:pt x="4310" y="16488"/>
                  <a:pt x="4326" y="16636"/>
                  <a:pt x="4344" y="16794"/>
                </a:cubicBezTo>
                <a:cubicBezTo>
                  <a:pt x="4386" y="17167"/>
                  <a:pt x="4425" y="17668"/>
                  <a:pt x="4425" y="17826"/>
                </a:cubicBezTo>
                <a:cubicBezTo>
                  <a:pt x="4425" y="17931"/>
                  <a:pt x="4417" y="17966"/>
                  <a:pt x="4374" y="18063"/>
                </a:cubicBezTo>
                <a:cubicBezTo>
                  <a:pt x="4346" y="18126"/>
                  <a:pt x="4288" y="18201"/>
                  <a:pt x="4246" y="18231"/>
                </a:cubicBezTo>
                <a:cubicBezTo>
                  <a:pt x="4099" y="18334"/>
                  <a:pt x="3974" y="18193"/>
                  <a:pt x="3915" y="17856"/>
                </a:cubicBezTo>
                <a:cubicBezTo>
                  <a:pt x="3887" y="17700"/>
                  <a:pt x="3886" y="17667"/>
                  <a:pt x="3890" y="17398"/>
                </a:cubicBezTo>
                <a:cubicBezTo>
                  <a:pt x="3893" y="17210"/>
                  <a:pt x="3907" y="16952"/>
                  <a:pt x="3930" y="16664"/>
                </a:cubicBezTo>
                <a:cubicBezTo>
                  <a:pt x="3980" y="16048"/>
                  <a:pt x="3964" y="16008"/>
                  <a:pt x="3890" y="16557"/>
                </a:cubicBezTo>
                <a:cubicBezTo>
                  <a:pt x="3815" y="17114"/>
                  <a:pt x="3778" y="17633"/>
                  <a:pt x="3778" y="18162"/>
                </a:cubicBezTo>
                <a:cubicBezTo>
                  <a:pt x="3777" y="18568"/>
                  <a:pt x="3790" y="18733"/>
                  <a:pt x="3832" y="18926"/>
                </a:cubicBezTo>
                <a:cubicBezTo>
                  <a:pt x="3868" y="19096"/>
                  <a:pt x="3940" y="19228"/>
                  <a:pt x="4020" y="19270"/>
                </a:cubicBezTo>
                <a:cubicBezTo>
                  <a:pt x="4132" y="19330"/>
                  <a:pt x="4227" y="19247"/>
                  <a:pt x="4344" y="18987"/>
                </a:cubicBezTo>
                <a:cubicBezTo>
                  <a:pt x="4419" y="18820"/>
                  <a:pt x="4438" y="18711"/>
                  <a:pt x="4479" y="18200"/>
                </a:cubicBezTo>
                <a:cubicBezTo>
                  <a:pt x="4498" y="17966"/>
                  <a:pt x="4517" y="17750"/>
                  <a:pt x="4522" y="17719"/>
                </a:cubicBezTo>
                <a:cubicBezTo>
                  <a:pt x="4529" y="17681"/>
                  <a:pt x="4569" y="17658"/>
                  <a:pt x="4633" y="17650"/>
                </a:cubicBezTo>
                <a:lnTo>
                  <a:pt x="4735" y="17635"/>
                </a:lnTo>
                <a:lnTo>
                  <a:pt x="4771" y="17329"/>
                </a:lnTo>
                <a:cubicBezTo>
                  <a:pt x="4800" y="17076"/>
                  <a:pt x="4810" y="17021"/>
                  <a:pt x="4828" y="17031"/>
                </a:cubicBezTo>
                <a:cubicBezTo>
                  <a:pt x="4840" y="17037"/>
                  <a:pt x="4908" y="17160"/>
                  <a:pt x="4980" y="17306"/>
                </a:cubicBezTo>
                <a:cubicBezTo>
                  <a:pt x="5052" y="17451"/>
                  <a:pt x="5119" y="17583"/>
                  <a:pt x="5127" y="17596"/>
                </a:cubicBezTo>
                <a:cubicBezTo>
                  <a:pt x="5138" y="17613"/>
                  <a:pt x="5157" y="17502"/>
                  <a:pt x="5193" y="17206"/>
                </a:cubicBezTo>
                <a:cubicBezTo>
                  <a:pt x="5263" y="16644"/>
                  <a:pt x="5264" y="16548"/>
                  <a:pt x="5213" y="15724"/>
                </a:cubicBezTo>
                <a:cubicBezTo>
                  <a:pt x="5191" y="15363"/>
                  <a:pt x="5170" y="15029"/>
                  <a:pt x="5165" y="14990"/>
                </a:cubicBezTo>
                <a:cubicBezTo>
                  <a:pt x="5158" y="14918"/>
                  <a:pt x="5137" y="14894"/>
                  <a:pt x="5108" y="14906"/>
                </a:cubicBezTo>
                <a:close/>
                <a:moveTo>
                  <a:pt x="3273" y="15135"/>
                </a:moveTo>
                <a:cubicBezTo>
                  <a:pt x="3269" y="15135"/>
                  <a:pt x="3248" y="15339"/>
                  <a:pt x="3229" y="15586"/>
                </a:cubicBezTo>
                <a:lnTo>
                  <a:pt x="3193" y="16037"/>
                </a:lnTo>
                <a:lnTo>
                  <a:pt x="3263" y="16404"/>
                </a:lnTo>
                <a:cubicBezTo>
                  <a:pt x="3347" y="16856"/>
                  <a:pt x="3363" y="17000"/>
                  <a:pt x="3355" y="17214"/>
                </a:cubicBezTo>
                <a:cubicBezTo>
                  <a:pt x="3344" y="17507"/>
                  <a:pt x="3191" y="18219"/>
                  <a:pt x="3082" y="18491"/>
                </a:cubicBezTo>
                <a:cubicBezTo>
                  <a:pt x="3022" y="18640"/>
                  <a:pt x="2988" y="18637"/>
                  <a:pt x="2903" y="18483"/>
                </a:cubicBezTo>
                <a:cubicBezTo>
                  <a:pt x="2810" y="18313"/>
                  <a:pt x="2794" y="18301"/>
                  <a:pt x="2794" y="18384"/>
                </a:cubicBezTo>
                <a:cubicBezTo>
                  <a:pt x="2794" y="18552"/>
                  <a:pt x="2878" y="18790"/>
                  <a:pt x="3019" y="19026"/>
                </a:cubicBezTo>
                <a:cubicBezTo>
                  <a:pt x="3066" y="19105"/>
                  <a:pt x="3113" y="19188"/>
                  <a:pt x="3124" y="19202"/>
                </a:cubicBezTo>
                <a:cubicBezTo>
                  <a:pt x="3160" y="19249"/>
                  <a:pt x="3230" y="19180"/>
                  <a:pt x="3266" y="19064"/>
                </a:cubicBezTo>
                <a:cubicBezTo>
                  <a:pt x="3327" y="18861"/>
                  <a:pt x="3410" y="18144"/>
                  <a:pt x="3441" y="17543"/>
                </a:cubicBezTo>
                <a:cubicBezTo>
                  <a:pt x="3475" y="16904"/>
                  <a:pt x="3455" y="16203"/>
                  <a:pt x="3391" y="15746"/>
                </a:cubicBezTo>
                <a:cubicBezTo>
                  <a:pt x="3357" y="15506"/>
                  <a:pt x="3285" y="15135"/>
                  <a:pt x="3273" y="15135"/>
                </a:cubicBezTo>
                <a:close/>
                <a:moveTo>
                  <a:pt x="13485" y="15135"/>
                </a:moveTo>
                <a:cubicBezTo>
                  <a:pt x="13478" y="15135"/>
                  <a:pt x="13457" y="15338"/>
                  <a:pt x="13437" y="15594"/>
                </a:cubicBezTo>
                <a:lnTo>
                  <a:pt x="13402" y="16052"/>
                </a:lnTo>
                <a:lnTo>
                  <a:pt x="13459" y="16343"/>
                </a:lnTo>
                <a:cubicBezTo>
                  <a:pt x="13572" y="16932"/>
                  <a:pt x="13585" y="17089"/>
                  <a:pt x="13547" y="17398"/>
                </a:cubicBezTo>
                <a:cubicBezTo>
                  <a:pt x="13519" y="17621"/>
                  <a:pt x="13387" y="18223"/>
                  <a:pt x="13323" y="18414"/>
                </a:cubicBezTo>
                <a:cubicBezTo>
                  <a:pt x="13249" y="18635"/>
                  <a:pt x="13204" y="18650"/>
                  <a:pt x="13115" y="18491"/>
                </a:cubicBezTo>
                <a:cubicBezTo>
                  <a:pt x="13016" y="18313"/>
                  <a:pt x="12999" y="18301"/>
                  <a:pt x="12999" y="18384"/>
                </a:cubicBezTo>
                <a:cubicBezTo>
                  <a:pt x="12999" y="18421"/>
                  <a:pt x="13010" y="18501"/>
                  <a:pt x="13022" y="18559"/>
                </a:cubicBezTo>
                <a:cubicBezTo>
                  <a:pt x="13051" y="18695"/>
                  <a:pt x="13205" y="19027"/>
                  <a:pt x="13292" y="19140"/>
                </a:cubicBezTo>
                <a:cubicBezTo>
                  <a:pt x="13373" y="19245"/>
                  <a:pt x="13377" y="19245"/>
                  <a:pt x="13426" y="19179"/>
                </a:cubicBezTo>
                <a:cubicBezTo>
                  <a:pt x="13525" y="19045"/>
                  <a:pt x="13639" y="18070"/>
                  <a:pt x="13662" y="17168"/>
                </a:cubicBezTo>
                <a:cubicBezTo>
                  <a:pt x="13672" y="16770"/>
                  <a:pt x="13660" y="16346"/>
                  <a:pt x="13630" y="16014"/>
                </a:cubicBezTo>
                <a:cubicBezTo>
                  <a:pt x="13605" y="15747"/>
                  <a:pt x="13504" y="15135"/>
                  <a:pt x="13485" y="15135"/>
                </a:cubicBezTo>
                <a:close/>
                <a:moveTo>
                  <a:pt x="21377" y="15288"/>
                </a:moveTo>
                <a:cubicBezTo>
                  <a:pt x="21271" y="15235"/>
                  <a:pt x="21123" y="15544"/>
                  <a:pt x="20888" y="16274"/>
                </a:cubicBezTo>
                <a:cubicBezTo>
                  <a:pt x="20791" y="16576"/>
                  <a:pt x="20757" y="16656"/>
                  <a:pt x="20730" y="16656"/>
                </a:cubicBezTo>
                <a:cubicBezTo>
                  <a:pt x="20710" y="16656"/>
                  <a:pt x="20691" y="16647"/>
                  <a:pt x="20688" y="16633"/>
                </a:cubicBezTo>
                <a:cubicBezTo>
                  <a:pt x="20685" y="16619"/>
                  <a:pt x="20696" y="16417"/>
                  <a:pt x="20711" y="16182"/>
                </a:cubicBezTo>
                <a:cubicBezTo>
                  <a:pt x="20726" y="15948"/>
                  <a:pt x="20739" y="15653"/>
                  <a:pt x="20739" y="15532"/>
                </a:cubicBezTo>
                <a:cubicBezTo>
                  <a:pt x="20739" y="15315"/>
                  <a:pt x="20739" y="15318"/>
                  <a:pt x="20717" y="15387"/>
                </a:cubicBezTo>
                <a:cubicBezTo>
                  <a:pt x="20705" y="15426"/>
                  <a:pt x="20675" y="15574"/>
                  <a:pt x="20651" y="15724"/>
                </a:cubicBezTo>
                <a:cubicBezTo>
                  <a:pt x="20619" y="15921"/>
                  <a:pt x="20605" y="16052"/>
                  <a:pt x="20602" y="16197"/>
                </a:cubicBezTo>
                <a:cubicBezTo>
                  <a:pt x="20599" y="16308"/>
                  <a:pt x="20592" y="16459"/>
                  <a:pt x="20586" y="16534"/>
                </a:cubicBezTo>
                <a:lnTo>
                  <a:pt x="20575" y="16671"/>
                </a:lnTo>
                <a:lnTo>
                  <a:pt x="20443" y="16648"/>
                </a:lnTo>
                <a:cubicBezTo>
                  <a:pt x="20315" y="16631"/>
                  <a:pt x="20308" y="16626"/>
                  <a:pt x="20262" y="16488"/>
                </a:cubicBezTo>
                <a:cubicBezTo>
                  <a:pt x="20219" y="16356"/>
                  <a:pt x="20192" y="16185"/>
                  <a:pt x="20093" y="15448"/>
                </a:cubicBezTo>
                <a:cubicBezTo>
                  <a:pt x="20082" y="15368"/>
                  <a:pt x="20076" y="15403"/>
                  <a:pt x="20031" y="15769"/>
                </a:cubicBezTo>
                <a:cubicBezTo>
                  <a:pt x="20003" y="15992"/>
                  <a:pt x="19980" y="16205"/>
                  <a:pt x="19980" y="16243"/>
                </a:cubicBezTo>
                <a:cubicBezTo>
                  <a:pt x="19980" y="16281"/>
                  <a:pt x="19999" y="16422"/>
                  <a:pt x="20020" y="16564"/>
                </a:cubicBezTo>
                <a:cubicBezTo>
                  <a:pt x="20104" y="17118"/>
                  <a:pt x="20105" y="17234"/>
                  <a:pt x="20036" y="17596"/>
                </a:cubicBezTo>
                <a:cubicBezTo>
                  <a:pt x="20008" y="17740"/>
                  <a:pt x="19958" y="17949"/>
                  <a:pt x="19923" y="18063"/>
                </a:cubicBezTo>
                <a:cubicBezTo>
                  <a:pt x="19743" y="18652"/>
                  <a:pt x="19669" y="18720"/>
                  <a:pt x="19554" y="18407"/>
                </a:cubicBezTo>
                <a:cubicBezTo>
                  <a:pt x="19518" y="18307"/>
                  <a:pt x="19486" y="18235"/>
                  <a:pt x="19484" y="18246"/>
                </a:cubicBezTo>
                <a:cubicBezTo>
                  <a:pt x="19459" y="18368"/>
                  <a:pt x="19656" y="18973"/>
                  <a:pt x="19789" y="19186"/>
                </a:cubicBezTo>
                <a:cubicBezTo>
                  <a:pt x="19934" y="19420"/>
                  <a:pt x="20010" y="19198"/>
                  <a:pt x="20128" y="18185"/>
                </a:cubicBezTo>
                <a:cubicBezTo>
                  <a:pt x="20185" y="17701"/>
                  <a:pt x="20201" y="17589"/>
                  <a:pt x="20216" y="17604"/>
                </a:cubicBezTo>
                <a:cubicBezTo>
                  <a:pt x="20226" y="17614"/>
                  <a:pt x="20302" y="17631"/>
                  <a:pt x="20384" y="17642"/>
                </a:cubicBezTo>
                <a:cubicBezTo>
                  <a:pt x="20533" y="17662"/>
                  <a:pt x="20534" y="17662"/>
                  <a:pt x="20563" y="17543"/>
                </a:cubicBezTo>
                <a:cubicBezTo>
                  <a:pt x="20592" y="17421"/>
                  <a:pt x="20614" y="17445"/>
                  <a:pt x="20614" y="17596"/>
                </a:cubicBezTo>
                <a:cubicBezTo>
                  <a:pt x="20614" y="17646"/>
                  <a:pt x="20696" y="17657"/>
                  <a:pt x="21039" y="17657"/>
                </a:cubicBezTo>
                <a:lnTo>
                  <a:pt x="21465" y="17657"/>
                </a:lnTo>
                <a:lnTo>
                  <a:pt x="21516" y="17031"/>
                </a:lnTo>
                <a:cubicBezTo>
                  <a:pt x="21545" y="16666"/>
                  <a:pt x="21567" y="16331"/>
                  <a:pt x="21567" y="16228"/>
                </a:cubicBezTo>
                <a:cubicBezTo>
                  <a:pt x="21567" y="15981"/>
                  <a:pt x="21526" y="15650"/>
                  <a:pt x="21471" y="15464"/>
                </a:cubicBezTo>
                <a:cubicBezTo>
                  <a:pt x="21443" y="15368"/>
                  <a:pt x="21413" y="15305"/>
                  <a:pt x="21377" y="15288"/>
                </a:cubicBezTo>
                <a:close/>
                <a:moveTo>
                  <a:pt x="1213" y="18231"/>
                </a:moveTo>
                <a:lnTo>
                  <a:pt x="1170" y="18445"/>
                </a:lnTo>
                <a:lnTo>
                  <a:pt x="1125" y="18666"/>
                </a:lnTo>
                <a:lnTo>
                  <a:pt x="1093" y="18582"/>
                </a:lnTo>
                <a:cubicBezTo>
                  <a:pt x="1075" y="18537"/>
                  <a:pt x="1043" y="18449"/>
                  <a:pt x="1023" y="18384"/>
                </a:cubicBezTo>
                <a:lnTo>
                  <a:pt x="986" y="18261"/>
                </a:lnTo>
                <a:lnTo>
                  <a:pt x="951" y="18437"/>
                </a:lnTo>
                <a:cubicBezTo>
                  <a:pt x="931" y="18532"/>
                  <a:pt x="908" y="18667"/>
                  <a:pt x="899" y="18743"/>
                </a:cubicBezTo>
                <a:cubicBezTo>
                  <a:pt x="883" y="18872"/>
                  <a:pt x="884" y="18889"/>
                  <a:pt x="900" y="18957"/>
                </a:cubicBezTo>
                <a:cubicBezTo>
                  <a:pt x="923" y="19054"/>
                  <a:pt x="1008" y="19278"/>
                  <a:pt x="1023" y="19278"/>
                </a:cubicBezTo>
                <a:cubicBezTo>
                  <a:pt x="1030" y="19278"/>
                  <a:pt x="1049" y="19201"/>
                  <a:pt x="1065" y="19110"/>
                </a:cubicBezTo>
                <a:cubicBezTo>
                  <a:pt x="1081" y="19018"/>
                  <a:pt x="1101" y="18942"/>
                  <a:pt x="1108" y="18942"/>
                </a:cubicBezTo>
                <a:cubicBezTo>
                  <a:pt x="1115" y="18942"/>
                  <a:pt x="1149" y="19028"/>
                  <a:pt x="1185" y="19133"/>
                </a:cubicBezTo>
                <a:cubicBezTo>
                  <a:pt x="1222" y="19238"/>
                  <a:pt x="1256" y="19317"/>
                  <a:pt x="1261" y="19309"/>
                </a:cubicBezTo>
                <a:cubicBezTo>
                  <a:pt x="1271" y="19292"/>
                  <a:pt x="1363" y="18757"/>
                  <a:pt x="1363" y="18712"/>
                </a:cubicBezTo>
                <a:cubicBezTo>
                  <a:pt x="1363" y="18698"/>
                  <a:pt x="1328" y="18584"/>
                  <a:pt x="1287" y="18460"/>
                </a:cubicBezTo>
                <a:lnTo>
                  <a:pt x="1213" y="18231"/>
                </a:lnTo>
                <a:close/>
                <a:moveTo>
                  <a:pt x="11420" y="18231"/>
                </a:moveTo>
                <a:lnTo>
                  <a:pt x="11375" y="18452"/>
                </a:lnTo>
                <a:lnTo>
                  <a:pt x="11331" y="18666"/>
                </a:lnTo>
                <a:lnTo>
                  <a:pt x="11280" y="18521"/>
                </a:lnTo>
                <a:cubicBezTo>
                  <a:pt x="11252" y="18439"/>
                  <a:pt x="11221" y="18345"/>
                  <a:pt x="11212" y="18315"/>
                </a:cubicBezTo>
                <a:cubicBezTo>
                  <a:pt x="11192" y="18247"/>
                  <a:pt x="11179" y="18302"/>
                  <a:pt x="11126" y="18636"/>
                </a:cubicBezTo>
                <a:lnTo>
                  <a:pt x="11087" y="18873"/>
                </a:lnTo>
                <a:lnTo>
                  <a:pt x="11110" y="18957"/>
                </a:lnTo>
                <a:cubicBezTo>
                  <a:pt x="11138" y="19070"/>
                  <a:pt x="11219" y="19278"/>
                  <a:pt x="11235" y="19278"/>
                </a:cubicBezTo>
                <a:cubicBezTo>
                  <a:pt x="11242" y="19278"/>
                  <a:pt x="11259" y="19201"/>
                  <a:pt x="11274" y="19110"/>
                </a:cubicBezTo>
                <a:cubicBezTo>
                  <a:pt x="11288" y="19018"/>
                  <a:pt x="11307" y="18942"/>
                  <a:pt x="11315" y="18942"/>
                </a:cubicBezTo>
                <a:cubicBezTo>
                  <a:pt x="11323" y="18942"/>
                  <a:pt x="11359" y="19028"/>
                  <a:pt x="11394" y="19133"/>
                </a:cubicBezTo>
                <a:cubicBezTo>
                  <a:pt x="11429" y="19237"/>
                  <a:pt x="11461" y="19324"/>
                  <a:pt x="11465" y="19324"/>
                </a:cubicBezTo>
                <a:cubicBezTo>
                  <a:pt x="11481" y="19324"/>
                  <a:pt x="11577" y="18730"/>
                  <a:pt x="11568" y="18689"/>
                </a:cubicBezTo>
                <a:cubicBezTo>
                  <a:pt x="11566" y="18680"/>
                  <a:pt x="11532" y="18573"/>
                  <a:pt x="11493" y="18452"/>
                </a:cubicBezTo>
                <a:lnTo>
                  <a:pt x="11420" y="18231"/>
                </a:lnTo>
                <a:close/>
                <a:moveTo>
                  <a:pt x="19098" y="18491"/>
                </a:moveTo>
                <a:cubicBezTo>
                  <a:pt x="19092" y="18487"/>
                  <a:pt x="19087" y="18485"/>
                  <a:pt x="19083" y="18498"/>
                </a:cubicBezTo>
                <a:cubicBezTo>
                  <a:pt x="19050" y="18588"/>
                  <a:pt x="18962" y="19052"/>
                  <a:pt x="18962" y="19133"/>
                </a:cubicBezTo>
                <a:cubicBezTo>
                  <a:pt x="18962" y="19219"/>
                  <a:pt x="19008" y="19420"/>
                  <a:pt x="19067" y="19599"/>
                </a:cubicBezTo>
                <a:cubicBezTo>
                  <a:pt x="19085" y="19653"/>
                  <a:pt x="19106" y="19683"/>
                  <a:pt x="19115" y="19668"/>
                </a:cubicBezTo>
                <a:cubicBezTo>
                  <a:pt x="19137" y="19629"/>
                  <a:pt x="19214" y="19348"/>
                  <a:pt x="19237" y="19224"/>
                </a:cubicBezTo>
                <a:lnTo>
                  <a:pt x="19255" y="19125"/>
                </a:lnTo>
                <a:lnTo>
                  <a:pt x="19198" y="18865"/>
                </a:lnTo>
                <a:cubicBezTo>
                  <a:pt x="19140" y="18602"/>
                  <a:pt x="19115" y="18502"/>
                  <a:pt x="19098" y="18491"/>
                </a:cubicBezTo>
                <a:close/>
                <a:moveTo>
                  <a:pt x="8832" y="19179"/>
                </a:moveTo>
                <a:cubicBezTo>
                  <a:pt x="8827" y="19179"/>
                  <a:pt x="8803" y="19271"/>
                  <a:pt x="8780" y="19377"/>
                </a:cubicBezTo>
                <a:lnTo>
                  <a:pt x="8738" y="19568"/>
                </a:lnTo>
                <a:lnTo>
                  <a:pt x="8701" y="19469"/>
                </a:lnTo>
                <a:cubicBezTo>
                  <a:pt x="8681" y="19416"/>
                  <a:pt x="8651" y="19331"/>
                  <a:pt x="8635" y="19278"/>
                </a:cubicBezTo>
                <a:lnTo>
                  <a:pt x="8607" y="19186"/>
                </a:lnTo>
                <a:lnTo>
                  <a:pt x="8556" y="19431"/>
                </a:lnTo>
                <a:cubicBezTo>
                  <a:pt x="8529" y="19567"/>
                  <a:pt x="8505" y="19702"/>
                  <a:pt x="8506" y="19729"/>
                </a:cubicBezTo>
                <a:cubicBezTo>
                  <a:pt x="8506" y="19793"/>
                  <a:pt x="8615" y="20088"/>
                  <a:pt x="8638" y="20088"/>
                </a:cubicBezTo>
                <a:cubicBezTo>
                  <a:pt x="8648" y="20088"/>
                  <a:pt x="8672" y="20018"/>
                  <a:pt x="8692" y="19935"/>
                </a:cubicBezTo>
                <a:lnTo>
                  <a:pt x="8729" y="19782"/>
                </a:lnTo>
                <a:lnTo>
                  <a:pt x="8797" y="19958"/>
                </a:lnTo>
                <a:cubicBezTo>
                  <a:pt x="8835" y="20053"/>
                  <a:pt x="8870" y="20133"/>
                  <a:pt x="8876" y="20134"/>
                </a:cubicBezTo>
                <a:cubicBezTo>
                  <a:pt x="8887" y="20137"/>
                  <a:pt x="8992" y="19624"/>
                  <a:pt x="8985" y="19599"/>
                </a:cubicBezTo>
                <a:cubicBezTo>
                  <a:pt x="8964" y="19519"/>
                  <a:pt x="8841" y="19179"/>
                  <a:pt x="8832" y="19179"/>
                </a:cubicBezTo>
                <a:close/>
                <a:moveTo>
                  <a:pt x="16291" y="19675"/>
                </a:moveTo>
                <a:cubicBezTo>
                  <a:pt x="16284" y="19675"/>
                  <a:pt x="16255" y="19766"/>
                  <a:pt x="16147" y="20142"/>
                </a:cubicBezTo>
                <a:cubicBezTo>
                  <a:pt x="16059" y="20444"/>
                  <a:pt x="16025" y="20594"/>
                  <a:pt x="16025" y="20661"/>
                </a:cubicBezTo>
                <a:cubicBezTo>
                  <a:pt x="16025" y="20772"/>
                  <a:pt x="16016" y="20789"/>
                  <a:pt x="16145" y="20363"/>
                </a:cubicBezTo>
                <a:cubicBezTo>
                  <a:pt x="16235" y="20064"/>
                  <a:pt x="16293" y="19808"/>
                  <a:pt x="16293" y="19698"/>
                </a:cubicBezTo>
                <a:cubicBezTo>
                  <a:pt x="16293" y="19683"/>
                  <a:pt x="16294" y="19676"/>
                  <a:pt x="16291" y="19675"/>
                </a:cubicBezTo>
                <a:close/>
                <a:moveTo>
                  <a:pt x="6085" y="19683"/>
                </a:moveTo>
                <a:cubicBezTo>
                  <a:pt x="6082" y="19670"/>
                  <a:pt x="6021" y="19859"/>
                  <a:pt x="5950" y="20103"/>
                </a:cubicBezTo>
                <a:cubicBezTo>
                  <a:pt x="5860" y="20417"/>
                  <a:pt x="5821" y="20579"/>
                  <a:pt x="5819" y="20654"/>
                </a:cubicBezTo>
                <a:cubicBezTo>
                  <a:pt x="5816" y="20754"/>
                  <a:pt x="5820" y="20747"/>
                  <a:pt x="5875" y="20577"/>
                </a:cubicBezTo>
                <a:cubicBezTo>
                  <a:pt x="6007" y="20168"/>
                  <a:pt x="6102" y="19768"/>
                  <a:pt x="6085" y="19683"/>
                </a:cubicBezTo>
                <a:close/>
                <a:moveTo>
                  <a:pt x="16291" y="20103"/>
                </a:moveTo>
                <a:cubicBezTo>
                  <a:pt x="16288" y="20093"/>
                  <a:pt x="16271" y="20147"/>
                  <a:pt x="16188" y="20409"/>
                </a:cubicBezTo>
                <a:cubicBezTo>
                  <a:pt x="16078" y="20759"/>
                  <a:pt x="16037" y="20925"/>
                  <a:pt x="16031" y="21044"/>
                </a:cubicBezTo>
                <a:cubicBezTo>
                  <a:pt x="16024" y="21171"/>
                  <a:pt x="16030" y="21159"/>
                  <a:pt x="16137" y="20830"/>
                </a:cubicBezTo>
                <a:cubicBezTo>
                  <a:pt x="16218" y="20582"/>
                  <a:pt x="16293" y="20248"/>
                  <a:pt x="16293" y="20134"/>
                </a:cubicBezTo>
                <a:cubicBezTo>
                  <a:pt x="16293" y="20120"/>
                  <a:pt x="16293" y="20107"/>
                  <a:pt x="16291" y="20103"/>
                </a:cubicBezTo>
                <a:close/>
                <a:moveTo>
                  <a:pt x="6085" y="20111"/>
                </a:moveTo>
                <a:cubicBezTo>
                  <a:pt x="6086" y="20069"/>
                  <a:pt x="6065" y="20146"/>
                  <a:pt x="5957" y="20493"/>
                </a:cubicBezTo>
                <a:cubicBezTo>
                  <a:pt x="5861" y="20800"/>
                  <a:pt x="5818" y="20987"/>
                  <a:pt x="5818" y="21097"/>
                </a:cubicBezTo>
                <a:cubicBezTo>
                  <a:pt x="5818" y="21164"/>
                  <a:pt x="5829" y="21138"/>
                  <a:pt x="5923" y="20853"/>
                </a:cubicBezTo>
                <a:cubicBezTo>
                  <a:pt x="6016" y="20568"/>
                  <a:pt x="6055" y="20395"/>
                  <a:pt x="6077" y="20188"/>
                </a:cubicBezTo>
                <a:cubicBezTo>
                  <a:pt x="6080" y="20154"/>
                  <a:pt x="6084" y="20125"/>
                  <a:pt x="6085" y="20111"/>
                </a:cubicBezTo>
                <a:close/>
                <a:moveTo>
                  <a:pt x="572" y="20386"/>
                </a:moveTo>
                <a:cubicBezTo>
                  <a:pt x="565" y="20352"/>
                  <a:pt x="347" y="21057"/>
                  <a:pt x="308" y="21242"/>
                </a:cubicBezTo>
                <a:cubicBezTo>
                  <a:pt x="291" y="21323"/>
                  <a:pt x="277" y="21431"/>
                  <a:pt x="277" y="21479"/>
                </a:cubicBezTo>
                <a:cubicBezTo>
                  <a:pt x="277" y="21584"/>
                  <a:pt x="272" y="21600"/>
                  <a:pt x="399" y="21174"/>
                </a:cubicBezTo>
                <a:cubicBezTo>
                  <a:pt x="491" y="20866"/>
                  <a:pt x="583" y="20443"/>
                  <a:pt x="572" y="20386"/>
                </a:cubicBezTo>
                <a:close/>
                <a:moveTo>
                  <a:pt x="10779" y="20386"/>
                </a:moveTo>
                <a:cubicBezTo>
                  <a:pt x="10776" y="20373"/>
                  <a:pt x="10719" y="20540"/>
                  <a:pt x="10651" y="20761"/>
                </a:cubicBezTo>
                <a:cubicBezTo>
                  <a:pt x="10531" y="21148"/>
                  <a:pt x="10484" y="21360"/>
                  <a:pt x="10484" y="21502"/>
                </a:cubicBezTo>
                <a:cubicBezTo>
                  <a:pt x="10484" y="21583"/>
                  <a:pt x="10481" y="21591"/>
                  <a:pt x="10606" y="21174"/>
                </a:cubicBezTo>
                <a:cubicBezTo>
                  <a:pt x="10697" y="20869"/>
                  <a:pt x="10790" y="20442"/>
                  <a:pt x="10779" y="2038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464;p32"/>
          <p:cNvGrpSpPr/>
          <p:nvPr/>
        </p:nvGrpSpPr>
        <p:grpSpPr>
          <a:xfrm>
            <a:off x="494837" y="2311339"/>
            <a:ext cx="1214162" cy="2094900"/>
            <a:chOff x="0" y="0"/>
            <a:chExt cx="1214160" cy="2094899"/>
          </a:xfrm>
        </p:grpSpPr>
        <p:sp>
          <p:nvSpPr>
            <p:cNvPr id="871" name="Google Shape;465;p32"/>
            <p:cNvSpPr/>
            <p:nvPr/>
          </p:nvSpPr>
          <p:spPr>
            <a:xfrm>
              <a:off x="302191" y="699647"/>
              <a:ext cx="849297" cy="1242292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22" name="Google Shape;466;p32"/>
            <p:cNvGrpSpPr/>
            <p:nvPr/>
          </p:nvGrpSpPr>
          <p:grpSpPr>
            <a:xfrm>
              <a:off x="-1" y="0"/>
              <a:ext cx="1214162" cy="2094900"/>
              <a:chOff x="0" y="0"/>
              <a:chExt cx="1214160" cy="2094899"/>
            </a:xfrm>
          </p:grpSpPr>
          <p:sp>
            <p:nvSpPr>
              <p:cNvPr id="872" name="Google Shape;467;p32"/>
              <p:cNvSpPr/>
              <p:nvPr/>
            </p:nvSpPr>
            <p:spPr>
              <a:xfrm>
                <a:off x="295127" y="702468"/>
                <a:ext cx="856565" cy="139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3" name="Google Shape;468;p32"/>
              <p:cNvSpPr/>
              <p:nvPr/>
            </p:nvSpPr>
            <p:spPr>
              <a:xfrm>
                <a:off x="340102" y="737165"/>
                <a:ext cx="766615" cy="147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4" name="Google Shape;469;p32"/>
              <p:cNvSpPr/>
              <p:nvPr/>
            </p:nvSpPr>
            <p:spPr>
              <a:xfrm>
                <a:off x="454098" y="632590"/>
                <a:ext cx="333887" cy="103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5" name="Google Shape;470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6" name="Google Shape;471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7" name="Google Shape;472;p32"/>
              <p:cNvSpPr/>
              <p:nvPr/>
            </p:nvSpPr>
            <p:spPr>
              <a:xfrm>
                <a:off x="680268" y="425767"/>
                <a:ext cx="120278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8" name="Google Shape;473;p32"/>
              <p:cNvSpPr/>
              <p:nvPr/>
            </p:nvSpPr>
            <p:spPr>
              <a:xfrm flipH="1">
                <a:off x="591899" y="518067"/>
                <a:ext cx="198194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74;p32"/>
              <p:cNvSpPr/>
              <p:nvPr/>
            </p:nvSpPr>
            <p:spPr>
              <a:xfrm flipH="1">
                <a:off x="581183" y="610103"/>
                <a:ext cx="198193" cy="379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75;p32"/>
              <p:cNvSpPr/>
              <p:nvPr/>
            </p:nvSpPr>
            <p:spPr>
              <a:xfrm flipH="1">
                <a:off x="570708" y="702402"/>
                <a:ext cx="198193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76;p32"/>
              <p:cNvSpPr/>
              <p:nvPr/>
            </p:nvSpPr>
            <p:spPr>
              <a:xfrm flipH="1">
                <a:off x="560254" y="794680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77;p32"/>
              <p:cNvSpPr/>
              <p:nvPr/>
            </p:nvSpPr>
            <p:spPr>
              <a:xfrm flipH="1">
                <a:off x="549801" y="886979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78;p32"/>
              <p:cNvSpPr/>
              <p:nvPr/>
            </p:nvSpPr>
            <p:spPr>
              <a:xfrm flipH="1">
                <a:off x="539085" y="979015"/>
                <a:ext cx="198457" cy="3792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79;p32"/>
              <p:cNvSpPr/>
              <p:nvPr/>
            </p:nvSpPr>
            <p:spPr>
              <a:xfrm flipH="1">
                <a:off x="528610" y="1071315"/>
                <a:ext cx="198193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80;p32"/>
              <p:cNvSpPr/>
              <p:nvPr/>
            </p:nvSpPr>
            <p:spPr>
              <a:xfrm flipH="1">
                <a:off x="518156" y="1163614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81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482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Google Shape;483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484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485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486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487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488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4" name="Google Shape;489;p32"/>
              <p:cNvSpPr/>
              <p:nvPr/>
            </p:nvSpPr>
            <p:spPr>
              <a:xfrm>
                <a:off x="605107" y="1115894"/>
                <a:ext cx="38184" cy="3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490;p32"/>
              <p:cNvSpPr/>
              <p:nvPr/>
            </p:nvSpPr>
            <p:spPr>
              <a:xfrm>
                <a:off x="526509" y="1189461"/>
                <a:ext cx="170061" cy="17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491;p32"/>
              <p:cNvSpPr/>
              <p:nvPr/>
            </p:nvSpPr>
            <p:spPr>
              <a:xfrm>
                <a:off x="526509" y="1189461"/>
                <a:ext cx="170057" cy="170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6"/>
                    </a:moveTo>
                    <a:cubicBezTo>
                      <a:pt x="15986" y="18744"/>
                      <a:pt x="21102" y="9636"/>
                      <a:pt x="16098" y="3389"/>
                    </a:cubicBezTo>
                    <a:cubicBezTo>
                      <a:pt x="11095" y="-2856"/>
                      <a:pt x="947" y="33"/>
                      <a:pt x="58" y="7958"/>
                    </a:cubicBezTo>
                    <a:cubicBezTo>
                      <a:pt x="-498" y="12855"/>
                      <a:pt x="3032" y="17286"/>
                      <a:pt x="7980" y="17836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492;p32"/>
              <p:cNvSpPr/>
              <p:nvPr/>
            </p:nvSpPr>
            <p:spPr>
              <a:xfrm>
                <a:off x="1056802" y="156819"/>
                <a:ext cx="157359" cy="36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493;p32"/>
              <p:cNvSpPr/>
              <p:nvPr/>
            </p:nvSpPr>
            <p:spPr>
              <a:xfrm>
                <a:off x="844384" y="491407"/>
                <a:ext cx="313841" cy="1245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494;p32"/>
              <p:cNvSpPr/>
              <p:nvPr/>
            </p:nvSpPr>
            <p:spPr>
              <a:xfrm>
                <a:off x="1041362" y="474080"/>
                <a:ext cx="124291" cy="186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495;p32"/>
              <p:cNvSpPr/>
              <p:nvPr/>
            </p:nvSpPr>
            <p:spPr>
              <a:xfrm>
                <a:off x="1059644" y="468458"/>
                <a:ext cx="113044" cy="7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496;p32"/>
              <p:cNvSpPr/>
              <p:nvPr/>
            </p:nvSpPr>
            <p:spPr>
              <a:xfrm>
                <a:off x="227928" y="411120"/>
                <a:ext cx="638264" cy="1077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497;p32"/>
              <p:cNvSpPr/>
              <p:nvPr/>
            </p:nvSpPr>
            <p:spPr>
              <a:xfrm>
                <a:off x="-1" y="97701"/>
                <a:ext cx="394345" cy="519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498;p32"/>
              <p:cNvSpPr/>
              <p:nvPr/>
            </p:nvSpPr>
            <p:spPr>
              <a:xfrm>
                <a:off x="337633" y="366145"/>
                <a:ext cx="229174" cy="1196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499;p32"/>
              <p:cNvSpPr/>
              <p:nvPr/>
            </p:nvSpPr>
            <p:spPr>
              <a:xfrm>
                <a:off x="478408" y="612716"/>
                <a:ext cx="88399" cy="950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500;p32"/>
              <p:cNvSpPr/>
              <p:nvPr/>
            </p:nvSpPr>
            <p:spPr>
              <a:xfrm>
                <a:off x="408471" y="701304"/>
                <a:ext cx="46996" cy="4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501;p32"/>
              <p:cNvSpPr/>
              <p:nvPr/>
            </p:nvSpPr>
            <p:spPr>
              <a:xfrm>
                <a:off x="286916" y="0"/>
                <a:ext cx="332099" cy="549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502;p32"/>
              <p:cNvSpPr/>
              <p:nvPr/>
            </p:nvSpPr>
            <p:spPr>
              <a:xfrm>
                <a:off x="342188" y="794943"/>
                <a:ext cx="758512" cy="133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503;p32"/>
              <p:cNvSpPr/>
              <p:nvPr/>
            </p:nvSpPr>
            <p:spPr>
              <a:xfrm flipV="1">
                <a:off x="750870" y="1656229"/>
                <a:ext cx="17526" cy="119487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504;p32"/>
              <p:cNvSpPr/>
              <p:nvPr/>
            </p:nvSpPr>
            <p:spPr>
              <a:xfrm>
                <a:off x="750870" y="1655439"/>
                <a:ext cx="2301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505;p32"/>
              <p:cNvSpPr/>
              <p:nvPr/>
            </p:nvSpPr>
            <p:spPr>
              <a:xfrm flipH="1" flipV="1">
                <a:off x="1044503" y="1657788"/>
                <a:ext cx="16207" cy="11975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506;p32"/>
              <p:cNvSpPr/>
              <p:nvPr/>
            </p:nvSpPr>
            <p:spPr>
              <a:xfrm>
                <a:off x="1039254" y="1657261"/>
                <a:ext cx="2145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2" name="Google Shape;507;p32"/>
              <p:cNvSpPr/>
              <p:nvPr/>
            </p:nvSpPr>
            <p:spPr>
              <a:xfrm>
                <a:off x="736130" y="675105"/>
                <a:ext cx="204333" cy="101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508;p32"/>
              <p:cNvSpPr/>
              <p:nvPr/>
            </p:nvSpPr>
            <p:spPr>
              <a:xfrm>
                <a:off x="883663" y="674974"/>
                <a:ext cx="192229" cy="102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4" name="Google Shape;509;p32"/>
              <p:cNvSpPr/>
              <p:nvPr/>
            </p:nvSpPr>
            <p:spPr>
              <a:xfrm>
                <a:off x="879514" y="408506"/>
                <a:ext cx="72690" cy="2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510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511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512;p32"/>
              <p:cNvSpPr/>
              <p:nvPr/>
            </p:nvSpPr>
            <p:spPr>
              <a:xfrm>
                <a:off x="846814" y="591788"/>
                <a:ext cx="136750" cy="20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513;p32"/>
              <p:cNvSpPr/>
              <p:nvPr/>
            </p:nvSpPr>
            <p:spPr>
              <a:xfrm>
                <a:off x="884562" y="664477"/>
                <a:ext cx="57958" cy="58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514;p32"/>
              <p:cNvSpPr/>
              <p:nvPr/>
            </p:nvSpPr>
            <p:spPr>
              <a:xfrm>
                <a:off x="295127" y="792066"/>
                <a:ext cx="856565" cy="1302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515;p32"/>
              <p:cNvSpPr/>
              <p:nvPr/>
            </p:nvSpPr>
            <p:spPr>
              <a:xfrm>
                <a:off x="340102" y="811172"/>
                <a:ext cx="766615" cy="79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516;p32"/>
              <p:cNvSpPr/>
              <p:nvPr/>
            </p:nvSpPr>
            <p:spPr>
              <a:xfrm>
                <a:off x="295390" y="793867"/>
                <a:ext cx="856302" cy="1301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926" name="تجميع"/>
          <p:cNvGrpSpPr/>
          <p:nvPr/>
        </p:nvGrpSpPr>
        <p:grpSpPr>
          <a:xfrm>
            <a:off x="3179470" y="1601660"/>
            <a:ext cx="3518604" cy="1407609"/>
            <a:chOff x="0" y="0"/>
            <a:chExt cx="3518603" cy="1407607"/>
          </a:xfrm>
        </p:grpSpPr>
        <p:sp>
          <p:nvSpPr>
            <p:cNvPr id="924" name="Google Shape;463;p32"/>
            <p:cNvSpPr/>
            <p:nvPr/>
          </p:nvSpPr>
          <p:spPr>
            <a:xfrm>
              <a:off x="0" y="200903"/>
              <a:ext cx="3518604" cy="120670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25" name="تأكد"/>
            <p:cNvSpPr/>
            <p:nvPr/>
          </p:nvSpPr>
          <p:spPr>
            <a:xfrm>
              <a:off x="414751" y="0"/>
              <a:ext cx="248391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100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b="1">
                  <a:solidFill>
                    <a:srgbClr val="E22400"/>
                  </a:solidFill>
                  <a:latin typeface="+mj-lt"/>
                  <a:ea typeface="+mj-ea"/>
                  <a:cs typeface="+mj-cs"/>
                  <a:sym typeface="Helvetica"/>
                </a:rPr>
                <a:t>تأكد</a:t>
              </a: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29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30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31" name="IMG_2301.png" descr="IMG_2301.png"/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501007" y="3778084"/>
            <a:ext cx="646196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32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3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3686" t="11514" r="2448" b="50235"/>
          <a:stretch>
            <a:fillRect/>
          </a:stretch>
        </p:blipFill>
        <p:spPr>
          <a:xfrm>
            <a:off x="1920983" y="1556897"/>
            <a:ext cx="5800329" cy="1650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5" fill="norm" stroke="1" extrusionOk="0">
                <a:moveTo>
                  <a:pt x="21221" y="5"/>
                </a:moveTo>
                <a:cubicBezTo>
                  <a:pt x="21140" y="-8"/>
                  <a:pt x="21139" y="-10"/>
                  <a:pt x="21019" y="187"/>
                </a:cubicBezTo>
                <a:cubicBezTo>
                  <a:pt x="20956" y="289"/>
                  <a:pt x="20877" y="583"/>
                  <a:pt x="20843" y="835"/>
                </a:cubicBezTo>
                <a:cubicBezTo>
                  <a:pt x="20820" y="1010"/>
                  <a:pt x="20818" y="1066"/>
                  <a:pt x="20818" y="1400"/>
                </a:cubicBezTo>
                <a:cubicBezTo>
                  <a:pt x="20818" y="1755"/>
                  <a:pt x="20818" y="1789"/>
                  <a:pt x="20849" y="2007"/>
                </a:cubicBezTo>
                <a:cubicBezTo>
                  <a:pt x="20902" y="2385"/>
                  <a:pt x="20993" y="2638"/>
                  <a:pt x="21112" y="2754"/>
                </a:cubicBezTo>
                <a:cubicBezTo>
                  <a:pt x="21200" y="2840"/>
                  <a:pt x="21290" y="2808"/>
                  <a:pt x="21385" y="2650"/>
                </a:cubicBezTo>
                <a:cubicBezTo>
                  <a:pt x="21467" y="2514"/>
                  <a:pt x="21520" y="2327"/>
                  <a:pt x="21561" y="2033"/>
                </a:cubicBezTo>
                <a:cubicBezTo>
                  <a:pt x="21596" y="1782"/>
                  <a:pt x="21598" y="1765"/>
                  <a:pt x="21598" y="1400"/>
                </a:cubicBezTo>
                <a:cubicBezTo>
                  <a:pt x="21598" y="1045"/>
                  <a:pt x="21596" y="1019"/>
                  <a:pt x="21565" y="804"/>
                </a:cubicBezTo>
                <a:cubicBezTo>
                  <a:pt x="21500" y="337"/>
                  <a:pt x="21368" y="29"/>
                  <a:pt x="21221" y="5"/>
                </a:cubicBezTo>
                <a:close/>
                <a:moveTo>
                  <a:pt x="9563" y="16"/>
                </a:moveTo>
                <a:cubicBezTo>
                  <a:pt x="9487" y="16"/>
                  <a:pt x="9468" y="26"/>
                  <a:pt x="9418" y="109"/>
                </a:cubicBezTo>
                <a:cubicBezTo>
                  <a:pt x="9295" y="312"/>
                  <a:pt x="9236" y="524"/>
                  <a:pt x="9190" y="918"/>
                </a:cubicBezTo>
                <a:cubicBezTo>
                  <a:pt x="9169" y="1105"/>
                  <a:pt x="9162" y="1208"/>
                  <a:pt x="9162" y="1406"/>
                </a:cubicBezTo>
                <a:cubicBezTo>
                  <a:pt x="9162" y="1543"/>
                  <a:pt x="9166" y="1685"/>
                  <a:pt x="9171" y="1717"/>
                </a:cubicBezTo>
                <a:cubicBezTo>
                  <a:pt x="9176" y="1749"/>
                  <a:pt x="9190" y="1862"/>
                  <a:pt x="9202" y="1971"/>
                </a:cubicBezTo>
                <a:cubicBezTo>
                  <a:pt x="9242" y="2336"/>
                  <a:pt x="9342" y="2636"/>
                  <a:pt x="9462" y="2749"/>
                </a:cubicBezTo>
                <a:cubicBezTo>
                  <a:pt x="9639" y="2916"/>
                  <a:pt x="9834" y="2619"/>
                  <a:pt x="9914" y="2054"/>
                </a:cubicBezTo>
                <a:cubicBezTo>
                  <a:pt x="9930" y="1942"/>
                  <a:pt x="9944" y="1823"/>
                  <a:pt x="9944" y="1789"/>
                </a:cubicBezTo>
                <a:cubicBezTo>
                  <a:pt x="9944" y="1756"/>
                  <a:pt x="9947" y="1718"/>
                  <a:pt x="9953" y="1706"/>
                </a:cubicBezTo>
                <a:cubicBezTo>
                  <a:pt x="9958" y="1695"/>
                  <a:pt x="9963" y="1556"/>
                  <a:pt x="9963" y="1400"/>
                </a:cubicBezTo>
                <a:cubicBezTo>
                  <a:pt x="9963" y="1150"/>
                  <a:pt x="9959" y="1087"/>
                  <a:pt x="9931" y="866"/>
                </a:cubicBezTo>
                <a:cubicBezTo>
                  <a:pt x="9894" y="588"/>
                  <a:pt x="9817" y="289"/>
                  <a:pt x="9758" y="192"/>
                </a:cubicBezTo>
                <a:cubicBezTo>
                  <a:pt x="9738" y="160"/>
                  <a:pt x="9705" y="105"/>
                  <a:pt x="9685" y="73"/>
                </a:cubicBezTo>
                <a:cubicBezTo>
                  <a:pt x="9659" y="30"/>
                  <a:pt x="9625" y="16"/>
                  <a:pt x="9563" y="16"/>
                </a:cubicBezTo>
                <a:close/>
                <a:moveTo>
                  <a:pt x="7123" y="1608"/>
                </a:moveTo>
                <a:cubicBezTo>
                  <a:pt x="7123" y="1654"/>
                  <a:pt x="7131" y="1746"/>
                  <a:pt x="7148" y="1862"/>
                </a:cubicBezTo>
                <a:cubicBezTo>
                  <a:pt x="7164" y="1977"/>
                  <a:pt x="7177" y="2099"/>
                  <a:pt x="7177" y="2132"/>
                </a:cubicBezTo>
                <a:cubicBezTo>
                  <a:pt x="7177" y="2164"/>
                  <a:pt x="7181" y="2217"/>
                  <a:pt x="7185" y="2251"/>
                </a:cubicBezTo>
                <a:cubicBezTo>
                  <a:pt x="7198" y="2362"/>
                  <a:pt x="7200" y="2129"/>
                  <a:pt x="7188" y="1981"/>
                </a:cubicBezTo>
                <a:cubicBezTo>
                  <a:pt x="7178" y="1863"/>
                  <a:pt x="7178" y="1839"/>
                  <a:pt x="7194" y="1800"/>
                </a:cubicBezTo>
                <a:cubicBezTo>
                  <a:pt x="7203" y="1776"/>
                  <a:pt x="7223" y="1758"/>
                  <a:pt x="7238" y="1758"/>
                </a:cubicBezTo>
                <a:cubicBezTo>
                  <a:pt x="7253" y="1758"/>
                  <a:pt x="7265" y="1751"/>
                  <a:pt x="7265" y="1743"/>
                </a:cubicBezTo>
                <a:cubicBezTo>
                  <a:pt x="7265" y="1735"/>
                  <a:pt x="7266" y="1711"/>
                  <a:pt x="7269" y="1686"/>
                </a:cubicBezTo>
                <a:cubicBezTo>
                  <a:pt x="7272" y="1655"/>
                  <a:pt x="7266" y="1639"/>
                  <a:pt x="7247" y="1639"/>
                </a:cubicBezTo>
                <a:cubicBezTo>
                  <a:pt x="7231" y="1639"/>
                  <a:pt x="7215" y="1651"/>
                  <a:pt x="7211" y="1665"/>
                </a:cubicBezTo>
                <a:cubicBezTo>
                  <a:pt x="7198" y="1711"/>
                  <a:pt x="7169" y="1688"/>
                  <a:pt x="7149" y="1618"/>
                </a:cubicBezTo>
                <a:cubicBezTo>
                  <a:pt x="7133" y="1560"/>
                  <a:pt x="7123" y="1562"/>
                  <a:pt x="7123" y="1608"/>
                </a:cubicBezTo>
                <a:close/>
                <a:moveTo>
                  <a:pt x="3174" y="1649"/>
                </a:moveTo>
                <a:cubicBezTo>
                  <a:pt x="3174" y="1685"/>
                  <a:pt x="3181" y="1761"/>
                  <a:pt x="3198" y="1872"/>
                </a:cubicBezTo>
                <a:cubicBezTo>
                  <a:pt x="3215" y="1992"/>
                  <a:pt x="3232" y="2161"/>
                  <a:pt x="3234" y="2246"/>
                </a:cubicBezTo>
                <a:cubicBezTo>
                  <a:pt x="3242" y="2492"/>
                  <a:pt x="3250" y="2421"/>
                  <a:pt x="3245" y="2147"/>
                </a:cubicBezTo>
                <a:lnTo>
                  <a:pt x="3240" y="1898"/>
                </a:lnTo>
                <a:lnTo>
                  <a:pt x="3271" y="1810"/>
                </a:lnTo>
                <a:cubicBezTo>
                  <a:pt x="3289" y="1761"/>
                  <a:pt x="3304" y="1695"/>
                  <a:pt x="3304" y="1665"/>
                </a:cubicBezTo>
                <a:cubicBezTo>
                  <a:pt x="3304" y="1615"/>
                  <a:pt x="3302" y="1614"/>
                  <a:pt x="3286" y="1665"/>
                </a:cubicBezTo>
                <a:cubicBezTo>
                  <a:pt x="3264" y="1737"/>
                  <a:pt x="3219" y="1737"/>
                  <a:pt x="3196" y="1665"/>
                </a:cubicBezTo>
                <a:cubicBezTo>
                  <a:pt x="3180" y="1615"/>
                  <a:pt x="3174" y="1613"/>
                  <a:pt x="3174" y="1649"/>
                </a:cubicBezTo>
                <a:close/>
                <a:moveTo>
                  <a:pt x="3428" y="1893"/>
                </a:moveTo>
                <a:cubicBezTo>
                  <a:pt x="3412" y="1890"/>
                  <a:pt x="3411" y="2014"/>
                  <a:pt x="3427" y="2054"/>
                </a:cubicBezTo>
                <a:cubicBezTo>
                  <a:pt x="3449" y="2111"/>
                  <a:pt x="3458" y="2107"/>
                  <a:pt x="3465" y="2044"/>
                </a:cubicBezTo>
                <a:cubicBezTo>
                  <a:pt x="3470" y="1997"/>
                  <a:pt x="3445" y="1896"/>
                  <a:pt x="3428" y="1893"/>
                </a:cubicBezTo>
                <a:close/>
                <a:moveTo>
                  <a:pt x="18066" y="2277"/>
                </a:moveTo>
                <a:cubicBezTo>
                  <a:pt x="18061" y="2266"/>
                  <a:pt x="18047" y="2332"/>
                  <a:pt x="18036" y="2422"/>
                </a:cubicBezTo>
                <a:cubicBezTo>
                  <a:pt x="17998" y="2742"/>
                  <a:pt x="17993" y="2750"/>
                  <a:pt x="17968" y="2521"/>
                </a:cubicBezTo>
                <a:cubicBezTo>
                  <a:pt x="17948" y="2335"/>
                  <a:pt x="17921" y="2209"/>
                  <a:pt x="17921" y="2303"/>
                </a:cubicBezTo>
                <a:cubicBezTo>
                  <a:pt x="17921" y="2332"/>
                  <a:pt x="17935" y="2447"/>
                  <a:pt x="17951" y="2557"/>
                </a:cubicBezTo>
                <a:cubicBezTo>
                  <a:pt x="17967" y="2667"/>
                  <a:pt x="17981" y="2806"/>
                  <a:pt x="17985" y="2868"/>
                </a:cubicBezTo>
                <a:cubicBezTo>
                  <a:pt x="17989" y="2948"/>
                  <a:pt x="17994" y="2968"/>
                  <a:pt x="17999" y="2936"/>
                </a:cubicBezTo>
                <a:cubicBezTo>
                  <a:pt x="18004" y="2911"/>
                  <a:pt x="18008" y="2866"/>
                  <a:pt x="18008" y="2837"/>
                </a:cubicBezTo>
                <a:cubicBezTo>
                  <a:pt x="18008" y="2809"/>
                  <a:pt x="18024" y="2675"/>
                  <a:pt x="18042" y="2541"/>
                </a:cubicBezTo>
                <a:cubicBezTo>
                  <a:pt x="18062" y="2401"/>
                  <a:pt x="18071" y="2289"/>
                  <a:pt x="18066" y="2277"/>
                </a:cubicBezTo>
                <a:close/>
                <a:moveTo>
                  <a:pt x="14701" y="2308"/>
                </a:moveTo>
                <a:cubicBezTo>
                  <a:pt x="14679" y="2261"/>
                  <a:pt x="14679" y="2379"/>
                  <a:pt x="14699" y="2593"/>
                </a:cubicBezTo>
                <a:cubicBezTo>
                  <a:pt x="14712" y="2719"/>
                  <a:pt x="14722" y="2876"/>
                  <a:pt x="14723" y="2941"/>
                </a:cubicBezTo>
                <a:lnTo>
                  <a:pt x="14725" y="3060"/>
                </a:lnTo>
                <a:lnTo>
                  <a:pt x="14735" y="2915"/>
                </a:lnTo>
                <a:cubicBezTo>
                  <a:pt x="14743" y="2801"/>
                  <a:pt x="14741" y="2726"/>
                  <a:pt x="14728" y="2552"/>
                </a:cubicBezTo>
                <a:cubicBezTo>
                  <a:pt x="14718" y="2431"/>
                  <a:pt x="14706" y="2320"/>
                  <a:pt x="14701" y="2308"/>
                </a:cubicBezTo>
                <a:close/>
                <a:moveTo>
                  <a:pt x="14886" y="2588"/>
                </a:moveTo>
                <a:cubicBezTo>
                  <a:pt x="14873" y="2616"/>
                  <a:pt x="14875" y="2693"/>
                  <a:pt x="14889" y="2713"/>
                </a:cubicBezTo>
                <a:cubicBezTo>
                  <a:pt x="14913" y="2747"/>
                  <a:pt x="14926" y="2734"/>
                  <a:pt x="14926" y="2671"/>
                </a:cubicBezTo>
                <a:cubicBezTo>
                  <a:pt x="14926" y="2605"/>
                  <a:pt x="14901" y="2555"/>
                  <a:pt x="14886" y="2588"/>
                </a:cubicBezTo>
                <a:close/>
                <a:moveTo>
                  <a:pt x="3291" y="2925"/>
                </a:moveTo>
                <a:cubicBezTo>
                  <a:pt x="3276" y="2925"/>
                  <a:pt x="3270" y="2953"/>
                  <a:pt x="3264" y="3070"/>
                </a:cubicBezTo>
                <a:cubicBezTo>
                  <a:pt x="3260" y="3161"/>
                  <a:pt x="3246" y="3258"/>
                  <a:pt x="3230" y="3314"/>
                </a:cubicBezTo>
                <a:cubicBezTo>
                  <a:pt x="3173" y="3524"/>
                  <a:pt x="3261" y="3516"/>
                  <a:pt x="1643" y="3517"/>
                </a:cubicBezTo>
                <a:cubicBezTo>
                  <a:pt x="658" y="3517"/>
                  <a:pt x="156" y="3530"/>
                  <a:pt x="133" y="3553"/>
                </a:cubicBezTo>
                <a:cubicBezTo>
                  <a:pt x="66" y="3618"/>
                  <a:pt x="18" y="3807"/>
                  <a:pt x="4" y="4066"/>
                </a:cubicBezTo>
                <a:cubicBezTo>
                  <a:pt x="-2" y="4178"/>
                  <a:pt x="0" y="4191"/>
                  <a:pt x="17" y="4191"/>
                </a:cubicBezTo>
                <a:cubicBezTo>
                  <a:pt x="31" y="4191"/>
                  <a:pt x="40" y="4158"/>
                  <a:pt x="48" y="4066"/>
                </a:cubicBezTo>
                <a:cubicBezTo>
                  <a:pt x="66" y="3873"/>
                  <a:pt x="84" y="3794"/>
                  <a:pt x="128" y="3719"/>
                </a:cubicBezTo>
                <a:cubicBezTo>
                  <a:pt x="169" y="3650"/>
                  <a:pt x="177" y="3651"/>
                  <a:pt x="1649" y="3651"/>
                </a:cubicBezTo>
                <a:cubicBezTo>
                  <a:pt x="3269" y="3651"/>
                  <a:pt x="3182" y="3659"/>
                  <a:pt x="3257" y="3449"/>
                </a:cubicBezTo>
                <a:lnTo>
                  <a:pt x="3292" y="3351"/>
                </a:lnTo>
                <a:lnTo>
                  <a:pt x="3314" y="3434"/>
                </a:lnTo>
                <a:cubicBezTo>
                  <a:pt x="3326" y="3479"/>
                  <a:pt x="3360" y="3547"/>
                  <a:pt x="3388" y="3584"/>
                </a:cubicBezTo>
                <a:cubicBezTo>
                  <a:pt x="3439" y="3651"/>
                  <a:pt x="3461" y="3651"/>
                  <a:pt x="4974" y="3651"/>
                </a:cubicBezTo>
                <a:cubicBezTo>
                  <a:pt x="5991" y="3651"/>
                  <a:pt x="6520" y="3665"/>
                  <a:pt x="6543" y="3688"/>
                </a:cubicBezTo>
                <a:cubicBezTo>
                  <a:pt x="6586" y="3729"/>
                  <a:pt x="6624" y="3877"/>
                  <a:pt x="6638" y="4056"/>
                </a:cubicBezTo>
                <a:cubicBezTo>
                  <a:pt x="6643" y="4128"/>
                  <a:pt x="6654" y="4192"/>
                  <a:pt x="6660" y="4201"/>
                </a:cubicBezTo>
                <a:cubicBezTo>
                  <a:pt x="6692" y="4247"/>
                  <a:pt x="6705" y="4223"/>
                  <a:pt x="6715" y="4092"/>
                </a:cubicBezTo>
                <a:cubicBezTo>
                  <a:pt x="6726" y="3947"/>
                  <a:pt x="6763" y="3775"/>
                  <a:pt x="6796" y="3714"/>
                </a:cubicBezTo>
                <a:cubicBezTo>
                  <a:pt x="6807" y="3692"/>
                  <a:pt x="6879" y="3664"/>
                  <a:pt x="6956" y="3651"/>
                </a:cubicBezTo>
                <a:cubicBezTo>
                  <a:pt x="7103" y="3628"/>
                  <a:pt x="7148" y="3583"/>
                  <a:pt x="7191" y="3418"/>
                </a:cubicBezTo>
                <a:lnTo>
                  <a:pt x="7210" y="3345"/>
                </a:lnTo>
                <a:lnTo>
                  <a:pt x="7239" y="3439"/>
                </a:lnTo>
                <a:cubicBezTo>
                  <a:pt x="7294" y="3600"/>
                  <a:pt x="7328" y="3629"/>
                  <a:pt x="7479" y="3651"/>
                </a:cubicBezTo>
                <a:cubicBezTo>
                  <a:pt x="7600" y="3670"/>
                  <a:pt x="7625" y="3682"/>
                  <a:pt x="7647" y="3740"/>
                </a:cubicBezTo>
                <a:cubicBezTo>
                  <a:pt x="7684" y="3836"/>
                  <a:pt x="7709" y="3961"/>
                  <a:pt x="7717" y="4092"/>
                </a:cubicBezTo>
                <a:cubicBezTo>
                  <a:pt x="7722" y="4175"/>
                  <a:pt x="7729" y="4209"/>
                  <a:pt x="7745" y="4217"/>
                </a:cubicBezTo>
                <a:cubicBezTo>
                  <a:pt x="7758" y="4223"/>
                  <a:pt x="7766" y="4212"/>
                  <a:pt x="7766" y="4186"/>
                </a:cubicBezTo>
                <a:cubicBezTo>
                  <a:pt x="7765" y="4077"/>
                  <a:pt x="7742" y="3859"/>
                  <a:pt x="7720" y="3755"/>
                </a:cubicBezTo>
                <a:cubicBezTo>
                  <a:pt x="7682" y="3578"/>
                  <a:pt x="7644" y="3540"/>
                  <a:pt x="7486" y="3517"/>
                </a:cubicBezTo>
                <a:cubicBezTo>
                  <a:pt x="7370" y="3499"/>
                  <a:pt x="7339" y="3485"/>
                  <a:pt x="7312" y="3428"/>
                </a:cubicBezTo>
                <a:cubicBezTo>
                  <a:pt x="7270" y="3342"/>
                  <a:pt x="7235" y="3163"/>
                  <a:pt x="7235" y="3034"/>
                </a:cubicBezTo>
                <a:cubicBezTo>
                  <a:pt x="7235" y="2951"/>
                  <a:pt x="7232" y="2937"/>
                  <a:pt x="7214" y="2946"/>
                </a:cubicBezTo>
                <a:cubicBezTo>
                  <a:pt x="7198" y="2954"/>
                  <a:pt x="7191" y="2986"/>
                  <a:pt x="7186" y="3081"/>
                </a:cubicBezTo>
                <a:cubicBezTo>
                  <a:pt x="7171" y="3405"/>
                  <a:pt x="7125" y="3490"/>
                  <a:pt x="6942" y="3517"/>
                </a:cubicBezTo>
                <a:cubicBezTo>
                  <a:pt x="6773" y="3541"/>
                  <a:pt x="6738" y="3588"/>
                  <a:pt x="6690" y="3874"/>
                </a:cubicBezTo>
                <a:cubicBezTo>
                  <a:pt x="6680" y="3930"/>
                  <a:pt x="6678" y="3923"/>
                  <a:pt x="6654" y="3797"/>
                </a:cubicBezTo>
                <a:cubicBezTo>
                  <a:pt x="6636" y="3700"/>
                  <a:pt x="6613" y="3633"/>
                  <a:pt x="6580" y="3584"/>
                </a:cubicBezTo>
                <a:lnTo>
                  <a:pt x="6533" y="3517"/>
                </a:lnTo>
                <a:lnTo>
                  <a:pt x="4999" y="3517"/>
                </a:lnTo>
                <a:cubicBezTo>
                  <a:pt x="3941" y="3516"/>
                  <a:pt x="3452" y="3505"/>
                  <a:pt x="3427" y="3480"/>
                </a:cubicBezTo>
                <a:cubicBezTo>
                  <a:pt x="3369" y="3424"/>
                  <a:pt x="3321" y="3249"/>
                  <a:pt x="3314" y="3070"/>
                </a:cubicBezTo>
                <a:cubicBezTo>
                  <a:pt x="3310" y="2951"/>
                  <a:pt x="3306" y="2925"/>
                  <a:pt x="3291" y="2925"/>
                </a:cubicBezTo>
                <a:close/>
                <a:moveTo>
                  <a:pt x="17999" y="3517"/>
                </a:moveTo>
                <a:cubicBezTo>
                  <a:pt x="17987" y="3517"/>
                  <a:pt x="17981" y="3549"/>
                  <a:pt x="17977" y="3651"/>
                </a:cubicBezTo>
                <a:cubicBezTo>
                  <a:pt x="17971" y="3815"/>
                  <a:pt x="17942" y="3938"/>
                  <a:pt x="17889" y="4025"/>
                </a:cubicBezTo>
                <a:cubicBezTo>
                  <a:pt x="17853" y="4083"/>
                  <a:pt x="17815" y="4086"/>
                  <a:pt x="17336" y="4087"/>
                </a:cubicBezTo>
                <a:cubicBezTo>
                  <a:pt x="16982" y="4088"/>
                  <a:pt x="16809" y="4102"/>
                  <a:pt x="16779" y="4129"/>
                </a:cubicBezTo>
                <a:cubicBezTo>
                  <a:pt x="16751" y="4153"/>
                  <a:pt x="16724" y="4210"/>
                  <a:pt x="16705" y="4279"/>
                </a:cubicBezTo>
                <a:lnTo>
                  <a:pt x="16674" y="4388"/>
                </a:lnTo>
                <a:lnTo>
                  <a:pt x="16638" y="4274"/>
                </a:lnTo>
                <a:cubicBezTo>
                  <a:pt x="16619" y="4211"/>
                  <a:pt x="16586" y="4148"/>
                  <a:pt x="16566" y="4129"/>
                </a:cubicBezTo>
                <a:cubicBezTo>
                  <a:pt x="16541" y="4105"/>
                  <a:pt x="16257" y="4092"/>
                  <a:pt x="15706" y="4092"/>
                </a:cubicBezTo>
                <a:cubicBezTo>
                  <a:pt x="15157" y="4092"/>
                  <a:pt x="14869" y="4080"/>
                  <a:pt x="14844" y="4056"/>
                </a:cubicBezTo>
                <a:cubicBezTo>
                  <a:pt x="14787" y="4000"/>
                  <a:pt x="14749" y="3859"/>
                  <a:pt x="14742" y="3682"/>
                </a:cubicBezTo>
                <a:cubicBezTo>
                  <a:pt x="14738" y="3563"/>
                  <a:pt x="14733" y="3532"/>
                  <a:pt x="14717" y="3532"/>
                </a:cubicBezTo>
                <a:cubicBezTo>
                  <a:pt x="14703" y="3532"/>
                  <a:pt x="14698" y="3562"/>
                  <a:pt x="14694" y="3657"/>
                </a:cubicBezTo>
                <a:cubicBezTo>
                  <a:pt x="14686" y="3820"/>
                  <a:pt x="14663" y="3941"/>
                  <a:pt x="14624" y="4014"/>
                </a:cubicBezTo>
                <a:cubicBezTo>
                  <a:pt x="14595" y="4070"/>
                  <a:pt x="14534" y="4077"/>
                  <a:pt x="13760" y="4092"/>
                </a:cubicBezTo>
                <a:cubicBezTo>
                  <a:pt x="12837" y="4111"/>
                  <a:pt x="12896" y="4092"/>
                  <a:pt x="12840" y="4326"/>
                </a:cubicBezTo>
                <a:cubicBezTo>
                  <a:pt x="12818" y="4420"/>
                  <a:pt x="12796" y="4618"/>
                  <a:pt x="12796" y="4725"/>
                </a:cubicBezTo>
                <a:cubicBezTo>
                  <a:pt x="12796" y="4748"/>
                  <a:pt x="12804" y="4766"/>
                  <a:pt x="12814" y="4766"/>
                </a:cubicBezTo>
                <a:cubicBezTo>
                  <a:pt x="12826" y="4766"/>
                  <a:pt x="12835" y="4736"/>
                  <a:pt x="12839" y="4673"/>
                </a:cubicBezTo>
                <a:cubicBezTo>
                  <a:pt x="12848" y="4536"/>
                  <a:pt x="12878" y="4375"/>
                  <a:pt x="12908" y="4305"/>
                </a:cubicBezTo>
                <a:cubicBezTo>
                  <a:pt x="12933" y="4248"/>
                  <a:pt x="12986" y="4243"/>
                  <a:pt x="13768" y="4227"/>
                </a:cubicBezTo>
                <a:cubicBezTo>
                  <a:pt x="14558" y="4211"/>
                  <a:pt x="14604" y="4204"/>
                  <a:pt x="14636" y="4144"/>
                </a:cubicBezTo>
                <a:cubicBezTo>
                  <a:pt x="14654" y="4109"/>
                  <a:pt x="14681" y="4044"/>
                  <a:pt x="14695" y="3999"/>
                </a:cubicBezTo>
                <a:lnTo>
                  <a:pt x="14719" y="3921"/>
                </a:lnTo>
                <a:lnTo>
                  <a:pt x="14738" y="3994"/>
                </a:lnTo>
                <a:cubicBezTo>
                  <a:pt x="14748" y="4033"/>
                  <a:pt x="14774" y="4094"/>
                  <a:pt x="14796" y="4134"/>
                </a:cubicBezTo>
                <a:cubicBezTo>
                  <a:pt x="14834" y="4206"/>
                  <a:pt x="14836" y="4210"/>
                  <a:pt x="15696" y="4227"/>
                </a:cubicBezTo>
                <a:cubicBezTo>
                  <a:pt x="16506" y="4243"/>
                  <a:pt x="16560" y="4248"/>
                  <a:pt x="16585" y="4305"/>
                </a:cubicBezTo>
                <a:cubicBezTo>
                  <a:pt x="16619" y="4383"/>
                  <a:pt x="16650" y="4554"/>
                  <a:pt x="16650" y="4673"/>
                </a:cubicBezTo>
                <a:cubicBezTo>
                  <a:pt x="16650" y="4750"/>
                  <a:pt x="16654" y="4766"/>
                  <a:pt x="16674" y="4766"/>
                </a:cubicBezTo>
                <a:cubicBezTo>
                  <a:pt x="16695" y="4766"/>
                  <a:pt x="16698" y="4753"/>
                  <a:pt x="16698" y="4652"/>
                </a:cubicBezTo>
                <a:cubicBezTo>
                  <a:pt x="16698" y="4512"/>
                  <a:pt x="16736" y="4341"/>
                  <a:pt x="16782" y="4274"/>
                </a:cubicBezTo>
                <a:cubicBezTo>
                  <a:pt x="16807" y="4237"/>
                  <a:pt x="16915" y="4227"/>
                  <a:pt x="17327" y="4227"/>
                </a:cubicBezTo>
                <a:cubicBezTo>
                  <a:pt x="17884" y="4227"/>
                  <a:pt x="17898" y="4221"/>
                  <a:pt x="17965" y="4040"/>
                </a:cubicBezTo>
                <a:lnTo>
                  <a:pt x="17999" y="3952"/>
                </a:lnTo>
                <a:lnTo>
                  <a:pt x="18032" y="4040"/>
                </a:lnTo>
                <a:cubicBezTo>
                  <a:pt x="18100" y="4221"/>
                  <a:pt x="18114" y="4227"/>
                  <a:pt x="18675" y="4227"/>
                </a:cubicBezTo>
                <a:cubicBezTo>
                  <a:pt x="19018" y="4227"/>
                  <a:pt x="19202" y="4240"/>
                  <a:pt x="19220" y="4263"/>
                </a:cubicBezTo>
                <a:cubicBezTo>
                  <a:pt x="19263" y="4320"/>
                  <a:pt x="19299" y="4464"/>
                  <a:pt x="19310" y="4621"/>
                </a:cubicBezTo>
                <a:cubicBezTo>
                  <a:pt x="19318" y="4727"/>
                  <a:pt x="19327" y="4766"/>
                  <a:pt x="19340" y="4766"/>
                </a:cubicBezTo>
                <a:cubicBezTo>
                  <a:pt x="19388" y="4766"/>
                  <a:pt x="19328" y="4287"/>
                  <a:pt x="19266" y="4175"/>
                </a:cubicBezTo>
                <a:cubicBezTo>
                  <a:pt x="19229" y="4108"/>
                  <a:pt x="19208" y="4109"/>
                  <a:pt x="18678" y="4092"/>
                </a:cubicBezTo>
                <a:cubicBezTo>
                  <a:pt x="18191" y="4077"/>
                  <a:pt x="18126" y="4069"/>
                  <a:pt x="18100" y="4020"/>
                </a:cubicBezTo>
                <a:cubicBezTo>
                  <a:pt x="18054" y="3930"/>
                  <a:pt x="18026" y="3801"/>
                  <a:pt x="18020" y="3651"/>
                </a:cubicBezTo>
                <a:cubicBezTo>
                  <a:pt x="18016" y="3549"/>
                  <a:pt x="18012" y="3517"/>
                  <a:pt x="17999" y="3517"/>
                </a:cubicBezTo>
                <a:close/>
                <a:moveTo>
                  <a:pt x="0" y="4564"/>
                </a:moveTo>
                <a:lnTo>
                  <a:pt x="0" y="12951"/>
                </a:lnTo>
                <a:lnTo>
                  <a:pt x="0" y="21337"/>
                </a:lnTo>
                <a:lnTo>
                  <a:pt x="3888" y="21337"/>
                </a:lnTo>
                <a:lnTo>
                  <a:pt x="7776" y="21337"/>
                </a:lnTo>
                <a:lnTo>
                  <a:pt x="7776" y="12951"/>
                </a:lnTo>
                <a:lnTo>
                  <a:pt x="7776" y="4564"/>
                </a:lnTo>
                <a:lnTo>
                  <a:pt x="3888" y="4564"/>
                </a:lnTo>
                <a:lnTo>
                  <a:pt x="0" y="4564"/>
                </a:lnTo>
                <a:close/>
                <a:moveTo>
                  <a:pt x="7906" y="4642"/>
                </a:moveTo>
                <a:cubicBezTo>
                  <a:pt x="7876" y="4625"/>
                  <a:pt x="7872" y="4631"/>
                  <a:pt x="7872" y="4689"/>
                </a:cubicBezTo>
                <a:cubicBezTo>
                  <a:pt x="7872" y="4737"/>
                  <a:pt x="7882" y="4764"/>
                  <a:pt x="7909" y="4792"/>
                </a:cubicBezTo>
                <a:cubicBezTo>
                  <a:pt x="7929" y="4814"/>
                  <a:pt x="7958" y="4866"/>
                  <a:pt x="7972" y="4906"/>
                </a:cubicBezTo>
                <a:cubicBezTo>
                  <a:pt x="8027" y="5056"/>
                  <a:pt x="8026" y="5001"/>
                  <a:pt x="8026" y="7619"/>
                </a:cubicBezTo>
                <a:cubicBezTo>
                  <a:pt x="8026" y="10280"/>
                  <a:pt x="8025" y="10263"/>
                  <a:pt x="8085" y="10503"/>
                </a:cubicBezTo>
                <a:lnTo>
                  <a:pt x="8116" y="10622"/>
                </a:lnTo>
                <a:lnTo>
                  <a:pt x="8091" y="10710"/>
                </a:lnTo>
                <a:cubicBezTo>
                  <a:pt x="8077" y="10760"/>
                  <a:pt x="8057" y="10864"/>
                  <a:pt x="8048" y="10938"/>
                </a:cubicBezTo>
                <a:cubicBezTo>
                  <a:pt x="8032" y="11064"/>
                  <a:pt x="8030" y="11262"/>
                  <a:pt x="8026" y="13630"/>
                </a:cubicBezTo>
                <a:cubicBezTo>
                  <a:pt x="8021" y="15997"/>
                  <a:pt x="8019" y="16191"/>
                  <a:pt x="8003" y="16275"/>
                </a:cubicBezTo>
                <a:cubicBezTo>
                  <a:pt x="7982" y="16389"/>
                  <a:pt x="7947" y="16469"/>
                  <a:pt x="7907" y="16498"/>
                </a:cubicBezTo>
                <a:cubicBezTo>
                  <a:pt x="7883" y="16516"/>
                  <a:pt x="7876" y="16539"/>
                  <a:pt x="7873" y="16612"/>
                </a:cubicBezTo>
                <a:cubicBezTo>
                  <a:pt x="7871" y="16690"/>
                  <a:pt x="7874" y="16705"/>
                  <a:pt x="7894" y="16705"/>
                </a:cubicBezTo>
                <a:cubicBezTo>
                  <a:pt x="7923" y="16705"/>
                  <a:pt x="7973" y="16821"/>
                  <a:pt x="8000" y="16949"/>
                </a:cubicBezTo>
                <a:cubicBezTo>
                  <a:pt x="8019" y="17035"/>
                  <a:pt x="8021" y="17106"/>
                  <a:pt x="8026" y="17660"/>
                </a:cubicBezTo>
                <a:cubicBezTo>
                  <a:pt x="8031" y="18323"/>
                  <a:pt x="8041" y="18454"/>
                  <a:pt x="8091" y="18635"/>
                </a:cubicBezTo>
                <a:lnTo>
                  <a:pt x="8114" y="18728"/>
                </a:lnTo>
                <a:lnTo>
                  <a:pt x="8085" y="18858"/>
                </a:lnTo>
                <a:cubicBezTo>
                  <a:pt x="8034" y="19081"/>
                  <a:pt x="8026" y="19230"/>
                  <a:pt x="8026" y="20056"/>
                </a:cubicBezTo>
                <a:cubicBezTo>
                  <a:pt x="8026" y="20604"/>
                  <a:pt x="8022" y="20825"/>
                  <a:pt x="8012" y="20906"/>
                </a:cubicBezTo>
                <a:cubicBezTo>
                  <a:pt x="7995" y="21051"/>
                  <a:pt x="7946" y="21195"/>
                  <a:pt x="7904" y="21223"/>
                </a:cubicBezTo>
                <a:cubicBezTo>
                  <a:pt x="7880" y="21239"/>
                  <a:pt x="7872" y="21260"/>
                  <a:pt x="7872" y="21306"/>
                </a:cubicBezTo>
                <a:cubicBezTo>
                  <a:pt x="7872" y="21411"/>
                  <a:pt x="7942" y="21365"/>
                  <a:pt x="8000" y="21223"/>
                </a:cubicBezTo>
                <a:cubicBezTo>
                  <a:pt x="8056" y="21087"/>
                  <a:pt x="8064" y="20960"/>
                  <a:pt x="8064" y="20165"/>
                </a:cubicBezTo>
                <a:cubicBezTo>
                  <a:pt x="8064" y="19761"/>
                  <a:pt x="8070" y="19368"/>
                  <a:pt x="8076" y="19268"/>
                </a:cubicBezTo>
                <a:cubicBezTo>
                  <a:pt x="8090" y="19033"/>
                  <a:pt x="8139" y="18849"/>
                  <a:pt x="8197" y="18816"/>
                </a:cubicBezTo>
                <a:cubicBezTo>
                  <a:pt x="8226" y="18800"/>
                  <a:pt x="8238" y="18776"/>
                  <a:pt x="8238" y="18733"/>
                </a:cubicBezTo>
                <a:cubicBezTo>
                  <a:pt x="8238" y="18690"/>
                  <a:pt x="8227" y="18669"/>
                  <a:pt x="8199" y="18656"/>
                </a:cubicBezTo>
                <a:cubicBezTo>
                  <a:pt x="8144" y="18630"/>
                  <a:pt x="8114" y="18548"/>
                  <a:pt x="8091" y="18365"/>
                </a:cubicBezTo>
                <a:cubicBezTo>
                  <a:pt x="8073" y="18230"/>
                  <a:pt x="8069" y="18120"/>
                  <a:pt x="8064" y="17598"/>
                </a:cubicBezTo>
                <a:cubicBezTo>
                  <a:pt x="8058" y="16929"/>
                  <a:pt x="8052" y="16840"/>
                  <a:pt x="7996" y="16695"/>
                </a:cubicBezTo>
                <a:lnTo>
                  <a:pt x="7968" y="16622"/>
                </a:lnTo>
                <a:lnTo>
                  <a:pt x="8002" y="16508"/>
                </a:lnTo>
                <a:cubicBezTo>
                  <a:pt x="8067" y="16299"/>
                  <a:pt x="8064" y="16422"/>
                  <a:pt x="8064" y="13749"/>
                </a:cubicBezTo>
                <a:cubicBezTo>
                  <a:pt x="8064" y="12095"/>
                  <a:pt x="8067" y="11277"/>
                  <a:pt x="8074" y="11156"/>
                </a:cubicBezTo>
                <a:cubicBezTo>
                  <a:pt x="8089" y="10913"/>
                  <a:pt x="8140" y="10721"/>
                  <a:pt x="8197" y="10694"/>
                </a:cubicBezTo>
                <a:cubicBezTo>
                  <a:pt x="8227" y="10680"/>
                  <a:pt x="8238" y="10660"/>
                  <a:pt x="8238" y="10617"/>
                </a:cubicBezTo>
                <a:cubicBezTo>
                  <a:pt x="8238" y="10573"/>
                  <a:pt x="8227" y="10553"/>
                  <a:pt x="8197" y="10539"/>
                </a:cubicBezTo>
                <a:cubicBezTo>
                  <a:pt x="8140" y="10512"/>
                  <a:pt x="8089" y="10320"/>
                  <a:pt x="8074" y="10077"/>
                </a:cubicBezTo>
                <a:cubicBezTo>
                  <a:pt x="8067" y="9957"/>
                  <a:pt x="8064" y="9149"/>
                  <a:pt x="8064" y="7515"/>
                </a:cubicBezTo>
                <a:cubicBezTo>
                  <a:pt x="8064" y="5159"/>
                  <a:pt x="8063" y="5124"/>
                  <a:pt x="8043" y="4979"/>
                </a:cubicBezTo>
                <a:cubicBezTo>
                  <a:pt x="8021" y="4816"/>
                  <a:pt x="7964" y="4675"/>
                  <a:pt x="7906" y="4642"/>
                </a:cubicBezTo>
                <a:close/>
                <a:moveTo>
                  <a:pt x="12786" y="5104"/>
                </a:moveTo>
                <a:lnTo>
                  <a:pt x="12786" y="13340"/>
                </a:lnTo>
                <a:lnTo>
                  <a:pt x="12786" y="21575"/>
                </a:lnTo>
                <a:lnTo>
                  <a:pt x="16077" y="21575"/>
                </a:lnTo>
                <a:lnTo>
                  <a:pt x="19366" y="21575"/>
                </a:lnTo>
                <a:lnTo>
                  <a:pt x="19365" y="13345"/>
                </a:lnTo>
                <a:lnTo>
                  <a:pt x="19362" y="5119"/>
                </a:lnTo>
                <a:lnTo>
                  <a:pt x="16074" y="5114"/>
                </a:lnTo>
                <a:lnTo>
                  <a:pt x="12786" y="5104"/>
                </a:lnTo>
                <a:close/>
                <a:moveTo>
                  <a:pt x="19488" y="5176"/>
                </a:moveTo>
                <a:cubicBezTo>
                  <a:pt x="19471" y="5172"/>
                  <a:pt x="19464" y="5190"/>
                  <a:pt x="19464" y="5238"/>
                </a:cubicBezTo>
                <a:cubicBezTo>
                  <a:pt x="19464" y="5287"/>
                  <a:pt x="19470" y="5306"/>
                  <a:pt x="19486" y="5306"/>
                </a:cubicBezTo>
                <a:cubicBezTo>
                  <a:pt x="19514" y="5306"/>
                  <a:pt x="19566" y="5427"/>
                  <a:pt x="19593" y="5555"/>
                </a:cubicBezTo>
                <a:cubicBezTo>
                  <a:pt x="19613" y="5650"/>
                  <a:pt x="19612" y="5669"/>
                  <a:pt x="19615" y="8599"/>
                </a:cubicBezTo>
                <a:cubicBezTo>
                  <a:pt x="19617" y="11830"/>
                  <a:pt x="19617" y="11755"/>
                  <a:pt x="19675" y="11960"/>
                </a:cubicBezTo>
                <a:lnTo>
                  <a:pt x="19702" y="12053"/>
                </a:lnTo>
                <a:lnTo>
                  <a:pt x="19671" y="12183"/>
                </a:lnTo>
                <a:cubicBezTo>
                  <a:pt x="19654" y="12253"/>
                  <a:pt x="19634" y="12374"/>
                  <a:pt x="19628" y="12453"/>
                </a:cubicBezTo>
                <a:cubicBezTo>
                  <a:pt x="19620" y="12555"/>
                  <a:pt x="19616" y="13420"/>
                  <a:pt x="19615" y="15471"/>
                </a:cubicBezTo>
                <a:cubicBezTo>
                  <a:pt x="19613" y="18149"/>
                  <a:pt x="19611" y="18351"/>
                  <a:pt x="19596" y="18453"/>
                </a:cubicBezTo>
                <a:cubicBezTo>
                  <a:pt x="19578" y="18567"/>
                  <a:pt x="19518" y="18697"/>
                  <a:pt x="19483" y="18697"/>
                </a:cubicBezTo>
                <a:cubicBezTo>
                  <a:pt x="19469" y="18697"/>
                  <a:pt x="19464" y="18721"/>
                  <a:pt x="19464" y="18780"/>
                </a:cubicBezTo>
                <a:cubicBezTo>
                  <a:pt x="19464" y="18846"/>
                  <a:pt x="19470" y="18866"/>
                  <a:pt x="19498" y="18884"/>
                </a:cubicBezTo>
                <a:cubicBezTo>
                  <a:pt x="19571" y="18932"/>
                  <a:pt x="19618" y="19176"/>
                  <a:pt x="19618" y="19506"/>
                </a:cubicBezTo>
                <a:cubicBezTo>
                  <a:pt x="19618" y="19738"/>
                  <a:pt x="19636" y="19933"/>
                  <a:pt x="19671" y="20077"/>
                </a:cubicBezTo>
                <a:lnTo>
                  <a:pt x="19703" y="20211"/>
                </a:lnTo>
                <a:lnTo>
                  <a:pt x="19684" y="20274"/>
                </a:lnTo>
                <a:cubicBezTo>
                  <a:pt x="19650" y="20381"/>
                  <a:pt x="19628" y="20582"/>
                  <a:pt x="19616" y="20870"/>
                </a:cubicBezTo>
                <a:cubicBezTo>
                  <a:pt x="19603" y="21204"/>
                  <a:pt x="19572" y="21352"/>
                  <a:pt x="19505" y="21415"/>
                </a:cubicBezTo>
                <a:cubicBezTo>
                  <a:pt x="19476" y="21443"/>
                  <a:pt x="19464" y="21470"/>
                  <a:pt x="19464" y="21513"/>
                </a:cubicBezTo>
                <a:cubicBezTo>
                  <a:pt x="19464" y="21584"/>
                  <a:pt x="19485" y="21590"/>
                  <a:pt x="19532" y="21534"/>
                </a:cubicBezTo>
                <a:cubicBezTo>
                  <a:pt x="19614" y="21436"/>
                  <a:pt x="19643" y="21290"/>
                  <a:pt x="19655" y="20917"/>
                </a:cubicBezTo>
                <a:cubicBezTo>
                  <a:pt x="19668" y="20508"/>
                  <a:pt x="19709" y="20308"/>
                  <a:pt x="19782" y="20284"/>
                </a:cubicBezTo>
                <a:cubicBezTo>
                  <a:pt x="19808" y="20275"/>
                  <a:pt x="19816" y="20254"/>
                  <a:pt x="19816" y="20201"/>
                </a:cubicBezTo>
                <a:cubicBezTo>
                  <a:pt x="19816" y="20147"/>
                  <a:pt x="19807" y="20133"/>
                  <a:pt x="19774" y="20118"/>
                </a:cubicBezTo>
                <a:cubicBezTo>
                  <a:pt x="19751" y="20107"/>
                  <a:pt x="19723" y="20064"/>
                  <a:pt x="19709" y="20020"/>
                </a:cubicBezTo>
                <a:cubicBezTo>
                  <a:pt x="19679" y="19919"/>
                  <a:pt x="19656" y="19677"/>
                  <a:pt x="19656" y="19459"/>
                </a:cubicBezTo>
                <a:cubicBezTo>
                  <a:pt x="19656" y="19200"/>
                  <a:pt x="19640" y="19051"/>
                  <a:pt x="19598" y="18910"/>
                </a:cubicBezTo>
                <a:lnTo>
                  <a:pt x="19560" y="18780"/>
                </a:lnTo>
                <a:lnTo>
                  <a:pt x="19594" y="18687"/>
                </a:lnTo>
                <a:cubicBezTo>
                  <a:pt x="19658" y="18508"/>
                  <a:pt x="19656" y="18576"/>
                  <a:pt x="19656" y="15440"/>
                </a:cubicBezTo>
                <a:cubicBezTo>
                  <a:pt x="19656" y="13490"/>
                  <a:pt x="19659" y="12588"/>
                  <a:pt x="19666" y="12494"/>
                </a:cubicBezTo>
                <a:cubicBezTo>
                  <a:pt x="19682" y="12298"/>
                  <a:pt x="19734" y="12136"/>
                  <a:pt x="19782" y="12136"/>
                </a:cubicBezTo>
                <a:cubicBezTo>
                  <a:pt x="19812" y="12136"/>
                  <a:pt x="19820" y="12126"/>
                  <a:pt x="19820" y="12074"/>
                </a:cubicBezTo>
                <a:cubicBezTo>
                  <a:pt x="19820" y="12005"/>
                  <a:pt x="19802" y="11970"/>
                  <a:pt x="19767" y="11970"/>
                </a:cubicBezTo>
                <a:cubicBezTo>
                  <a:pt x="19739" y="11970"/>
                  <a:pt x="19700" y="11858"/>
                  <a:pt x="19678" y="11721"/>
                </a:cubicBezTo>
                <a:cubicBezTo>
                  <a:pt x="19663" y="11623"/>
                  <a:pt x="19661" y="11374"/>
                  <a:pt x="19656" y="8620"/>
                </a:cubicBezTo>
                <a:cubicBezTo>
                  <a:pt x="19651" y="5686"/>
                  <a:pt x="19650" y="5625"/>
                  <a:pt x="19631" y="5493"/>
                </a:cubicBezTo>
                <a:cubicBezTo>
                  <a:pt x="19616" y="5393"/>
                  <a:pt x="19598" y="5333"/>
                  <a:pt x="19560" y="5264"/>
                </a:cubicBezTo>
                <a:cubicBezTo>
                  <a:pt x="19529" y="5208"/>
                  <a:pt x="19504" y="5180"/>
                  <a:pt x="19488" y="5176"/>
                </a:cubicBezTo>
                <a:close/>
                <a:moveTo>
                  <a:pt x="8361" y="10176"/>
                </a:moveTo>
                <a:cubicBezTo>
                  <a:pt x="8356" y="10163"/>
                  <a:pt x="8352" y="10168"/>
                  <a:pt x="8349" y="10202"/>
                </a:cubicBezTo>
                <a:cubicBezTo>
                  <a:pt x="8345" y="10247"/>
                  <a:pt x="8350" y="10352"/>
                  <a:pt x="8363" y="10466"/>
                </a:cubicBezTo>
                <a:cubicBezTo>
                  <a:pt x="8374" y="10569"/>
                  <a:pt x="8382" y="10694"/>
                  <a:pt x="8382" y="10746"/>
                </a:cubicBezTo>
                <a:cubicBezTo>
                  <a:pt x="8382" y="10798"/>
                  <a:pt x="8386" y="10853"/>
                  <a:pt x="8389" y="10866"/>
                </a:cubicBezTo>
                <a:cubicBezTo>
                  <a:pt x="8403" y="10913"/>
                  <a:pt x="8404" y="10880"/>
                  <a:pt x="8400" y="10643"/>
                </a:cubicBezTo>
                <a:cubicBezTo>
                  <a:pt x="8396" y="10430"/>
                  <a:pt x="8376" y="10213"/>
                  <a:pt x="8361" y="10176"/>
                </a:cubicBezTo>
                <a:close/>
                <a:moveTo>
                  <a:pt x="8564" y="10451"/>
                </a:moveTo>
                <a:cubicBezTo>
                  <a:pt x="8548" y="10448"/>
                  <a:pt x="8547" y="10566"/>
                  <a:pt x="8562" y="10606"/>
                </a:cubicBezTo>
                <a:cubicBezTo>
                  <a:pt x="8584" y="10663"/>
                  <a:pt x="8594" y="10660"/>
                  <a:pt x="8600" y="10596"/>
                </a:cubicBezTo>
                <a:cubicBezTo>
                  <a:pt x="8606" y="10549"/>
                  <a:pt x="8581" y="10454"/>
                  <a:pt x="8564" y="10451"/>
                </a:cubicBezTo>
                <a:close/>
                <a:moveTo>
                  <a:pt x="19924" y="11742"/>
                </a:moveTo>
                <a:cubicBezTo>
                  <a:pt x="19902" y="11695"/>
                  <a:pt x="19901" y="11813"/>
                  <a:pt x="19922" y="12027"/>
                </a:cubicBezTo>
                <a:cubicBezTo>
                  <a:pt x="19934" y="12153"/>
                  <a:pt x="19945" y="12310"/>
                  <a:pt x="19946" y="12375"/>
                </a:cubicBezTo>
                <a:lnTo>
                  <a:pt x="19947" y="12494"/>
                </a:lnTo>
                <a:lnTo>
                  <a:pt x="19958" y="12349"/>
                </a:lnTo>
                <a:cubicBezTo>
                  <a:pt x="19965" y="12235"/>
                  <a:pt x="19964" y="12160"/>
                  <a:pt x="19950" y="11986"/>
                </a:cubicBezTo>
                <a:cubicBezTo>
                  <a:pt x="19941" y="11865"/>
                  <a:pt x="19929" y="11754"/>
                  <a:pt x="19924" y="11742"/>
                </a:cubicBezTo>
                <a:close/>
                <a:moveTo>
                  <a:pt x="20108" y="12022"/>
                </a:moveTo>
                <a:cubicBezTo>
                  <a:pt x="20096" y="12050"/>
                  <a:pt x="20097" y="12132"/>
                  <a:pt x="20111" y="12152"/>
                </a:cubicBezTo>
                <a:cubicBezTo>
                  <a:pt x="20136" y="12186"/>
                  <a:pt x="20148" y="12173"/>
                  <a:pt x="20148" y="12110"/>
                </a:cubicBezTo>
                <a:cubicBezTo>
                  <a:pt x="20148" y="12044"/>
                  <a:pt x="20124" y="11989"/>
                  <a:pt x="20108" y="12022"/>
                </a:cubicBezTo>
                <a:close/>
                <a:moveTo>
                  <a:pt x="8373" y="18386"/>
                </a:moveTo>
                <a:cubicBezTo>
                  <a:pt x="8373" y="18332"/>
                  <a:pt x="8343" y="18432"/>
                  <a:pt x="8327" y="18541"/>
                </a:cubicBezTo>
                <a:cubicBezTo>
                  <a:pt x="8313" y="18639"/>
                  <a:pt x="8313" y="18645"/>
                  <a:pt x="8337" y="18707"/>
                </a:cubicBezTo>
                <a:lnTo>
                  <a:pt x="8364" y="18775"/>
                </a:lnTo>
                <a:lnTo>
                  <a:pt x="8343" y="18884"/>
                </a:lnTo>
                <a:cubicBezTo>
                  <a:pt x="8333" y="18945"/>
                  <a:pt x="8324" y="19026"/>
                  <a:pt x="8324" y="19065"/>
                </a:cubicBezTo>
                <a:cubicBezTo>
                  <a:pt x="8324" y="19126"/>
                  <a:pt x="8329" y="19138"/>
                  <a:pt x="8361" y="19138"/>
                </a:cubicBezTo>
                <a:cubicBezTo>
                  <a:pt x="8383" y="19138"/>
                  <a:pt x="8404" y="19115"/>
                  <a:pt x="8411" y="19086"/>
                </a:cubicBezTo>
                <a:cubicBezTo>
                  <a:pt x="8422" y="19042"/>
                  <a:pt x="8418" y="19034"/>
                  <a:pt x="8388" y="19034"/>
                </a:cubicBezTo>
                <a:cubicBezTo>
                  <a:pt x="8341" y="19034"/>
                  <a:pt x="8335" y="18965"/>
                  <a:pt x="8368" y="18827"/>
                </a:cubicBezTo>
                <a:lnTo>
                  <a:pt x="8394" y="18718"/>
                </a:lnTo>
                <a:lnTo>
                  <a:pt x="8363" y="18630"/>
                </a:lnTo>
                <a:lnTo>
                  <a:pt x="8333" y="18547"/>
                </a:lnTo>
                <a:lnTo>
                  <a:pt x="8352" y="18479"/>
                </a:lnTo>
                <a:cubicBezTo>
                  <a:pt x="8363" y="18444"/>
                  <a:pt x="8373" y="18404"/>
                  <a:pt x="8373" y="18386"/>
                </a:cubicBezTo>
                <a:close/>
                <a:moveTo>
                  <a:pt x="19872" y="19911"/>
                </a:moveTo>
                <a:cubicBezTo>
                  <a:pt x="19872" y="19945"/>
                  <a:pt x="19880" y="20017"/>
                  <a:pt x="19896" y="20123"/>
                </a:cubicBezTo>
                <a:cubicBezTo>
                  <a:pt x="19912" y="20237"/>
                  <a:pt x="19927" y="20360"/>
                  <a:pt x="19927" y="20393"/>
                </a:cubicBezTo>
                <a:cubicBezTo>
                  <a:pt x="19927" y="20426"/>
                  <a:pt x="19929" y="20478"/>
                  <a:pt x="19932" y="20512"/>
                </a:cubicBezTo>
                <a:cubicBezTo>
                  <a:pt x="19944" y="20614"/>
                  <a:pt x="19948" y="20417"/>
                  <a:pt x="19937" y="20274"/>
                </a:cubicBezTo>
                <a:cubicBezTo>
                  <a:pt x="19928" y="20162"/>
                  <a:pt x="19929" y="20145"/>
                  <a:pt x="19953" y="20092"/>
                </a:cubicBezTo>
                <a:cubicBezTo>
                  <a:pt x="19983" y="20025"/>
                  <a:pt x="19993" y="19986"/>
                  <a:pt x="19993" y="19921"/>
                </a:cubicBezTo>
                <a:cubicBezTo>
                  <a:pt x="19993" y="19883"/>
                  <a:pt x="19989" y="19882"/>
                  <a:pt x="19975" y="19926"/>
                </a:cubicBezTo>
                <a:cubicBezTo>
                  <a:pt x="19953" y="19998"/>
                  <a:pt x="19918" y="19998"/>
                  <a:pt x="19896" y="19926"/>
                </a:cubicBezTo>
                <a:cubicBezTo>
                  <a:pt x="19880" y="19877"/>
                  <a:pt x="19872" y="19876"/>
                  <a:pt x="19872" y="199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0" grpId="2"/>
      <p:bldP build="whole" bldLvl="1" animBg="1" rev="0" advAuto="0" spid="931" grpId="3"/>
      <p:bldP build="whole" bldLvl="1" animBg="1" rev="0" advAuto="0" spid="9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36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37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38" name="IMG_2301.png" descr="IMG_2301.png"/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501007" y="3778084"/>
            <a:ext cx="646196" cy="7340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39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0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3686" t="11514" r="2448" b="50235"/>
          <a:stretch>
            <a:fillRect/>
          </a:stretch>
        </p:blipFill>
        <p:spPr>
          <a:xfrm>
            <a:off x="1920983" y="1556897"/>
            <a:ext cx="5800329" cy="1650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5" fill="norm" stroke="1" extrusionOk="0">
                <a:moveTo>
                  <a:pt x="21221" y="5"/>
                </a:moveTo>
                <a:cubicBezTo>
                  <a:pt x="21140" y="-8"/>
                  <a:pt x="21139" y="-10"/>
                  <a:pt x="21019" y="187"/>
                </a:cubicBezTo>
                <a:cubicBezTo>
                  <a:pt x="20956" y="289"/>
                  <a:pt x="20877" y="583"/>
                  <a:pt x="20843" y="835"/>
                </a:cubicBezTo>
                <a:cubicBezTo>
                  <a:pt x="20820" y="1010"/>
                  <a:pt x="20818" y="1066"/>
                  <a:pt x="20818" y="1400"/>
                </a:cubicBezTo>
                <a:cubicBezTo>
                  <a:pt x="20818" y="1755"/>
                  <a:pt x="20818" y="1789"/>
                  <a:pt x="20849" y="2007"/>
                </a:cubicBezTo>
                <a:cubicBezTo>
                  <a:pt x="20902" y="2385"/>
                  <a:pt x="20993" y="2638"/>
                  <a:pt x="21112" y="2754"/>
                </a:cubicBezTo>
                <a:cubicBezTo>
                  <a:pt x="21200" y="2840"/>
                  <a:pt x="21290" y="2808"/>
                  <a:pt x="21385" y="2650"/>
                </a:cubicBezTo>
                <a:cubicBezTo>
                  <a:pt x="21467" y="2514"/>
                  <a:pt x="21520" y="2327"/>
                  <a:pt x="21561" y="2033"/>
                </a:cubicBezTo>
                <a:cubicBezTo>
                  <a:pt x="21596" y="1782"/>
                  <a:pt x="21598" y="1765"/>
                  <a:pt x="21598" y="1400"/>
                </a:cubicBezTo>
                <a:cubicBezTo>
                  <a:pt x="21598" y="1045"/>
                  <a:pt x="21596" y="1019"/>
                  <a:pt x="21565" y="804"/>
                </a:cubicBezTo>
                <a:cubicBezTo>
                  <a:pt x="21500" y="337"/>
                  <a:pt x="21368" y="29"/>
                  <a:pt x="21221" y="5"/>
                </a:cubicBezTo>
                <a:close/>
                <a:moveTo>
                  <a:pt x="9563" y="16"/>
                </a:moveTo>
                <a:cubicBezTo>
                  <a:pt x="9487" y="16"/>
                  <a:pt x="9468" y="26"/>
                  <a:pt x="9418" y="109"/>
                </a:cubicBezTo>
                <a:cubicBezTo>
                  <a:pt x="9295" y="312"/>
                  <a:pt x="9236" y="524"/>
                  <a:pt x="9190" y="918"/>
                </a:cubicBezTo>
                <a:cubicBezTo>
                  <a:pt x="9169" y="1105"/>
                  <a:pt x="9162" y="1208"/>
                  <a:pt x="9162" y="1406"/>
                </a:cubicBezTo>
                <a:cubicBezTo>
                  <a:pt x="9162" y="1543"/>
                  <a:pt x="9166" y="1685"/>
                  <a:pt x="9171" y="1717"/>
                </a:cubicBezTo>
                <a:cubicBezTo>
                  <a:pt x="9176" y="1749"/>
                  <a:pt x="9190" y="1862"/>
                  <a:pt x="9202" y="1971"/>
                </a:cubicBezTo>
                <a:cubicBezTo>
                  <a:pt x="9242" y="2336"/>
                  <a:pt x="9342" y="2636"/>
                  <a:pt x="9462" y="2749"/>
                </a:cubicBezTo>
                <a:cubicBezTo>
                  <a:pt x="9639" y="2916"/>
                  <a:pt x="9834" y="2619"/>
                  <a:pt x="9914" y="2054"/>
                </a:cubicBezTo>
                <a:cubicBezTo>
                  <a:pt x="9930" y="1942"/>
                  <a:pt x="9944" y="1823"/>
                  <a:pt x="9944" y="1789"/>
                </a:cubicBezTo>
                <a:cubicBezTo>
                  <a:pt x="9944" y="1756"/>
                  <a:pt x="9947" y="1718"/>
                  <a:pt x="9953" y="1706"/>
                </a:cubicBezTo>
                <a:cubicBezTo>
                  <a:pt x="9958" y="1695"/>
                  <a:pt x="9963" y="1556"/>
                  <a:pt x="9963" y="1400"/>
                </a:cubicBezTo>
                <a:cubicBezTo>
                  <a:pt x="9963" y="1150"/>
                  <a:pt x="9959" y="1087"/>
                  <a:pt x="9931" y="866"/>
                </a:cubicBezTo>
                <a:cubicBezTo>
                  <a:pt x="9894" y="588"/>
                  <a:pt x="9817" y="289"/>
                  <a:pt x="9758" y="192"/>
                </a:cubicBezTo>
                <a:cubicBezTo>
                  <a:pt x="9738" y="160"/>
                  <a:pt x="9705" y="105"/>
                  <a:pt x="9685" y="73"/>
                </a:cubicBezTo>
                <a:cubicBezTo>
                  <a:pt x="9659" y="30"/>
                  <a:pt x="9625" y="16"/>
                  <a:pt x="9563" y="16"/>
                </a:cubicBezTo>
                <a:close/>
                <a:moveTo>
                  <a:pt x="7123" y="1608"/>
                </a:moveTo>
                <a:cubicBezTo>
                  <a:pt x="7123" y="1654"/>
                  <a:pt x="7131" y="1746"/>
                  <a:pt x="7148" y="1862"/>
                </a:cubicBezTo>
                <a:cubicBezTo>
                  <a:pt x="7164" y="1977"/>
                  <a:pt x="7177" y="2099"/>
                  <a:pt x="7177" y="2132"/>
                </a:cubicBezTo>
                <a:cubicBezTo>
                  <a:pt x="7177" y="2164"/>
                  <a:pt x="7181" y="2217"/>
                  <a:pt x="7185" y="2251"/>
                </a:cubicBezTo>
                <a:cubicBezTo>
                  <a:pt x="7198" y="2362"/>
                  <a:pt x="7200" y="2129"/>
                  <a:pt x="7188" y="1981"/>
                </a:cubicBezTo>
                <a:cubicBezTo>
                  <a:pt x="7178" y="1863"/>
                  <a:pt x="7178" y="1839"/>
                  <a:pt x="7194" y="1800"/>
                </a:cubicBezTo>
                <a:cubicBezTo>
                  <a:pt x="7203" y="1776"/>
                  <a:pt x="7223" y="1758"/>
                  <a:pt x="7238" y="1758"/>
                </a:cubicBezTo>
                <a:cubicBezTo>
                  <a:pt x="7253" y="1758"/>
                  <a:pt x="7265" y="1751"/>
                  <a:pt x="7265" y="1743"/>
                </a:cubicBezTo>
                <a:cubicBezTo>
                  <a:pt x="7265" y="1735"/>
                  <a:pt x="7266" y="1711"/>
                  <a:pt x="7269" y="1686"/>
                </a:cubicBezTo>
                <a:cubicBezTo>
                  <a:pt x="7272" y="1655"/>
                  <a:pt x="7266" y="1639"/>
                  <a:pt x="7247" y="1639"/>
                </a:cubicBezTo>
                <a:cubicBezTo>
                  <a:pt x="7231" y="1639"/>
                  <a:pt x="7215" y="1651"/>
                  <a:pt x="7211" y="1665"/>
                </a:cubicBezTo>
                <a:cubicBezTo>
                  <a:pt x="7198" y="1711"/>
                  <a:pt x="7169" y="1688"/>
                  <a:pt x="7149" y="1618"/>
                </a:cubicBezTo>
                <a:cubicBezTo>
                  <a:pt x="7133" y="1560"/>
                  <a:pt x="7123" y="1562"/>
                  <a:pt x="7123" y="1608"/>
                </a:cubicBezTo>
                <a:close/>
                <a:moveTo>
                  <a:pt x="3174" y="1649"/>
                </a:moveTo>
                <a:cubicBezTo>
                  <a:pt x="3174" y="1685"/>
                  <a:pt x="3181" y="1761"/>
                  <a:pt x="3198" y="1872"/>
                </a:cubicBezTo>
                <a:cubicBezTo>
                  <a:pt x="3215" y="1992"/>
                  <a:pt x="3232" y="2161"/>
                  <a:pt x="3234" y="2246"/>
                </a:cubicBezTo>
                <a:cubicBezTo>
                  <a:pt x="3242" y="2492"/>
                  <a:pt x="3250" y="2421"/>
                  <a:pt x="3245" y="2147"/>
                </a:cubicBezTo>
                <a:lnTo>
                  <a:pt x="3240" y="1898"/>
                </a:lnTo>
                <a:lnTo>
                  <a:pt x="3271" y="1810"/>
                </a:lnTo>
                <a:cubicBezTo>
                  <a:pt x="3289" y="1761"/>
                  <a:pt x="3304" y="1695"/>
                  <a:pt x="3304" y="1665"/>
                </a:cubicBezTo>
                <a:cubicBezTo>
                  <a:pt x="3304" y="1615"/>
                  <a:pt x="3302" y="1614"/>
                  <a:pt x="3286" y="1665"/>
                </a:cubicBezTo>
                <a:cubicBezTo>
                  <a:pt x="3264" y="1737"/>
                  <a:pt x="3219" y="1737"/>
                  <a:pt x="3196" y="1665"/>
                </a:cubicBezTo>
                <a:cubicBezTo>
                  <a:pt x="3180" y="1615"/>
                  <a:pt x="3174" y="1613"/>
                  <a:pt x="3174" y="1649"/>
                </a:cubicBezTo>
                <a:close/>
                <a:moveTo>
                  <a:pt x="3428" y="1893"/>
                </a:moveTo>
                <a:cubicBezTo>
                  <a:pt x="3412" y="1890"/>
                  <a:pt x="3411" y="2014"/>
                  <a:pt x="3427" y="2054"/>
                </a:cubicBezTo>
                <a:cubicBezTo>
                  <a:pt x="3449" y="2111"/>
                  <a:pt x="3458" y="2107"/>
                  <a:pt x="3465" y="2044"/>
                </a:cubicBezTo>
                <a:cubicBezTo>
                  <a:pt x="3470" y="1997"/>
                  <a:pt x="3445" y="1896"/>
                  <a:pt x="3428" y="1893"/>
                </a:cubicBezTo>
                <a:close/>
                <a:moveTo>
                  <a:pt x="18066" y="2277"/>
                </a:moveTo>
                <a:cubicBezTo>
                  <a:pt x="18061" y="2266"/>
                  <a:pt x="18047" y="2332"/>
                  <a:pt x="18036" y="2422"/>
                </a:cubicBezTo>
                <a:cubicBezTo>
                  <a:pt x="17998" y="2742"/>
                  <a:pt x="17993" y="2750"/>
                  <a:pt x="17968" y="2521"/>
                </a:cubicBezTo>
                <a:cubicBezTo>
                  <a:pt x="17948" y="2335"/>
                  <a:pt x="17921" y="2209"/>
                  <a:pt x="17921" y="2303"/>
                </a:cubicBezTo>
                <a:cubicBezTo>
                  <a:pt x="17921" y="2332"/>
                  <a:pt x="17935" y="2447"/>
                  <a:pt x="17951" y="2557"/>
                </a:cubicBezTo>
                <a:cubicBezTo>
                  <a:pt x="17967" y="2667"/>
                  <a:pt x="17981" y="2806"/>
                  <a:pt x="17985" y="2868"/>
                </a:cubicBezTo>
                <a:cubicBezTo>
                  <a:pt x="17989" y="2948"/>
                  <a:pt x="17994" y="2968"/>
                  <a:pt x="17999" y="2936"/>
                </a:cubicBezTo>
                <a:cubicBezTo>
                  <a:pt x="18004" y="2911"/>
                  <a:pt x="18008" y="2866"/>
                  <a:pt x="18008" y="2837"/>
                </a:cubicBezTo>
                <a:cubicBezTo>
                  <a:pt x="18008" y="2809"/>
                  <a:pt x="18024" y="2675"/>
                  <a:pt x="18042" y="2541"/>
                </a:cubicBezTo>
                <a:cubicBezTo>
                  <a:pt x="18062" y="2401"/>
                  <a:pt x="18071" y="2289"/>
                  <a:pt x="18066" y="2277"/>
                </a:cubicBezTo>
                <a:close/>
                <a:moveTo>
                  <a:pt x="14701" y="2308"/>
                </a:moveTo>
                <a:cubicBezTo>
                  <a:pt x="14679" y="2261"/>
                  <a:pt x="14679" y="2379"/>
                  <a:pt x="14699" y="2593"/>
                </a:cubicBezTo>
                <a:cubicBezTo>
                  <a:pt x="14712" y="2719"/>
                  <a:pt x="14722" y="2876"/>
                  <a:pt x="14723" y="2941"/>
                </a:cubicBezTo>
                <a:lnTo>
                  <a:pt x="14725" y="3060"/>
                </a:lnTo>
                <a:lnTo>
                  <a:pt x="14735" y="2915"/>
                </a:lnTo>
                <a:cubicBezTo>
                  <a:pt x="14743" y="2801"/>
                  <a:pt x="14741" y="2726"/>
                  <a:pt x="14728" y="2552"/>
                </a:cubicBezTo>
                <a:cubicBezTo>
                  <a:pt x="14718" y="2431"/>
                  <a:pt x="14706" y="2320"/>
                  <a:pt x="14701" y="2308"/>
                </a:cubicBezTo>
                <a:close/>
                <a:moveTo>
                  <a:pt x="14886" y="2588"/>
                </a:moveTo>
                <a:cubicBezTo>
                  <a:pt x="14873" y="2616"/>
                  <a:pt x="14875" y="2693"/>
                  <a:pt x="14889" y="2713"/>
                </a:cubicBezTo>
                <a:cubicBezTo>
                  <a:pt x="14913" y="2747"/>
                  <a:pt x="14926" y="2734"/>
                  <a:pt x="14926" y="2671"/>
                </a:cubicBezTo>
                <a:cubicBezTo>
                  <a:pt x="14926" y="2605"/>
                  <a:pt x="14901" y="2555"/>
                  <a:pt x="14886" y="2588"/>
                </a:cubicBezTo>
                <a:close/>
                <a:moveTo>
                  <a:pt x="3291" y="2925"/>
                </a:moveTo>
                <a:cubicBezTo>
                  <a:pt x="3276" y="2925"/>
                  <a:pt x="3270" y="2953"/>
                  <a:pt x="3264" y="3070"/>
                </a:cubicBezTo>
                <a:cubicBezTo>
                  <a:pt x="3260" y="3161"/>
                  <a:pt x="3246" y="3258"/>
                  <a:pt x="3230" y="3314"/>
                </a:cubicBezTo>
                <a:cubicBezTo>
                  <a:pt x="3173" y="3524"/>
                  <a:pt x="3261" y="3516"/>
                  <a:pt x="1643" y="3517"/>
                </a:cubicBezTo>
                <a:cubicBezTo>
                  <a:pt x="658" y="3517"/>
                  <a:pt x="156" y="3530"/>
                  <a:pt x="133" y="3553"/>
                </a:cubicBezTo>
                <a:cubicBezTo>
                  <a:pt x="66" y="3618"/>
                  <a:pt x="18" y="3807"/>
                  <a:pt x="4" y="4066"/>
                </a:cubicBezTo>
                <a:cubicBezTo>
                  <a:pt x="-2" y="4178"/>
                  <a:pt x="0" y="4191"/>
                  <a:pt x="17" y="4191"/>
                </a:cubicBezTo>
                <a:cubicBezTo>
                  <a:pt x="31" y="4191"/>
                  <a:pt x="40" y="4158"/>
                  <a:pt x="48" y="4066"/>
                </a:cubicBezTo>
                <a:cubicBezTo>
                  <a:pt x="66" y="3873"/>
                  <a:pt x="84" y="3794"/>
                  <a:pt x="128" y="3719"/>
                </a:cubicBezTo>
                <a:cubicBezTo>
                  <a:pt x="169" y="3650"/>
                  <a:pt x="177" y="3651"/>
                  <a:pt x="1649" y="3651"/>
                </a:cubicBezTo>
                <a:cubicBezTo>
                  <a:pt x="3269" y="3651"/>
                  <a:pt x="3182" y="3659"/>
                  <a:pt x="3257" y="3449"/>
                </a:cubicBezTo>
                <a:lnTo>
                  <a:pt x="3292" y="3351"/>
                </a:lnTo>
                <a:lnTo>
                  <a:pt x="3314" y="3434"/>
                </a:lnTo>
                <a:cubicBezTo>
                  <a:pt x="3326" y="3479"/>
                  <a:pt x="3360" y="3547"/>
                  <a:pt x="3388" y="3584"/>
                </a:cubicBezTo>
                <a:cubicBezTo>
                  <a:pt x="3439" y="3651"/>
                  <a:pt x="3461" y="3651"/>
                  <a:pt x="4974" y="3651"/>
                </a:cubicBezTo>
                <a:cubicBezTo>
                  <a:pt x="5991" y="3651"/>
                  <a:pt x="6520" y="3665"/>
                  <a:pt x="6543" y="3688"/>
                </a:cubicBezTo>
                <a:cubicBezTo>
                  <a:pt x="6586" y="3729"/>
                  <a:pt x="6624" y="3877"/>
                  <a:pt x="6638" y="4056"/>
                </a:cubicBezTo>
                <a:cubicBezTo>
                  <a:pt x="6643" y="4128"/>
                  <a:pt x="6654" y="4192"/>
                  <a:pt x="6660" y="4201"/>
                </a:cubicBezTo>
                <a:cubicBezTo>
                  <a:pt x="6692" y="4247"/>
                  <a:pt x="6705" y="4223"/>
                  <a:pt x="6715" y="4092"/>
                </a:cubicBezTo>
                <a:cubicBezTo>
                  <a:pt x="6726" y="3947"/>
                  <a:pt x="6763" y="3775"/>
                  <a:pt x="6796" y="3714"/>
                </a:cubicBezTo>
                <a:cubicBezTo>
                  <a:pt x="6807" y="3692"/>
                  <a:pt x="6879" y="3664"/>
                  <a:pt x="6956" y="3651"/>
                </a:cubicBezTo>
                <a:cubicBezTo>
                  <a:pt x="7103" y="3628"/>
                  <a:pt x="7148" y="3583"/>
                  <a:pt x="7191" y="3418"/>
                </a:cubicBezTo>
                <a:lnTo>
                  <a:pt x="7210" y="3345"/>
                </a:lnTo>
                <a:lnTo>
                  <a:pt x="7239" y="3439"/>
                </a:lnTo>
                <a:cubicBezTo>
                  <a:pt x="7294" y="3600"/>
                  <a:pt x="7328" y="3629"/>
                  <a:pt x="7479" y="3651"/>
                </a:cubicBezTo>
                <a:cubicBezTo>
                  <a:pt x="7600" y="3670"/>
                  <a:pt x="7625" y="3682"/>
                  <a:pt x="7647" y="3740"/>
                </a:cubicBezTo>
                <a:cubicBezTo>
                  <a:pt x="7684" y="3836"/>
                  <a:pt x="7709" y="3961"/>
                  <a:pt x="7717" y="4092"/>
                </a:cubicBezTo>
                <a:cubicBezTo>
                  <a:pt x="7722" y="4175"/>
                  <a:pt x="7729" y="4209"/>
                  <a:pt x="7745" y="4217"/>
                </a:cubicBezTo>
                <a:cubicBezTo>
                  <a:pt x="7758" y="4223"/>
                  <a:pt x="7766" y="4212"/>
                  <a:pt x="7766" y="4186"/>
                </a:cubicBezTo>
                <a:cubicBezTo>
                  <a:pt x="7765" y="4077"/>
                  <a:pt x="7742" y="3859"/>
                  <a:pt x="7720" y="3755"/>
                </a:cubicBezTo>
                <a:cubicBezTo>
                  <a:pt x="7682" y="3578"/>
                  <a:pt x="7644" y="3540"/>
                  <a:pt x="7486" y="3517"/>
                </a:cubicBezTo>
                <a:cubicBezTo>
                  <a:pt x="7370" y="3499"/>
                  <a:pt x="7339" y="3485"/>
                  <a:pt x="7312" y="3428"/>
                </a:cubicBezTo>
                <a:cubicBezTo>
                  <a:pt x="7270" y="3342"/>
                  <a:pt x="7235" y="3163"/>
                  <a:pt x="7235" y="3034"/>
                </a:cubicBezTo>
                <a:cubicBezTo>
                  <a:pt x="7235" y="2951"/>
                  <a:pt x="7232" y="2937"/>
                  <a:pt x="7214" y="2946"/>
                </a:cubicBezTo>
                <a:cubicBezTo>
                  <a:pt x="7198" y="2954"/>
                  <a:pt x="7191" y="2986"/>
                  <a:pt x="7186" y="3081"/>
                </a:cubicBezTo>
                <a:cubicBezTo>
                  <a:pt x="7171" y="3405"/>
                  <a:pt x="7125" y="3490"/>
                  <a:pt x="6942" y="3517"/>
                </a:cubicBezTo>
                <a:cubicBezTo>
                  <a:pt x="6773" y="3541"/>
                  <a:pt x="6738" y="3588"/>
                  <a:pt x="6690" y="3874"/>
                </a:cubicBezTo>
                <a:cubicBezTo>
                  <a:pt x="6680" y="3930"/>
                  <a:pt x="6678" y="3923"/>
                  <a:pt x="6654" y="3797"/>
                </a:cubicBezTo>
                <a:cubicBezTo>
                  <a:pt x="6636" y="3700"/>
                  <a:pt x="6613" y="3633"/>
                  <a:pt x="6580" y="3584"/>
                </a:cubicBezTo>
                <a:lnTo>
                  <a:pt x="6533" y="3517"/>
                </a:lnTo>
                <a:lnTo>
                  <a:pt x="4999" y="3517"/>
                </a:lnTo>
                <a:cubicBezTo>
                  <a:pt x="3941" y="3516"/>
                  <a:pt x="3452" y="3505"/>
                  <a:pt x="3427" y="3480"/>
                </a:cubicBezTo>
                <a:cubicBezTo>
                  <a:pt x="3369" y="3424"/>
                  <a:pt x="3321" y="3249"/>
                  <a:pt x="3314" y="3070"/>
                </a:cubicBezTo>
                <a:cubicBezTo>
                  <a:pt x="3310" y="2951"/>
                  <a:pt x="3306" y="2925"/>
                  <a:pt x="3291" y="2925"/>
                </a:cubicBezTo>
                <a:close/>
                <a:moveTo>
                  <a:pt x="17999" y="3517"/>
                </a:moveTo>
                <a:cubicBezTo>
                  <a:pt x="17987" y="3517"/>
                  <a:pt x="17981" y="3549"/>
                  <a:pt x="17977" y="3651"/>
                </a:cubicBezTo>
                <a:cubicBezTo>
                  <a:pt x="17971" y="3815"/>
                  <a:pt x="17942" y="3938"/>
                  <a:pt x="17889" y="4025"/>
                </a:cubicBezTo>
                <a:cubicBezTo>
                  <a:pt x="17853" y="4083"/>
                  <a:pt x="17815" y="4086"/>
                  <a:pt x="17336" y="4087"/>
                </a:cubicBezTo>
                <a:cubicBezTo>
                  <a:pt x="16982" y="4088"/>
                  <a:pt x="16809" y="4102"/>
                  <a:pt x="16779" y="4129"/>
                </a:cubicBezTo>
                <a:cubicBezTo>
                  <a:pt x="16751" y="4153"/>
                  <a:pt x="16724" y="4210"/>
                  <a:pt x="16705" y="4279"/>
                </a:cubicBezTo>
                <a:lnTo>
                  <a:pt x="16674" y="4388"/>
                </a:lnTo>
                <a:lnTo>
                  <a:pt x="16638" y="4274"/>
                </a:lnTo>
                <a:cubicBezTo>
                  <a:pt x="16619" y="4211"/>
                  <a:pt x="16586" y="4148"/>
                  <a:pt x="16566" y="4129"/>
                </a:cubicBezTo>
                <a:cubicBezTo>
                  <a:pt x="16541" y="4105"/>
                  <a:pt x="16257" y="4092"/>
                  <a:pt x="15706" y="4092"/>
                </a:cubicBezTo>
                <a:cubicBezTo>
                  <a:pt x="15157" y="4092"/>
                  <a:pt x="14869" y="4080"/>
                  <a:pt x="14844" y="4056"/>
                </a:cubicBezTo>
                <a:cubicBezTo>
                  <a:pt x="14787" y="4000"/>
                  <a:pt x="14749" y="3859"/>
                  <a:pt x="14742" y="3682"/>
                </a:cubicBezTo>
                <a:cubicBezTo>
                  <a:pt x="14738" y="3563"/>
                  <a:pt x="14733" y="3532"/>
                  <a:pt x="14717" y="3532"/>
                </a:cubicBezTo>
                <a:cubicBezTo>
                  <a:pt x="14703" y="3532"/>
                  <a:pt x="14698" y="3562"/>
                  <a:pt x="14694" y="3657"/>
                </a:cubicBezTo>
                <a:cubicBezTo>
                  <a:pt x="14686" y="3820"/>
                  <a:pt x="14663" y="3941"/>
                  <a:pt x="14624" y="4014"/>
                </a:cubicBezTo>
                <a:cubicBezTo>
                  <a:pt x="14595" y="4070"/>
                  <a:pt x="14534" y="4077"/>
                  <a:pt x="13760" y="4092"/>
                </a:cubicBezTo>
                <a:cubicBezTo>
                  <a:pt x="12837" y="4111"/>
                  <a:pt x="12896" y="4092"/>
                  <a:pt x="12840" y="4326"/>
                </a:cubicBezTo>
                <a:cubicBezTo>
                  <a:pt x="12818" y="4420"/>
                  <a:pt x="12796" y="4618"/>
                  <a:pt x="12796" y="4725"/>
                </a:cubicBezTo>
                <a:cubicBezTo>
                  <a:pt x="12796" y="4748"/>
                  <a:pt x="12804" y="4766"/>
                  <a:pt x="12814" y="4766"/>
                </a:cubicBezTo>
                <a:cubicBezTo>
                  <a:pt x="12826" y="4766"/>
                  <a:pt x="12835" y="4736"/>
                  <a:pt x="12839" y="4673"/>
                </a:cubicBezTo>
                <a:cubicBezTo>
                  <a:pt x="12848" y="4536"/>
                  <a:pt x="12878" y="4375"/>
                  <a:pt x="12908" y="4305"/>
                </a:cubicBezTo>
                <a:cubicBezTo>
                  <a:pt x="12933" y="4248"/>
                  <a:pt x="12986" y="4243"/>
                  <a:pt x="13768" y="4227"/>
                </a:cubicBezTo>
                <a:cubicBezTo>
                  <a:pt x="14558" y="4211"/>
                  <a:pt x="14604" y="4204"/>
                  <a:pt x="14636" y="4144"/>
                </a:cubicBezTo>
                <a:cubicBezTo>
                  <a:pt x="14654" y="4109"/>
                  <a:pt x="14681" y="4044"/>
                  <a:pt x="14695" y="3999"/>
                </a:cubicBezTo>
                <a:lnTo>
                  <a:pt x="14719" y="3921"/>
                </a:lnTo>
                <a:lnTo>
                  <a:pt x="14738" y="3994"/>
                </a:lnTo>
                <a:cubicBezTo>
                  <a:pt x="14748" y="4033"/>
                  <a:pt x="14774" y="4094"/>
                  <a:pt x="14796" y="4134"/>
                </a:cubicBezTo>
                <a:cubicBezTo>
                  <a:pt x="14834" y="4206"/>
                  <a:pt x="14836" y="4210"/>
                  <a:pt x="15696" y="4227"/>
                </a:cubicBezTo>
                <a:cubicBezTo>
                  <a:pt x="16506" y="4243"/>
                  <a:pt x="16560" y="4248"/>
                  <a:pt x="16585" y="4305"/>
                </a:cubicBezTo>
                <a:cubicBezTo>
                  <a:pt x="16619" y="4383"/>
                  <a:pt x="16650" y="4554"/>
                  <a:pt x="16650" y="4673"/>
                </a:cubicBezTo>
                <a:cubicBezTo>
                  <a:pt x="16650" y="4750"/>
                  <a:pt x="16654" y="4766"/>
                  <a:pt x="16674" y="4766"/>
                </a:cubicBezTo>
                <a:cubicBezTo>
                  <a:pt x="16695" y="4766"/>
                  <a:pt x="16698" y="4753"/>
                  <a:pt x="16698" y="4652"/>
                </a:cubicBezTo>
                <a:cubicBezTo>
                  <a:pt x="16698" y="4512"/>
                  <a:pt x="16736" y="4341"/>
                  <a:pt x="16782" y="4274"/>
                </a:cubicBezTo>
                <a:cubicBezTo>
                  <a:pt x="16807" y="4237"/>
                  <a:pt x="16915" y="4227"/>
                  <a:pt x="17327" y="4227"/>
                </a:cubicBezTo>
                <a:cubicBezTo>
                  <a:pt x="17884" y="4227"/>
                  <a:pt x="17898" y="4221"/>
                  <a:pt x="17965" y="4040"/>
                </a:cubicBezTo>
                <a:lnTo>
                  <a:pt x="17999" y="3952"/>
                </a:lnTo>
                <a:lnTo>
                  <a:pt x="18032" y="4040"/>
                </a:lnTo>
                <a:cubicBezTo>
                  <a:pt x="18100" y="4221"/>
                  <a:pt x="18114" y="4227"/>
                  <a:pt x="18675" y="4227"/>
                </a:cubicBezTo>
                <a:cubicBezTo>
                  <a:pt x="19018" y="4227"/>
                  <a:pt x="19202" y="4240"/>
                  <a:pt x="19220" y="4263"/>
                </a:cubicBezTo>
                <a:cubicBezTo>
                  <a:pt x="19263" y="4320"/>
                  <a:pt x="19299" y="4464"/>
                  <a:pt x="19310" y="4621"/>
                </a:cubicBezTo>
                <a:cubicBezTo>
                  <a:pt x="19318" y="4727"/>
                  <a:pt x="19327" y="4766"/>
                  <a:pt x="19340" y="4766"/>
                </a:cubicBezTo>
                <a:cubicBezTo>
                  <a:pt x="19388" y="4766"/>
                  <a:pt x="19328" y="4287"/>
                  <a:pt x="19266" y="4175"/>
                </a:cubicBezTo>
                <a:cubicBezTo>
                  <a:pt x="19229" y="4108"/>
                  <a:pt x="19208" y="4109"/>
                  <a:pt x="18678" y="4092"/>
                </a:cubicBezTo>
                <a:cubicBezTo>
                  <a:pt x="18191" y="4077"/>
                  <a:pt x="18126" y="4069"/>
                  <a:pt x="18100" y="4020"/>
                </a:cubicBezTo>
                <a:cubicBezTo>
                  <a:pt x="18054" y="3930"/>
                  <a:pt x="18026" y="3801"/>
                  <a:pt x="18020" y="3651"/>
                </a:cubicBezTo>
                <a:cubicBezTo>
                  <a:pt x="18016" y="3549"/>
                  <a:pt x="18012" y="3517"/>
                  <a:pt x="17999" y="3517"/>
                </a:cubicBezTo>
                <a:close/>
                <a:moveTo>
                  <a:pt x="0" y="4564"/>
                </a:moveTo>
                <a:lnTo>
                  <a:pt x="0" y="12951"/>
                </a:lnTo>
                <a:lnTo>
                  <a:pt x="0" y="21337"/>
                </a:lnTo>
                <a:lnTo>
                  <a:pt x="3888" y="21337"/>
                </a:lnTo>
                <a:lnTo>
                  <a:pt x="7776" y="21337"/>
                </a:lnTo>
                <a:lnTo>
                  <a:pt x="7776" y="12951"/>
                </a:lnTo>
                <a:lnTo>
                  <a:pt x="7776" y="4564"/>
                </a:lnTo>
                <a:lnTo>
                  <a:pt x="3888" y="4564"/>
                </a:lnTo>
                <a:lnTo>
                  <a:pt x="0" y="4564"/>
                </a:lnTo>
                <a:close/>
                <a:moveTo>
                  <a:pt x="7906" y="4642"/>
                </a:moveTo>
                <a:cubicBezTo>
                  <a:pt x="7876" y="4625"/>
                  <a:pt x="7872" y="4631"/>
                  <a:pt x="7872" y="4689"/>
                </a:cubicBezTo>
                <a:cubicBezTo>
                  <a:pt x="7872" y="4737"/>
                  <a:pt x="7882" y="4764"/>
                  <a:pt x="7909" y="4792"/>
                </a:cubicBezTo>
                <a:cubicBezTo>
                  <a:pt x="7929" y="4814"/>
                  <a:pt x="7958" y="4866"/>
                  <a:pt x="7972" y="4906"/>
                </a:cubicBezTo>
                <a:cubicBezTo>
                  <a:pt x="8027" y="5056"/>
                  <a:pt x="8026" y="5001"/>
                  <a:pt x="8026" y="7619"/>
                </a:cubicBezTo>
                <a:cubicBezTo>
                  <a:pt x="8026" y="10280"/>
                  <a:pt x="8025" y="10263"/>
                  <a:pt x="8085" y="10503"/>
                </a:cubicBezTo>
                <a:lnTo>
                  <a:pt x="8116" y="10622"/>
                </a:lnTo>
                <a:lnTo>
                  <a:pt x="8091" y="10710"/>
                </a:lnTo>
                <a:cubicBezTo>
                  <a:pt x="8077" y="10760"/>
                  <a:pt x="8057" y="10864"/>
                  <a:pt x="8048" y="10938"/>
                </a:cubicBezTo>
                <a:cubicBezTo>
                  <a:pt x="8032" y="11064"/>
                  <a:pt x="8030" y="11262"/>
                  <a:pt x="8026" y="13630"/>
                </a:cubicBezTo>
                <a:cubicBezTo>
                  <a:pt x="8021" y="15997"/>
                  <a:pt x="8019" y="16191"/>
                  <a:pt x="8003" y="16275"/>
                </a:cubicBezTo>
                <a:cubicBezTo>
                  <a:pt x="7982" y="16389"/>
                  <a:pt x="7947" y="16469"/>
                  <a:pt x="7907" y="16498"/>
                </a:cubicBezTo>
                <a:cubicBezTo>
                  <a:pt x="7883" y="16516"/>
                  <a:pt x="7876" y="16539"/>
                  <a:pt x="7873" y="16612"/>
                </a:cubicBezTo>
                <a:cubicBezTo>
                  <a:pt x="7871" y="16690"/>
                  <a:pt x="7874" y="16705"/>
                  <a:pt x="7894" y="16705"/>
                </a:cubicBezTo>
                <a:cubicBezTo>
                  <a:pt x="7923" y="16705"/>
                  <a:pt x="7973" y="16821"/>
                  <a:pt x="8000" y="16949"/>
                </a:cubicBezTo>
                <a:cubicBezTo>
                  <a:pt x="8019" y="17035"/>
                  <a:pt x="8021" y="17106"/>
                  <a:pt x="8026" y="17660"/>
                </a:cubicBezTo>
                <a:cubicBezTo>
                  <a:pt x="8031" y="18323"/>
                  <a:pt x="8041" y="18454"/>
                  <a:pt x="8091" y="18635"/>
                </a:cubicBezTo>
                <a:lnTo>
                  <a:pt x="8114" y="18728"/>
                </a:lnTo>
                <a:lnTo>
                  <a:pt x="8085" y="18858"/>
                </a:lnTo>
                <a:cubicBezTo>
                  <a:pt x="8034" y="19081"/>
                  <a:pt x="8026" y="19230"/>
                  <a:pt x="8026" y="20056"/>
                </a:cubicBezTo>
                <a:cubicBezTo>
                  <a:pt x="8026" y="20604"/>
                  <a:pt x="8022" y="20825"/>
                  <a:pt x="8012" y="20906"/>
                </a:cubicBezTo>
                <a:cubicBezTo>
                  <a:pt x="7995" y="21051"/>
                  <a:pt x="7946" y="21195"/>
                  <a:pt x="7904" y="21223"/>
                </a:cubicBezTo>
                <a:cubicBezTo>
                  <a:pt x="7880" y="21239"/>
                  <a:pt x="7872" y="21260"/>
                  <a:pt x="7872" y="21306"/>
                </a:cubicBezTo>
                <a:cubicBezTo>
                  <a:pt x="7872" y="21411"/>
                  <a:pt x="7942" y="21365"/>
                  <a:pt x="8000" y="21223"/>
                </a:cubicBezTo>
                <a:cubicBezTo>
                  <a:pt x="8056" y="21087"/>
                  <a:pt x="8064" y="20960"/>
                  <a:pt x="8064" y="20165"/>
                </a:cubicBezTo>
                <a:cubicBezTo>
                  <a:pt x="8064" y="19761"/>
                  <a:pt x="8070" y="19368"/>
                  <a:pt x="8076" y="19268"/>
                </a:cubicBezTo>
                <a:cubicBezTo>
                  <a:pt x="8090" y="19033"/>
                  <a:pt x="8139" y="18849"/>
                  <a:pt x="8197" y="18816"/>
                </a:cubicBezTo>
                <a:cubicBezTo>
                  <a:pt x="8226" y="18800"/>
                  <a:pt x="8238" y="18776"/>
                  <a:pt x="8238" y="18733"/>
                </a:cubicBezTo>
                <a:cubicBezTo>
                  <a:pt x="8238" y="18690"/>
                  <a:pt x="8227" y="18669"/>
                  <a:pt x="8199" y="18656"/>
                </a:cubicBezTo>
                <a:cubicBezTo>
                  <a:pt x="8144" y="18630"/>
                  <a:pt x="8114" y="18548"/>
                  <a:pt x="8091" y="18365"/>
                </a:cubicBezTo>
                <a:cubicBezTo>
                  <a:pt x="8073" y="18230"/>
                  <a:pt x="8069" y="18120"/>
                  <a:pt x="8064" y="17598"/>
                </a:cubicBezTo>
                <a:cubicBezTo>
                  <a:pt x="8058" y="16929"/>
                  <a:pt x="8052" y="16840"/>
                  <a:pt x="7996" y="16695"/>
                </a:cubicBezTo>
                <a:lnTo>
                  <a:pt x="7968" y="16622"/>
                </a:lnTo>
                <a:lnTo>
                  <a:pt x="8002" y="16508"/>
                </a:lnTo>
                <a:cubicBezTo>
                  <a:pt x="8067" y="16299"/>
                  <a:pt x="8064" y="16422"/>
                  <a:pt x="8064" y="13749"/>
                </a:cubicBezTo>
                <a:cubicBezTo>
                  <a:pt x="8064" y="12095"/>
                  <a:pt x="8067" y="11277"/>
                  <a:pt x="8074" y="11156"/>
                </a:cubicBezTo>
                <a:cubicBezTo>
                  <a:pt x="8089" y="10913"/>
                  <a:pt x="8140" y="10721"/>
                  <a:pt x="8197" y="10694"/>
                </a:cubicBezTo>
                <a:cubicBezTo>
                  <a:pt x="8227" y="10680"/>
                  <a:pt x="8238" y="10660"/>
                  <a:pt x="8238" y="10617"/>
                </a:cubicBezTo>
                <a:cubicBezTo>
                  <a:pt x="8238" y="10573"/>
                  <a:pt x="8227" y="10553"/>
                  <a:pt x="8197" y="10539"/>
                </a:cubicBezTo>
                <a:cubicBezTo>
                  <a:pt x="8140" y="10512"/>
                  <a:pt x="8089" y="10320"/>
                  <a:pt x="8074" y="10077"/>
                </a:cubicBezTo>
                <a:cubicBezTo>
                  <a:pt x="8067" y="9957"/>
                  <a:pt x="8064" y="9149"/>
                  <a:pt x="8064" y="7515"/>
                </a:cubicBezTo>
                <a:cubicBezTo>
                  <a:pt x="8064" y="5159"/>
                  <a:pt x="8063" y="5124"/>
                  <a:pt x="8043" y="4979"/>
                </a:cubicBezTo>
                <a:cubicBezTo>
                  <a:pt x="8021" y="4816"/>
                  <a:pt x="7964" y="4675"/>
                  <a:pt x="7906" y="4642"/>
                </a:cubicBezTo>
                <a:close/>
                <a:moveTo>
                  <a:pt x="12786" y="5104"/>
                </a:moveTo>
                <a:lnTo>
                  <a:pt x="12786" y="13340"/>
                </a:lnTo>
                <a:lnTo>
                  <a:pt x="12786" y="21575"/>
                </a:lnTo>
                <a:lnTo>
                  <a:pt x="16077" y="21575"/>
                </a:lnTo>
                <a:lnTo>
                  <a:pt x="19366" y="21575"/>
                </a:lnTo>
                <a:lnTo>
                  <a:pt x="19365" y="13345"/>
                </a:lnTo>
                <a:lnTo>
                  <a:pt x="19362" y="5119"/>
                </a:lnTo>
                <a:lnTo>
                  <a:pt x="16074" y="5114"/>
                </a:lnTo>
                <a:lnTo>
                  <a:pt x="12786" y="5104"/>
                </a:lnTo>
                <a:close/>
                <a:moveTo>
                  <a:pt x="19488" y="5176"/>
                </a:moveTo>
                <a:cubicBezTo>
                  <a:pt x="19471" y="5172"/>
                  <a:pt x="19464" y="5190"/>
                  <a:pt x="19464" y="5238"/>
                </a:cubicBezTo>
                <a:cubicBezTo>
                  <a:pt x="19464" y="5287"/>
                  <a:pt x="19470" y="5306"/>
                  <a:pt x="19486" y="5306"/>
                </a:cubicBezTo>
                <a:cubicBezTo>
                  <a:pt x="19514" y="5306"/>
                  <a:pt x="19566" y="5427"/>
                  <a:pt x="19593" y="5555"/>
                </a:cubicBezTo>
                <a:cubicBezTo>
                  <a:pt x="19613" y="5650"/>
                  <a:pt x="19612" y="5669"/>
                  <a:pt x="19615" y="8599"/>
                </a:cubicBezTo>
                <a:cubicBezTo>
                  <a:pt x="19617" y="11830"/>
                  <a:pt x="19617" y="11755"/>
                  <a:pt x="19675" y="11960"/>
                </a:cubicBezTo>
                <a:lnTo>
                  <a:pt x="19702" y="12053"/>
                </a:lnTo>
                <a:lnTo>
                  <a:pt x="19671" y="12183"/>
                </a:lnTo>
                <a:cubicBezTo>
                  <a:pt x="19654" y="12253"/>
                  <a:pt x="19634" y="12374"/>
                  <a:pt x="19628" y="12453"/>
                </a:cubicBezTo>
                <a:cubicBezTo>
                  <a:pt x="19620" y="12555"/>
                  <a:pt x="19616" y="13420"/>
                  <a:pt x="19615" y="15471"/>
                </a:cubicBezTo>
                <a:cubicBezTo>
                  <a:pt x="19613" y="18149"/>
                  <a:pt x="19611" y="18351"/>
                  <a:pt x="19596" y="18453"/>
                </a:cubicBezTo>
                <a:cubicBezTo>
                  <a:pt x="19578" y="18567"/>
                  <a:pt x="19518" y="18697"/>
                  <a:pt x="19483" y="18697"/>
                </a:cubicBezTo>
                <a:cubicBezTo>
                  <a:pt x="19469" y="18697"/>
                  <a:pt x="19464" y="18721"/>
                  <a:pt x="19464" y="18780"/>
                </a:cubicBezTo>
                <a:cubicBezTo>
                  <a:pt x="19464" y="18846"/>
                  <a:pt x="19470" y="18866"/>
                  <a:pt x="19498" y="18884"/>
                </a:cubicBezTo>
                <a:cubicBezTo>
                  <a:pt x="19571" y="18932"/>
                  <a:pt x="19618" y="19176"/>
                  <a:pt x="19618" y="19506"/>
                </a:cubicBezTo>
                <a:cubicBezTo>
                  <a:pt x="19618" y="19738"/>
                  <a:pt x="19636" y="19933"/>
                  <a:pt x="19671" y="20077"/>
                </a:cubicBezTo>
                <a:lnTo>
                  <a:pt x="19703" y="20211"/>
                </a:lnTo>
                <a:lnTo>
                  <a:pt x="19684" y="20274"/>
                </a:lnTo>
                <a:cubicBezTo>
                  <a:pt x="19650" y="20381"/>
                  <a:pt x="19628" y="20582"/>
                  <a:pt x="19616" y="20870"/>
                </a:cubicBezTo>
                <a:cubicBezTo>
                  <a:pt x="19603" y="21204"/>
                  <a:pt x="19572" y="21352"/>
                  <a:pt x="19505" y="21415"/>
                </a:cubicBezTo>
                <a:cubicBezTo>
                  <a:pt x="19476" y="21443"/>
                  <a:pt x="19464" y="21470"/>
                  <a:pt x="19464" y="21513"/>
                </a:cubicBezTo>
                <a:cubicBezTo>
                  <a:pt x="19464" y="21584"/>
                  <a:pt x="19485" y="21590"/>
                  <a:pt x="19532" y="21534"/>
                </a:cubicBezTo>
                <a:cubicBezTo>
                  <a:pt x="19614" y="21436"/>
                  <a:pt x="19643" y="21290"/>
                  <a:pt x="19655" y="20917"/>
                </a:cubicBezTo>
                <a:cubicBezTo>
                  <a:pt x="19668" y="20508"/>
                  <a:pt x="19709" y="20308"/>
                  <a:pt x="19782" y="20284"/>
                </a:cubicBezTo>
                <a:cubicBezTo>
                  <a:pt x="19808" y="20275"/>
                  <a:pt x="19816" y="20254"/>
                  <a:pt x="19816" y="20201"/>
                </a:cubicBezTo>
                <a:cubicBezTo>
                  <a:pt x="19816" y="20147"/>
                  <a:pt x="19807" y="20133"/>
                  <a:pt x="19774" y="20118"/>
                </a:cubicBezTo>
                <a:cubicBezTo>
                  <a:pt x="19751" y="20107"/>
                  <a:pt x="19723" y="20064"/>
                  <a:pt x="19709" y="20020"/>
                </a:cubicBezTo>
                <a:cubicBezTo>
                  <a:pt x="19679" y="19919"/>
                  <a:pt x="19656" y="19677"/>
                  <a:pt x="19656" y="19459"/>
                </a:cubicBezTo>
                <a:cubicBezTo>
                  <a:pt x="19656" y="19200"/>
                  <a:pt x="19640" y="19051"/>
                  <a:pt x="19598" y="18910"/>
                </a:cubicBezTo>
                <a:lnTo>
                  <a:pt x="19560" y="18780"/>
                </a:lnTo>
                <a:lnTo>
                  <a:pt x="19594" y="18687"/>
                </a:lnTo>
                <a:cubicBezTo>
                  <a:pt x="19658" y="18508"/>
                  <a:pt x="19656" y="18576"/>
                  <a:pt x="19656" y="15440"/>
                </a:cubicBezTo>
                <a:cubicBezTo>
                  <a:pt x="19656" y="13490"/>
                  <a:pt x="19659" y="12588"/>
                  <a:pt x="19666" y="12494"/>
                </a:cubicBezTo>
                <a:cubicBezTo>
                  <a:pt x="19682" y="12298"/>
                  <a:pt x="19734" y="12136"/>
                  <a:pt x="19782" y="12136"/>
                </a:cubicBezTo>
                <a:cubicBezTo>
                  <a:pt x="19812" y="12136"/>
                  <a:pt x="19820" y="12126"/>
                  <a:pt x="19820" y="12074"/>
                </a:cubicBezTo>
                <a:cubicBezTo>
                  <a:pt x="19820" y="12005"/>
                  <a:pt x="19802" y="11970"/>
                  <a:pt x="19767" y="11970"/>
                </a:cubicBezTo>
                <a:cubicBezTo>
                  <a:pt x="19739" y="11970"/>
                  <a:pt x="19700" y="11858"/>
                  <a:pt x="19678" y="11721"/>
                </a:cubicBezTo>
                <a:cubicBezTo>
                  <a:pt x="19663" y="11623"/>
                  <a:pt x="19661" y="11374"/>
                  <a:pt x="19656" y="8620"/>
                </a:cubicBezTo>
                <a:cubicBezTo>
                  <a:pt x="19651" y="5686"/>
                  <a:pt x="19650" y="5625"/>
                  <a:pt x="19631" y="5493"/>
                </a:cubicBezTo>
                <a:cubicBezTo>
                  <a:pt x="19616" y="5393"/>
                  <a:pt x="19598" y="5333"/>
                  <a:pt x="19560" y="5264"/>
                </a:cubicBezTo>
                <a:cubicBezTo>
                  <a:pt x="19529" y="5208"/>
                  <a:pt x="19504" y="5180"/>
                  <a:pt x="19488" y="5176"/>
                </a:cubicBezTo>
                <a:close/>
                <a:moveTo>
                  <a:pt x="8361" y="10176"/>
                </a:moveTo>
                <a:cubicBezTo>
                  <a:pt x="8356" y="10163"/>
                  <a:pt x="8352" y="10168"/>
                  <a:pt x="8349" y="10202"/>
                </a:cubicBezTo>
                <a:cubicBezTo>
                  <a:pt x="8345" y="10247"/>
                  <a:pt x="8350" y="10352"/>
                  <a:pt x="8363" y="10466"/>
                </a:cubicBezTo>
                <a:cubicBezTo>
                  <a:pt x="8374" y="10569"/>
                  <a:pt x="8382" y="10694"/>
                  <a:pt x="8382" y="10746"/>
                </a:cubicBezTo>
                <a:cubicBezTo>
                  <a:pt x="8382" y="10798"/>
                  <a:pt x="8386" y="10853"/>
                  <a:pt x="8389" y="10866"/>
                </a:cubicBezTo>
                <a:cubicBezTo>
                  <a:pt x="8403" y="10913"/>
                  <a:pt x="8404" y="10880"/>
                  <a:pt x="8400" y="10643"/>
                </a:cubicBezTo>
                <a:cubicBezTo>
                  <a:pt x="8396" y="10430"/>
                  <a:pt x="8376" y="10213"/>
                  <a:pt x="8361" y="10176"/>
                </a:cubicBezTo>
                <a:close/>
                <a:moveTo>
                  <a:pt x="8564" y="10451"/>
                </a:moveTo>
                <a:cubicBezTo>
                  <a:pt x="8548" y="10448"/>
                  <a:pt x="8547" y="10566"/>
                  <a:pt x="8562" y="10606"/>
                </a:cubicBezTo>
                <a:cubicBezTo>
                  <a:pt x="8584" y="10663"/>
                  <a:pt x="8594" y="10660"/>
                  <a:pt x="8600" y="10596"/>
                </a:cubicBezTo>
                <a:cubicBezTo>
                  <a:pt x="8606" y="10549"/>
                  <a:pt x="8581" y="10454"/>
                  <a:pt x="8564" y="10451"/>
                </a:cubicBezTo>
                <a:close/>
                <a:moveTo>
                  <a:pt x="19924" y="11742"/>
                </a:moveTo>
                <a:cubicBezTo>
                  <a:pt x="19902" y="11695"/>
                  <a:pt x="19901" y="11813"/>
                  <a:pt x="19922" y="12027"/>
                </a:cubicBezTo>
                <a:cubicBezTo>
                  <a:pt x="19934" y="12153"/>
                  <a:pt x="19945" y="12310"/>
                  <a:pt x="19946" y="12375"/>
                </a:cubicBezTo>
                <a:lnTo>
                  <a:pt x="19947" y="12494"/>
                </a:lnTo>
                <a:lnTo>
                  <a:pt x="19958" y="12349"/>
                </a:lnTo>
                <a:cubicBezTo>
                  <a:pt x="19965" y="12235"/>
                  <a:pt x="19964" y="12160"/>
                  <a:pt x="19950" y="11986"/>
                </a:cubicBezTo>
                <a:cubicBezTo>
                  <a:pt x="19941" y="11865"/>
                  <a:pt x="19929" y="11754"/>
                  <a:pt x="19924" y="11742"/>
                </a:cubicBezTo>
                <a:close/>
                <a:moveTo>
                  <a:pt x="20108" y="12022"/>
                </a:moveTo>
                <a:cubicBezTo>
                  <a:pt x="20096" y="12050"/>
                  <a:pt x="20097" y="12132"/>
                  <a:pt x="20111" y="12152"/>
                </a:cubicBezTo>
                <a:cubicBezTo>
                  <a:pt x="20136" y="12186"/>
                  <a:pt x="20148" y="12173"/>
                  <a:pt x="20148" y="12110"/>
                </a:cubicBezTo>
                <a:cubicBezTo>
                  <a:pt x="20148" y="12044"/>
                  <a:pt x="20124" y="11989"/>
                  <a:pt x="20108" y="12022"/>
                </a:cubicBezTo>
                <a:close/>
                <a:moveTo>
                  <a:pt x="8373" y="18386"/>
                </a:moveTo>
                <a:cubicBezTo>
                  <a:pt x="8373" y="18332"/>
                  <a:pt x="8343" y="18432"/>
                  <a:pt x="8327" y="18541"/>
                </a:cubicBezTo>
                <a:cubicBezTo>
                  <a:pt x="8313" y="18639"/>
                  <a:pt x="8313" y="18645"/>
                  <a:pt x="8337" y="18707"/>
                </a:cubicBezTo>
                <a:lnTo>
                  <a:pt x="8364" y="18775"/>
                </a:lnTo>
                <a:lnTo>
                  <a:pt x="8343" y="18884"/>
                </a:lnTo>
                <a:cubicBezTo>
                  <a:pt x="8333" y="18945"/>
                  <a:pt x="8324" y="19026"/>
                  <a:pt x="8324" y="19065"/>
                </a:cubicBezTo>
                <a:cubicBezTo>
                  <a:pt x="8324" y="19126"/>
                  <a:pt x="8329" y="19138"/>
                  <a:pt x="8361" y="19138"/>
                </a:cubicBezTo>
                <a:cubicBezTo>
                  <a:pt x="8383" y="19138"/>
                  <a:pt x="8404" y="19115"/>
                  <a:pt x="8411" y="19086"/>
                </a:cubicBezTo>
                <a:cubicBezTo>
                  <a:pt x="8422" y="19042"/>
                  <a:pt x="8418" y="19034"/>
                  <a:pt x="8388" y="19034"/>
                </a:cubicBezTo>
                <a:cubicBezTo>
                  <a:pt x="8341" y="19034"/>
                  <a:pt x="8335" y="18965"/>
                  <a:pt x="8368" y="18827"/>
                </a:cubicBezTo>
                <a:lnTo>
                  <a:pt x="8394" y="18718"/>
                </a:lnTo>
                <a:lnTo>
                  <a:pt x="8363" y="18630"/>
                </a:lnTo>
                <a:lnTo>
                  <a:pt x="8333" y="18547"/>
                </a:lnTo>
                <a:lnTo>
                  <a:pt x="8352" y="18479"/>
                </a:lnTo>
                <a:cubicBezTo>
                  <a:pt x="8363" y="18444"/>
                  <a:pt x="8373" y="18404"/>
                  <a:pt x="8373" y="18386"/>
                </a:cubicBezTo>
                <a:close/>
                <a:moveTo>
                  <a:pt x="19872" y="19911"/>
                </a:moveTo>
                <a:cubicBezTo>
                  <a:pt x="19872" y="19945"/>
                  <a:pt x="19880" y="20017"/>
                  <a:pt x="19896" y="20123"/>
                </a:cubicBezTo>
                <a:cubicBezTo>
                  <a:pt x="19912" y="20237"/>
                  <a:pt x="19927" y="20360"/>
                  <a:pt x="19927" y="20393"/>
                </a:cubicBezTo>
                <a:cubicBezTo>
                  <a:pt x="19927" y="20426"/>
                  <a:pt x="19929" y="20478"/>
                  <a:pt x="19932" y="20512"/>
                </a:cubicBezTo>
                <a:cubicBezTo>
                  <a:pt x="19944" y="20614"/>
                  <a:pt x="19948" y="20417"/>
                  <a:pt x="19937" y="20274"/>
                </a:cubicBezTo>
                <a:cubicBezTo>
                  <a:pt x="19928" y="20162"/>
                  <a:pt x="19929" y="20145"/>
                  <a:pt x="19953" y="20092"/>
                </a:cubicBezTo>
                <a:cubicBezTo>
                  <a:pt x="19983" y="20025"/>
                  <a:pt x="19993" y="19986"/>
                  <a:pt x="19993" y="19921"/>
                </a:cubicBezTo>
                <a:cubicBezTo>
                  <a:pt x="19993" y="19883"/>
                  <a:pt x="19989" y="19882"/>
                  <a:pt x="19975" y="19926"/>
                </a:cubicBezTo>
                <a:cubicBezTo>
                  <a:pt x="19953" y="19998"/>
                  <a:pt x="19918" y="19998"/>
                  <a:pt x="19896" y="19926"/>
                </a:cubicBezTo>
                <a:cubicBezTo>
                  <a:pt x="19880" y="19877"/>
                  <a:pt x="19872" y="19876"/>
                  <a:pt x="19872" y="199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1" name="IMG_4333.png" descr="IMG_4333.png"/>
          <p:cNvPicPr>
            <a:picLocks noChangeAspect="1"/>
          </p:cNvPicPr>
          <p:nvPr/>
        </p:nvPicPr>
        <p:blipFill>
          <a:blip r:embed="rId4">
            <a:extLst/>
          </a:blip>
          <a:srcRect l="66119" t="45401" r="3428" b="45401"/>
          <a:stretch>
            <a:fillRect/>
          </a:stretch>
        </p:blipFill>
        <p:spPr>
          <a:xfrm>
            <a:off x="5091751" y="3541546"/>
            <a:ext cx="2242442" cy="47304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942" name="IMG_4333.png" descr="IMG_4333.png"/>
          <p:cNvPicPr>
            <a:picLocks noChangeAspect="1"/>
          </p:cNvPicPr>
          <p:nvPr/>
        </p:nvPicPr>
        <p:blipFill>
          <a:blip r:embed="rId4">
            <a:extLst/>
          </a:blip>
          <a:srcRect l="2938" t="45401" r="71016" b="45401"/>
          <a:stretch>
            <a:fillRect/>
          </a:stretch>
        </p:blipFill>
        <p:spPr>
          <a:xfrm>
            <a:off x="1920983" y="3481696"/>
            <a:ext cx="1917854" cy="47304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45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46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4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6872882" y="2338992"/>
            <a:ext cx="1346783" cy="15298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48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9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42128" t="53264" r="2603" b="39763"/>
          <a:stretch>
            <a:fillRect/>
          </a:stretch>
        </p:blipFill>
        <p:spPr>
          <a:xfrm>
            <a:off x="2830214" y="1379049"/>
            <a:ext cx="4909796" cy="43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fill="norm" stroke="1" extrusionOk="0">
                <a:moveTo>
                  <a:pt x="2155" y="1"/>
                </a:moveTo>
                <a:cubicBezTo>
                  <a:pt x="2152" y="-23"/>
                  <a:pt x="2095" y="264"/>
                  <a:pt x="2027" y="635"/>
                </a:cubicBezTo>
                <a:cubicBezTo>
                  <a:pt x="1953" y="1044"/>
                  <a:pt x="1903" y="1443"/>
                  <a:pt x="1900" y="1644"/>
                </a:cubicBezTo>
                <a:cubicBezTo>
                  <a:pt x="1896" y="1919"/>
                  <a:pt x="1914" y="1845"/>
                  <a:pt x="2017" y="1268"/>
                </a:cubicBezTo>
                <a:cubicBezTo>
                  <a:pt x="2121" y="685"/>
                  <a:pt x="2175" y="197"/>
                  <a:pt x="2155" y="1"/>
                </a:cubicBezTo>
                <a:close/>
                <a:moveTo>
                  <a:pt x="19185" y="318"/>
                </a:moveTo>
                <a:cubicBezTo>
                  <a:pt x="19143" y="407"/>
                  <a:pt x="19096" y="1677"/>
                  <a:pt x="19117" y="2139"/>
                </a:cubicBezTo>
                <a:cubicBezTo>
                  <a:pt x="19139" y="2593"/>
                  <a:pt x="19203" y="2631"/>
                  <a:pt x="19239" y="2218"/>
                </a:cubicBezTo>
                <a:cubicBezTo>
                  <a:pt x="19293" y="1608"/>
                  <a:pt x="19252" y="178"/>
                  <a:pt x="19185" y="318"/>
                </a:cubicBezTo>
                <a:close/>
                <a:moveTo>
                  <a:pt x="9861" y="1129"/>
                </a:moveTo>
                <a:cubicBezTo>
                  <a:pt x="9861" y="924"/>
                  <a:pt x="9836" y="980"/>
                  <a:pt x="9751" y="1407"/>
                </a:cubicBezTo>
                <a:cubicBezTo>
                  <a:pt x="9649" y="1922"/>
                  <a:pt x="9600" y="2357"/>
                  <a:pt x="9600" y="2733"/>
                </a:cubicBezTo>
                <a:cubicBezTo>
                  <a:pt x="9600" y="2817"/>
                  <a:pt x="9659" y="2549"/>
                  <a:pt x="9731" y="2139"/>
                </a:cubicBezTo>
                <a:cubicBezTo>
                  <a:pt x="9803" y="1723"/>
                  <a:pt x="9861" y="1279"/>
                  <a:pt x="9861" y="1129"/>
                </a:cubicBezTo>
                <a:close/>
                <a:moveTo>
                  <a:pt x="2127" y="1862"/>
                </a:moveTo>
                <a:cubicBezTo>
                  <a:pt x="2122" y="1940"/>
                  <a:pt x="2113" y="2182"/>
                  <a:pt x="2101" y="2634"/>
                </a:cubicBezTo>
                <a:cubicBezTo>
                  <a:pt x="2093" y="2922"/>
                  <a:pt x="2089" y="2936"/>
                  <a:pt x="2064" y="2654"/>
                </a:cubicBezTo>
                <a:cubicBezTo>
                  <a:pt x="2039" y="2372"/>
                  <a:pt x="2037" y="2372"/>
                  <a:pt x="2020" y="2753"/>
                </a:cubicBezTo>
                <a:cubicBezTo>
                  <a:pt x="1999" y="3239"/>
                  <a:pt x="1953" y="3294"/>
                  <a:pt x="1956" y="2832"/>
                </a:cubicBezTo>
                <a:cubicBezTo>
                  <a:pt x="1957" y="2654"/>
                  <a:pt x="1952" y="2558"/>
                  <a:pt x="1944" y="2614"/>
                </a:cubicBezTo>
                <a:cubicBezTo>
                  <a:pt x="1927" y="2732"/>
                  <a:pt x="1924" y="3699"/>
                  <a:pt x="1940" y="3881"/>
                </a:cubicBezTo>
                <a:cubicBezTo>
                  <a:pt x="1955" y="4045"/>
                  <a:pt x="1959" y="4030"/>
                  <a:pt x="2000" y="3782"/>
                </a:cubicBezTo>
                <a:cubicBezTo>
                  <a:pt x="2019" y="3665"/>
                  <a:pt x="2049" y="3555"/>
                  <a:pt x="2068" y="3544"/>
                </a:cubicBezTo>
                <a:cubicBezTo>
                  <a:pt x="2107" y="3522"/>
                  <a:pt x="2147" y="2698"/>
                  <a:pt x="2137" y="2099"/>
                </a:cubicBezTo>
                <a:cubicBezTo>
                  <a:pt x="2134" y="1884"/>
                  <a:pt x="2132" y="1784"/>
                  <a:pt x="2127" y="1862"/>
                </a:cubicBezTo>
                <a:close/>
                <a:moveTo>
                  <a:pt x="5233" y="2792"/>
                </a:moveTo>
                <a:cubicBezTo>
                  <a:pt x="5233" y="2586"/>
                  <a:pt x="5207" y="2662"/>
                  <a:pt x="5123" y="3089"/>
                </a:cubicBezTo>
                <a:cubicBezTo>
                  <a:pt x="5021" y="3605"/>
                  <a:pt x="4971" y="4020"/>
                  <a:pt x="4971" y="4396"/>
                </a:cubicBezTo>
                <a:cubicBezTo>
                  <a:pt x="4971" y="4479"/>
                  <a:pt x="5030" y="4212"/>
                  <a:pt x="5102" y="3802"/>
                </a:cubicBezTo>
                <a:cubicBezTo>
                  <a:pt x="5175" y="3386"/>
                  <a:pt x="5233" y="2942"/>
                  <a:pt x="5233" y="2792"/>
                </a:cubicBezTo>
                <a:close/>
                <a:moveTo>
                  <a:pt x="6361" y="3346"/>
                </a:moveTo>
                <a:cubicBezTo>
                  <a:pt x="6361" y="3141"/>
                  <a:pt x="6336" y="3216"/>
                  <a:pt x="6251" y="3643"/>
                </a:cubicBezTo>
                <a:cubicBezTo>
                  <a:pt x="6149" y="4159"/>
                  <a:pt x="6100" y="4594"/>
                  <a:pt x="6100" y="4970"/>
                </a:cubicBezTo>
                <a:cubicBezTo>
                  <a:pt x="6100" y="5053"/>
                  <a:pt x="6159" y="4786"/>
                  <a:pt x="6231" y="4376"/>
                </a:cubicBezTo>
                <a:cubicBezTo>
                  <a:pt x="6304" y="3960"/>
                  <a:pt x="6361" y="3496"/>
                  <a:pt x="6361" y="3346"/>
                </a:cubicBezTo>
                <a:close/>
                <a:moveTo>
                  <a:pt x="2603" y="4019"/>
                </a:moveTo>
                <a:cubicBezTo>
                  <a:pt x="2593" y="3984"/>
                  <a:pt x="2583" y="4060"/>
                  <a:pt x="2570" y="4237"/>
                </a:cubicBezTo>
                <a:cubicBezTo>
                  <a:pt x="2557" y="4419"/>
                  <a:pt x="2560" y="5249"/>
                  <a:pt x="2586" y="7384"/>
                </a:cubicBezTo>
                <a:cubicBezTo>
                  <a:pt x="2628" y="10881"/>
                  <a:pt x="2628" y="10910"/>
                  <a:pt x="2479" y="10829"/>
                </a:cubicBezTo>
                <a:cubicBezTo>
                  <a:pt x="2371" y="10769"/>
                  <a:pt x="2374" y="10837"/>
                  <a:pt x="2397" y="9443"/>
                </a:cubicBezTo>
                <a:cubicBezTo>
                  <a:pt x="2405" y="9000"/>
                  <a:pt x="2399" y="8772"/>
                  <a:pt x="2373" y="8473"/>
                </a:cubicBezTo>
                <a:cubicBezTo>
                  <a:pt x="2299" y="7636"/>
                  <a:pt x="2165" y="8198"/>
                  <a:pt x="2012" y="9997"/>
                </a:cubicBezTo>
                <a:cubicBezTo>
                  <a:pt x="1951" y="10717"/>
                  <a:pt x="1929" y="10868"/>
                  <a:pt x="1877" y="10868"/>
                </a:cubicBezTo>
                <a:cubicBezTo>
                  <a:pt x="1834" y="10868"/>
                  <a:pt x="1809" y="10755"/>
                  <a:pt x="1792" y="10472"/>
                </a:cubicBezTo>
                <a:lnTo>
                  <a:pt x="1767" y="10077"/>
                </a:lnTo>
                <a:lnTo>
                  <a:pt x="1724" y="10472"/>
                </a:lnTo>
                <a:cubicBezTo>
                  <a:pt x="1672" y="10934"/>
                  <a:pt x="1561" y="11009"/>
                  <a:pt x="1513" y="10611"/>
                </a:cubicBezTo>
                <a:cubicBezTo>
                  <a:pt x="1486" y="10386"/>
                  <a:pt x="1478" y="10386"/>
                  <a:pt x="1460" y="10651"/>
                </a:cubicBezTo>
                <a:cubicBezTo>
                  <a:pt x="1433" y="11064"/>
                  <a:pt x="1434" y="11520"/>
                  <a:pt x="1464" y="11799"/>
                </a:cubicBezTo>
                <a:cubicBezTo>
                  <a:pt x="1501" y="12145"/>
                  <a:pt x="1493" y="12573"/>
                  <a:pt x="1438" y="13442"/>
                </a:cubicBezTo>
                <a:cubicBezTo>
                  <a:pt x="1388" y="14220"/>
                  <a:pt x="1256" y="15107"/>
                  <a:pt x="1185" y="15144"/>
                </a:cubicBezTo>
                <a:cubicBezTo>
                  <a:pt x="1159" y="15157"/>
                  <a:pt x="1163" y="15220"/>
                  <a:pt x="1202" y="15421"/>
                </a:cubicBezTo>
                <a:cubicBezTo>
                  <a:pt x="1342" y="16147"/>
                  <a:pt x="1447" y="15474"/>
                  <a:pt x="1511" y="13461"/>
                </a:cubicBezTo>
                <a:cubicBezTo>
                  <a:pt x="1549" y="12279"/>
                  <a:pt x="1551" y="12259"/>
                  <a:pt x="1617" y="12155"/>
                </a:cubicBezTo>
                <a:cubicBezTo>
                  <a:pt x="1655" y="12097"/>
                  <a:pt x="1697" y="11905"/>
                  <a:pt x="1712" y="11739"/>
                </a:cubicBezTo>
                <a:cubicBezTo>
                  <a:pt x="1736" y="11460"/>
                  <a:pt x="1742" y="11464"/>
                  <a:pt x="1781" y="11779"/>
                </a:cubicBezTo>
                <a:cubicBezTo>
                  <a:pt x="1805" y="11966"/>
                  <a:pt x="1838" y="12155"/>
                  <a:pt x="1856" y="12195"/>
                </a:cubicBezTo>
                <a:cubicBezTo>
                  <a:pt x="1880" y="12246"/>
                  <a:pt x="1886" y="12378"/>
                  <a:pt x="1883" y="12670"/>
                </a:cubicBezTo>
                <a:cubicBezTo>
                  <a:pt x="1876" y="13226"/>
                  <a:pt x="1903" y="13205"/>
                  <a:pt x="1926" y="12630"/>
                </a:cubicBezTo>
                <a:cubicBezTo>
                  <a:pt x="1947" y="12107"/>
                  <a:pt x="1955" y="12091"/>
                  <a:pt x="2338" y="12155"/>
                </a:cubicBezTo>
                <a:cubicBezTo>
                  <a:pt x="2600" y="12198"/>
                  <a:pt x="2623" y="12125"/>
                  <a:pt x="2656" y="11205"/>
                </a:cubicBezTo>
                <a:cubicBezTo>
                  <a:pt x="2688" y="10298"/>
                  <a:pt x="2688" y="9358"/>
                  <a:pt x="2657" y="7384"/>
                </a:cubicBezTo>
                <a:cubicBezTo>
                  <a:pt x="2640" y="6257"/>
                  <a:pt x="2639" y="5723"/>
                  <a:pt x="2652" y="5405"/>
                </a:cubicBezTo>
                <a:cubicBezTo>
                  <a:pt x="2666" y="5065"/>
                  <a:pt x="2662" y="4856"/>
                  <a:pt x="2640" y="4475"/>
                </a:cubicBezTo>
                <a:cubicBezTo>
                  <a:pt x="2624" y="4200"/>
                  <a:pt x="2614" y="4055"/>
                  <a:pt x="2603" y="4019"/>
                </a:cubicBezTo>
                <a:close/>
                <a:moveTo>
                  <a:pt x="6496" y="4019"/>
                </a:moveTo>
                <a:cubicBezTo>
                  <a:pt x="6485" y="3984"/>
                  <a:pt x="6476" y="4060"/>
                  <a:pt x="6463" y="4237"/>
                </a:cubicBezTo>
                <a:cubicBezTo>
                  <a:pt x="6449" y="4419"/>
                  <a:pt x="6453" y="5249"/>
                  <a:pt x="6478" y="7384"/>
                </a:cubicBezTo>
                <a:cubicBezTo>
                  <a:pt x="6519" y="10803"/>
                  <a:pt x="6518" y="10868"/>
                  <a:pt x="6384" y="10868"/>
                </a:cubicBezTo>
                <a:cubicBezTo>
                  <a:pt x="6313" y="10868"/>
                  <a:pt x="6294" y="10793"/>
                  <a:pt x="6279" y="10492"/>
                </a:cubicBezTo>
                <a:cubicBezTo>
                  <a:pt x="6262" y="10121"/>
                  <a:pt x="6262" y="10113"/>
                  <a:pt x="6217" y="10492"/>
                </a:cubicBezTo>
                <a:cubicBezTo>
                  <a:pt x="6178" y="10814"/>
                  <a:pt x="6152" y="10875"/>
                  <a:pt x="6042" y="10829"/>
                </a:cubicBezTo>
                <a:cubicBezTo>
                  <a:pt x="5913" y="10774"/>
                  <a:pt x="5863" y="10446"/>
                  <a:pt x="5965" y="10334"/>
                </a:cubicBezTo>
                <a:cubicBezTo>
                  <a:pt x="5995" y="10302"/>
                  <a:pt x="6018" y="10226"/>
                  <a:pt x="6018" y="10156"/>
                </a:cubicBezTo>
                <a:cubicBezTo>
                  <a:pt x="6018" y="10086"/>
                  <a:pt x="6023" y="9831"/>
                  <a:pt x="6028" y="9601"/>
                </a:cubicBezTo>
                <a:cubicBezTo>
                  <a:pt x="6038" y="9200"/>
                  <a:pt x="6034" y="9186"/>
                  <a:pt x="5930" y="9186"/>
                </a:cubicBezTo>
                <a:cubicBezTo>
                  <a:pt x="5857" y="9186"/>
                  <a:pt x="5788" y="9047"/>
                  <a:pt x="5711" y="8731"/>
                </a:cubicBezTo>
                <a:cubicBezTo>
                  <a:pt x="5562" y="8124"/>
                  <a:pt x="5506" y="8124"/>
                  <a:pt x="5463" y="8750"/>
                </a:cubicBezTo>
                <a:cubicBezTo>
                  <a:pt x="5415" y="9439"/>
                  <a:pt x="5421" y="9521"/>
                  <a:pt x="5500" y="9423"/>
                </a:cubicBezTo>
                <a:cubicBezTo>
                  <a:pt x="5578" y="9327"/>
                  <a:pt x="5665" y="9645"/>
                  <a:pt x="5655" y="9978"/>
                </a:cubicBezTo>
                <a:cubicBezTo>
                  <a:pt x="5645" y="10319"/>
                  <a:pt x="5496" y="10833"/>
                  <a:pt x="5404" y="10848"/>
                </a:cubicBezTo>
                <a:cubicBezTo>
                  <a:pt x="5288" y="10868"/>
                  <a:pt x="5270" y="10603"/>
                  <a:pt x="5240" y="8255"/>
                </a:cubicBezTo>
                <a:cubicBezTo>
                  <a:pt x="5226" y="7195"/>
                  <a:pt x="5212" y="6305"/>
                  <a:pt x="5210" y="6276"/>
                </a:cubicBezTo>
                <a:cubicBezTo>
                  <a:pt x="5207" y="6247"/>
                  <a:pt x="5192" y="6378"/>
                  <a:pt x="5177" y="6573"/>
                </a:cubicBezTo>
                <a:cubicBezTo>
                  <a:pt x="5152" y="6882"/>
                  <a:pt x="5151" y="7064"/>
                  <a:pt x="5166" y="7998"/>
                </a:cubicBezTo>
                <a:cubicBezTo>
                  <a:pt x="5204" y="10320"/>
                  <a:pt x="5181" y="10868"/>
                  <a:pt x="5044" y="10868"/>
                </a:cubicBezTo>
                <a:cubicBezTo>
                  <a:pt x="4986" y="10868"/>
                  <a:pt x="4952" y="10774"/>
                  <a:pt x="4938" y="10571"/>
                </a:cubicBezTo>
                <a:cubicBezTo>
                  <a:pt x="4918" y="10302"/>
                  <a:pt x="4915" y="10300"/>
                  <a:pt x="4905" y="10611"/>
                </a:cubicBezTo>
                <a:cubicBezTo>
                  <a:pt x="4898" y="10799"/>
                  <a:pt x="4891" y="11188"/>
                  <a:pt x="4891" y="11462"/>
                </a:cubicBezTo>
                <a:cubicBezTo>
                  <a:pt x="4890" y="11867"/>
                  <a:pt x="4898" y="11973"/>
                  <a:pt x="4934" y="12036"/>
                </a:cubicBezTo>
                <a:cubicBezTo>
                  <a:pt x="4959" y="12079"/>
                  <a:pt x="4989" y="12120"/>
                  <a:pt x="4999" y="12135"/>
                </a:cubicBezTo>
                <a:cubicBezTo>
                  <a:pt x="5049" y="12211"/>
                  <a:pt x="5124" y="11870"/>
                  <a:pt x="5166" y="11383"/>
                </a:cubicBezTo>
                <a:lnTo>
                  <a:pt x="5212" y="10848"/>
                </a:lnTo>
                <a:lnTo>
                  <a:pt x="5247" y="11502"/>
                </a:lnTo>
                <a:cubicBezTo>
                  <a:pt x="5279" y="12123"/>
                  <a:pt x="5285" y="12155"/>
                  <a:pt x="5365" y="12155"/>
                </a:cubicBezTo>
                <a:cubicBezTo>
                  <a:pt x="5430" y="12155"/>
                  <a:pt x="5486" y="11986"/>
                  <a:pt x="5597" y="11403"/>
                </a:cubicBezTo>
                <a:cubicBezTo>
                  <a:pt x="5678" y="10983"/>
                  <a:pt x="5766" y="10625"/>
                  <a:pt x="5794" y="10611"/>
                </a:cubicBezTo>
                <a:cubicBezTo>
                  <a:pt x="5842" y="10587"/>
                  <a:pt x="5846" y="10628"/>
                  <a:pt x="5841" y="11106"/>
                </a:cubicBezTo>
                <a:cubicBezTo>
                  <a:pt x="5832" y="11998"/>
                  <a:pt x="5859" y="12155"/>
                  <a:pt x="6018" y="12155"/>
                </a:cubicBezTo>
                <a:cubicBezTo>
                  <a:pt x="6134" y="12155"/>
                  <a:pt x="6168" y="12092"/>
                  <a:pt x="6201" y="11799"/>
                </a:cubicBezTo>
                <a:cubicBezTo>
                  <a:pt x="6241" y="11443"/>
                  <a:pt x="6242" y="11443"/>
                  <a:pt x="6269" y="11799"/>
                </a:cubicBezTo>
                <a:cubicBezTo>
                  <a:pt x="6289" y="12062"/>
                  <a:pt x="6317" y="12157"/>
                  <a:pt x="6374" y="12155"/>
                </a:cubicBezTo>
                <a:cubicBezTo>
                  <a:pt x="6494" y="12151"/>
                  <a:pt x="6520" y="12008"/>
                  <a:pt x="6548" y="11205"/>
                </a:cubicBezTo>
                <a:cubicBezTo>
                  <a:pt x="6580" y="10300"/>
                  <a:pt x="6580" y="9357"/>
                  <a:pt x="6550" y="7384"/>
                </a:cubicBezTo>
                <a:cubicBezTo>
                  <a:pt x="6532" y="6257"/>
                  <a:pt x="6530" y="5723"/>
                  <a:pt x="6543" y="5405"/>
                </a:cubicBezTo>
                <a:cubicBezTo>
                  <a:pt x="6557" y="5065"/>
                  <a:pt x="6554" y="4856"/>
                  <a:pt x="6532" y="4475"/>
                </a:cubicBezTo>
                <a:cubicBezTo>
                  <a:pt x="6517" y="4200"/>
                  <a:pt x="6506" y="4055"/>
                  <a:pt x="6496" y="4019"/>
                </a:cubicBezTo>
                <a:close/>
                <a:moveTo>
                  <a:pt x="9013" y="4019"/>
                </a:moveTo>
                <a:cubicBezTo>
                  <a:pt x="9003" y="3984"/>
                  <a:pt x="8993" y="4060"/>
                  <a:pt x="8980" y="4237"/>
                </a:cubicBezTo>
                <a:cubicBezTo>
                  <a:pt x="8967" y="4419"/>
                  <a:pt x="8972" y="5249"/>
                  <a:pt x="8998" y="7384"/>
                </a:cubicBezTo>
                <a:cubicBezTo>
                  <a:pt x="9039" y="10803"/>
                  <a:pt x="9037" y="10868"/>
                  <a:pt x="8904" y="10868"/>
                </a:cubicBezTo>
                <a:cubicBezTo>
                  <a:pt x="8832" y="10868"/>
                  <a:pt x="8813" y="10799"/>
                  <a:pt x="8799" y="10492"/>
                </a:cubicBezTo>
                <a:lnTo>
                  <a:pt x="8780" y="10116"/>
                </a:lnTo>
                <a:lnTo>
                  <a:pt x="8738" y="10492"/>
                </a:lnTo>
                <a:cubicBezTo>
                  <a:pt x="8712" y="10725"/>
                  <a:pt x="8671" y="10868"/>
                  <a:pt x="8631" y="10868"/>
                </a:cubicBezTo>
                <a:cubicBezTo>
                  <a:pt x="8571" y="10868"/>
                  <a:pt x="8567" y="10803"/>
                  <a:pt x="8537" y="10017"/>
                </a:cubicBezTo>
                <a:cubicBezTo>
                  <a:pt x="8493" y="8859"/>
                  <a:pt x="8446" y="8959"/>
                  <a:pt x="8375" y="10314"/>
                </a:cubicBezTo>
                <a:cubicBezTo>
                  <a:pt x="8313" y="11500"/>
                  <a:pt x="8333" y="12155"/>
                  <a:pt x="8432" y="12155"/>
                </a:cubicBezTo>
                <a:cubicBezTo>
                  <a:pt x="8526" y="12155"/>
                  <a:pt x="8485" y="13367"/>
                  <a:pt x="8370" y="14035"/>
                </a:cubicBezTo>
                <a:cubicBezTo>
                  <a:pt x="8315" y="14353"/>
                  <a:pt x="8282" y="14411"/>
                  <a:pt x="8206" y="14332"/>
                </a:cubicBezTo>
                <a:cubicBezTo>
                  <a:pt x="8153" y="14279"/>
                  <a:pt x="8111" y="14285"/>
                  <a:pt x="8111" y="14352"/>
                </a:cubicBezTo>
                <a:cubicBezTo>
                  <a:pt x="8112" y="14568"/>
                  <a:pt x="8168" y="15251"/>
                  <a:pt x="8202" y="15461"/>
                </a:cubicBezTo>
                <a:cubicBezTo>
                  <a:pt x="8309" y="16128"/>
                  <a:pt x="8433" y="15234"/>
                  <a:pt x="8511" y="13224"/>
                </a:cubicBezTo>
                <a:cubicBezTo>
                  <a:pt x="8551" y="12192"/>
                  <a:pt x="8554" y="12155"/>
                  <a:pt x="8616" y="12155"/>
                </a:cubicBezTo>
                <a:cubicBezTo>
                  <a:pt x="8654" y="12155"/>
                  <a:pt x="8696" y="12014"/>
                  <a:pt x="8720" y="11799"/>
                </a:cubicBezTo>
                <a:cubicBezTo>
                  <a:pt x="8760" y="11443"/>
                  <a:pt x="8760" y="11443"/>
                  <a:pt x="8787" y="11799"/>
                </a:cubicBezTo>
                <a:cubicBezTo>
                  <a:pt x="8806" y="12062"/>
                  <a:pt x="8834" y="12157"/>
                  <a:pt x="8891" y="12155"/>
                </a:cubicBezTo>
                <a:cubicBezTo>
                  <a:pt x="9012" y="12151"/>
                  <a:pt x="9039" y="12008"/>
                  <a:pt x="9068" y="11205"/>
                </a:cubicBezTo>
                <a:cubicBezTo>
                  <a:pt x="9099" y="10300"/>
                  <a:pt x="9100" y="9357"/>
                  <a:pt x="9069" y="7384"/>
                </a:cubicBezTo>
                <a:cubicBezTo>
                  <a:pt x="9052" y="6257"/>
                  <a:pt x="9050" y="5723"/>
                  <a:pt x="9062" y="5405"/>
                </a:cubicBezTo>
                <a:cubicBezTo>
                  <a:pt x="9076" y="5065"/>
                  <a:pt x="9074" y="4856"/>
                  <a:pt x="9052" y="4475"/>
                </a:cubicBezTo>
                <a:cubicBezTo>
                  <a:pt x="9036" y="4200"/>
                  <a:pt x="9024" y="4055"/>
                  <a:pt x="9013" y="4019"/>
                </a:cubicBezTo>
                <a:close/>
                <a:moveTo>
                  <a:pt x="13752" y="4019"/>
                </a:moveTo>
                <a:cubicBezTo>
                  <a:pt x="13745" y="4022"/>
                  <a:pt x="13736" y="4108"/>
                  <a:pt x="13719" y="4297"/>
                </a:cubicBezTo>
                <a:cubicBezTo>
                  <a:pt x="13686" y="4669"/>
                  <a:pt x="13687" y="4719"/>
                  <a:pt x="13712" y="6217"/>
                </a:cubicBezTo>
                <a:cubicBezTo>
                  <a:pt x="13749" y="8427"/>
                  <a:pt x="13746" y="10023"/>
                  <a:pt x="13705" y="10492"/>
                </a:cubicBezTo>
                <a:cubicBezTo>
                  <a:pt x="13661" y="10996"/>
                  <a:pt x="13549" y="11010"/>
                  <a:pt x="13522" y="10512"/>
                </a:cubicBezTo>
                <a:cubicBezTo>
                  <a:pt x="13503" y="10160"/>
                  <a:pt x="13502" y="10160"/>
                  <a:pt x="13463" y="10512"/>
                </a:cubicBezTo>
                <a:cubicBezTo>
                  <a:pt x="13416" y="10926"/>
                  <a:pt x="13292" y="11001"/>
                  <a:pt x="13265" y="10631"/>
                </a:cubicBezTo>
                <a:cubicBezTo>
                  <a:pt x="13237" y="10237"/>
                  <a:pt x="13217" y="8858"/>
                  <a:pt x="13204" y="6533"/>
                </a:cubicBezTo>
                <a:cubicBezTo>
                  <a:pt x="13193" y="4392"/>
                  <a:pt x="13192" y="4354"/>
                  <a:pt x="13162" y="4692"/>
                </a:cubicBezTo>
                <a:cubicBezTo>
                  <a:pt x="13133" y="5024"/>
                  <a:pt x="13133" y="5216"/>
                  <a:pt x="13152" y="9502"/>
                </a:cubicBezTo>
                <a:cubicBezTo>
                  <a:pt x="13168" y="13246"/>
                  <a:pt x="13167" y="14039"/>
                  <a:pt x="13149" y="14293"/>
                </a:cubicBezTo>
                <a:cubicBezTo>
                  <a:pt x="13114" y="14765"/>
                  <a:pt x="13021" y="15124"/>
                  <a:pt x="12936" y="15124"/>
                </a:cubicBezTo>
                <a:cubicBezTo>
                  <a:pt x="12793" y="15124"/>
                  <a:pt x="12734" y="14088"/>
                  <a:pt x="12798" y="12689"/>
                </a:cubicBezTo>
                <a:cubicBezTo>
                  <a:pt x="12836" y="11846"/>
                  <a:pt x="12817" y="11862"/>
                  <a:pt x="12775" y="12709"/>
                </a:cubicBezTo>
                <a:cubicBezTo>
                  <a:pt x="12755" y="13112"/>
                  <a:pt x="12733" y="13863"/>
                  <a:pt x="12728" y="14372"/>
                </a:cubicBezTo>
                <a:cubicBezTo>
                  <a:pt x="12719" y="15224"/>
                  <a:pt x="12722" y="15334"/>
                  <a:pt x="12768" y="15856"/>
                </a:cubicBezTo>
                <a:cubicBezTo>
                  <a:pt x="12813" y="16362"/>
                  <a:pt x="12830" y="16430"/>
                  <a:pt x="12916" y="16430"/>
                </a:cubicBezTo>
                <a:cubicBezTo>
                  <a:pt x="13032" y="16430"/>
                  <a:pt x="13122" y="16046"/>
                  <a:pt x="13159" y="15401"/>
                </a:cubicBezTo>
                <a:cubicBezTo>
                  <a:pt x="13174" y="15145"/>
                  <a:pt x="13195" y="14243"/>
                  <a:pt x="13206" y="13402"/>
                </a:cubicBezTo>
                <a:cubicBezTo>
                  <a:pt x="13218" y="12561"/>
                  <a:pt x="13228" y="11845"/>
                  <a:pt x="13229" y="11799"/>
                </a:cubicBezTo>
                <a:cubicBezTo>
                  <a:pt x="13230" y="11753"/>
                  <a:pt x="13239" y="11815"/>
                  <a:pt x="13250" y="11937"/>
                </a:cubicBezTo>
                <a:cubicBezTo>
                  <a:pt x="13281" y="12292"/>
                  <a:pt x="13401" y="12207"/>
                  <a:pt x="13447" y="11799"/>
                </a:cubicBezTo>
                <a:cubicBezTo>
                  <a:pt x="13486" y="11447"/>
                  <a:pt x="13487" y="11457"/>
                  <a:pt x="13513" y="11799"/>
                </a:cubicBezTo>
                <a:cubicBezTo>
                  <a:pt x="13537" y="12121"/>
                  <a:pt x="13567" y="12130"/>
                  <a:pt x="13906" y="12135"/>
                </a:cubicBezTo>
                <a:cubicBezTo>
                  <a:pt x="14243" y="12141"/>
                  <a:pt x="14277" y="12125"/>
                  <a:pt x="14314" y="11799"/>
                </a:cubicBezTo>
                <a:cubicBezTo>
                  <a:pt x="14353" y="11449"/>
                  <a:pt x="14354" y="11444"/>
                  <a:pt x="14380" y="11799"/>
                </a:cubicBezTo>
                <a:cubicBezTo>
                  <a:pt x="14416" y="12276"/>
                  <a:pt x="14522" y="12292"/>
                  <a:pt x="14574" y="11818"/>
                </a:cubicBezTo>
                <a:cubicBezTo>
                  <a:pt x="14611" y="11474"/>
                  <a:pt x="14612" y="11474"/>
                  <a:pt x="14651" y="11818"/>
                </a:cubicBezTo>
                <a:cubicBezTo>
                  <a:pt x="14702" y="12275"/>
                  <a:pt x="14769" y="12251"/>
                  <a:pt x="14822" y="11779"/>
                </a:cubicBezTo>
                <a:lnTo>
                  <a:pt x="14864" y="11403"/>
                </a:lnTo>
                <a:lnTo>
                  <a:pt x="14881" y="11779"/>
                </a:lnTo>
                <a:cubicBezTo>
                  <a:pt x="14903" y="12235"/>
                  <a:pt x="14959" y="12277"/>
                  <a:pt x="15000" y="11858"/>
                </a:cubicBezTo>
                <a:cubicBezTo>
                  <a:pt x="15028" y="11572"/>
                  <a:pt x="15031" y="11572"/>
                  <a:pt x="15059" y="11858"/>
                </a:cubicBezTo>
                <a:cubicBezTo>
                  <a:pt x="15101" y="12292"/>
                  <a:pt x="15167" y="12231"/>
                  <a:pt x="15220" y="11719"/>
                </a:cubicBezTo>
                <a:lnTo>
                  <a:pt x="15265" y="11284"/>
                </a:lnTo>
                <a:lnTo>
                  <a:pt x="15342" y="11917"/>
                </a:lnTo>
                <a:cubicBezTo>
                  <a:pt x="15431" y="12645"/>
                  <a:pt x="15458" y="12679"/>
                  <a:pt x="15490" y="12135"/>
                </a:cubicBezTo>
                <a:cubicBezTo>
                  <a:pt x="15510" y="11800"/>
                  <a:pt x="15518" y="11778"/>
                  <a:pt x="15548" y="11957"/>
                </a:cubicBezTo>
                <a:cubicBezTo>
                  <a:pt x="15584" y="12181"/>
                  <a:pt x="15716" y="12238"/>
                  <a:pt x="15776" y="12056"/>
                </a:cubicBezTo>
                <a:cubicBezTo>
                  <a:pt x="15821" y="11920"/>
                  <a:pt x="15863" y="10768"/>
                  <a:pt x="15863" y="9700"/>
                </a:cubicBezTo>
                <a:cubicBezTo>
                  <a:pt x="15863" y="9269"/>
                  <a:pt x="15852" y="8230"/>
                  <a:pt x="15839" y="7384"/>
                </a:cubicBezTo>
                <a:cubicBezTo>
                  <a:pt x="15821" y="6257"/>
                  <a:pt x="15821" y="5723"/>
                  <a:pt x="15834" y="5405"/>
                </a:cubicBezTo>
                <a:cubicBezTo>
                  <a:pt x="15847" y="5065"/>
                  <a:pt x="15845" y="4856"/>
                  <a:pt x="15823" y="4475"/>
                </a:cubicBezTo>
                <a:cubicBezTo>
                  <a:pt x="15791" y="3926"/>
                  <a:pt x="15778" y="3883"/>
                  <a:pt x="15752" y="4237"/>
                </a:cubicBezTo>
                <a:cubicBezTo>
                  <a:pt x="15738" y="4419"/>
                  <a:pt x="15742" y="5249"/>
                  <a:pt x="15767" y="7384"/>
                </a:cubicBezTo>
                <a:cubicBezTo>
                  <a:pt x="15809" y="10836"/>
                  <a:pt x="15810" y="10868"/>
                  <a:pt x="15666" y="10868"/>
                </a:cubicBezTo>
                <a:cubicBezTo>
                  <a:pt x="15574" y="10868"/>
                  <a:pt x="15566" y="10829"/>
                  <a:pt x="15479" y="9938"/>
                </a:cubicBezTo>
                <a:cubicBezTo>
                  <a:pt x="15430" y="9428"/>
                  <a:pt x="15382" y="9008"/>
                  <a:pt x="15375" y="9008"/>
                </a:cubicBezTo>
                <a:cubicBezTo>
                  <a:pt x="15367" y="9008"/>
                  <a:pt x="15328" y="9428"/>
                  <a:pt x="15288" y="9938"/>
                </a:cubicBezTo>
                <a:cubicBezTo>
                  <a:pt x="15222" y="10761"/>
                  <a:pt x="15205" y="10868"/>
                  <a:pt x="15146" y="10868"/>
                </a:cubicBezTo>
                <a:cubicBezTo>
                  <a:pt x="15097" y="10868"/>
                  <a:pt x="15074" y="10766"/>
                  <a:pt x="15056" y="10472"/>
                </a:cubicBezTo>
                <a:lnTo>
                  <a:pt x="15031" y="10077"/>
                </a:lnTo>
                <a:lnTo>
                  <a:pt x="14989" y="10611"/>
                </a:lnTo>
                <a:lnTo>
                  <a:pt x="14947" y="11145"/>
                </a:lnTo>
                <a:lnTo>
                  <a:pt x="14905" y="10611"/>
                </a:lnTo>
                <a:lnTo>
                  <a:pt x="14864" y="10077"/>
                </a:lnTo>
                <a:lnTo>
                  <a:pt x="14827" y="10472"/>
                </a:lnTo>
                <a:cubicBezTo>
                  <a:pt x="14778" y="10994"/>
                  <a:pt x="14695" y="10994"/>
                  <a:pt x="14663" y="10472"/>
                </a:cubicBezTo>
                <a:lnTo>
                  <a:pt x="14639" y="10077"/>
                </a:lnTo>
                <a:lnTo>
                  <a:pt x="14595" y="10472"/>
                </a:lnTo>
                <a:cubicBezTo>
                  <a:pt x="14535" y="11009"/>
                  <a:pt x="14416" y="11019"/>
                  <a:pt x="14391" y="10492"/>
                </a:cubicBezTo>
                <a:cubicBezTo>
                  <a:pt x="14373" y="10121"/>
                  <a:pt x="14374" y="10110"/>
                  <a:pt x="14328" y="10492"/>
                </a:cubicBezTo>
                <a:cubicBezTo>
                  <a:pt x="14293" y="10784"/>
                  <a:pt x="14264" y="10873"/>
                  <a:pt x="14202" y="10829"/>
                </a:cubicBezTo>
                <a:cubicBezTo>
                  <a:pt x="14132" y="10778"/>
                  <a:pt x="14123" y="10716"/>
                  <a:pt x="14127" y="10393"/>
                </a:cubicBezTo>
                <a:cubicBezTo>
                  <a:pt x="14144" y="9270"/>
                  <a:pt x="14136" y="8580"/>
                  <a:pt x="14105" y="8315"/>
                </a:cubicBezTo>
                <a:cubicBezTo>
                  <a:pt x="14058" y="7917"/>
                  <a:pt x="13967" y="8129"/>
                  <a:pt x="13880" y="8810"/>
                </a:cubicBezTo>
                <a:cubicBezTo>
                  <a:pt x="13839" y="9127"/>
                  <a:pt x="13801" y="9322"/>
                  <a:pt x="13798" y="9245"/>
                </a:cubicBezTo>
                <a:cubicBezTo>
                  <a:pt x="13781" y="8890"/>
                  <a:pt x="13777" y="5549"/>
                  <a:pt x="13792" y="5009"/>
                </a:cubicBezTo>
                <a:cubicBezTo>
                  <a:pt x="13798" y="4794"/>
                  <a:pt x="13793" y="4487"/>
                  <a:pt x="13778" y="4277"/>
                </a:cubicBezTo>
                <a:cubicBezTo>
                  <a:pt x="13766" y="4097"/>
                  <a:pt x="13760" y="4017"/>
                  <a:pt x="13752" y="4019"/>
                </a:cubicBezTo>
                <a:close/>
                <a:moveTo>
                  <a:pt x="17140" y="4297"/>
                </a:moveTo>
                <a:cubicBezTo>
                  <a:pt x="17132" y="4339"/>
                  <a:pt x="17124" y="4460"/>
                  <a:pt x="17113" y="4653"/>
                </a:cubicBezTo>
                <a:cubicBezTo>
                  <a:pt x="17087" y="5101"/>
                  <a:pt x="17087" y="5134"/>
                  <a:pt x="17116" y="5385"/>
                </a:cubicBezTo>
                <a:cubicBezTo>
                  <a:pt x="17159" y="5753"/>
                  <a:pt x="17184" y="5725"/>
                  <a:pt x="17205" y="5286"/>
                </a:cubicBezTo>
                <a:cubicBezTo>
                  <a:pt x="17225" y="4862"/>
                  <a:pt x="17217" y="4630"/>
                  <a:pt x="17172" y="4356"/>
                </a:cubicBezTo>
                <a:cubicBezTo>
                  <a:pt x="17159" y="4279"/>
                  <a:pt x="17149" y="4255"/>
                  <a:pt x="17140" y="4297"/>
                </a:cubicBezTo>
                <a:close/>
                <a:moveTo>
                  <a:pt x="4250" y="4475"/>
                </a:moveTo>
                <a:cubicBezTo>
                  <a:pt x="4245" y="4414"/>
                  <a:pt x="4228" y="4558"/>
                  <a:pt x="4214" y="4811"/>
                </a:cubicBezTo>
                <a:cubicBezTo>
                  <a:pt x="4189" y="5233"/>
                  <a:pt x="4189" y="5495"/>
                  <a:pt x="4212" y="7840"/>
                </a:cubicBezTo>
                <a:cubicBezTo>
                  <a:pt x="4245" y="11274"/>
                  <a:pt x="4249" y="11548"/>
                  <a:pt x="4278" y="11878"/>
                </a:cubicBezTo>
                <a:cubicBezTo>
                  <a:pt x="4317" y="12318"/>
                  <a:pt x="4516" y="12277"/>
                  <a:pt x="4552" y="11818"/>
                </a:cubicBezTo>
                <a:cubicBezTo>
                  <a:pt x="4590" y="11339"/>
                  <a:pt x="4603" y="10285"/>
                  <a:pt x="4580" y="9483"/>
                </a:cubicBezTo>
                <a:cubicBezTo>
                  <a:pt x="4557" y="8705"/>
                  <a:pt x="4537" y="8646"/>
                  <a:pt x="4512" y="9265"/>
                </a:cubicBezTo>
                <a:cubicBezTo>
                  <a:pt x="4498" y="9610"/>
                  <a:pt x="4500" y="9800"/>
                  <a:pt x="4521" y="10156"/>
                </a:cubicBezTo>
                <a:cubicBezTo>
                  <a:pt x="4555" y="10750"/>
                  <a:pt x="4543" y="10868"/>
                  <a:pt x="4440" y="10868"/>
                </a:cubicBezTo>
                <a:cubicBezTo>
                  <a:pt x="4308" y="10868"/>
                  <a:pt x="4297" y="10654"/>
                  <a:pt x="4276" y="7345"/>
                </a:cubicBezTo>
                <a:cubicBezTo>
                  <a:pt x="4267" y="5826"/>
                  <a:pt x="4256" y="4535"/>
                  <a:pt x="4250" y="4475"/>
                </a:cubicBezTo>
                <a:close/>
                <a:moveTo>
                  <a:pt x="11168" y="4475"/>
                </a:moveTo>
                <a:cubicBezTo>
                  <a:pt x="11163" y="4414"/>
                  <a:pt x="11146" y="4558"/>
                  <a:pt x="11132" y="4811"/>
                </a:cubicBezTo>
                <a:cubicBezTo>
                  <a:pt x="11107" y="5233"/>
                  <a:pt x="11107" y="5495"/>
                  <a:pt x="11130" y="7840"/>
                </a:cubicBezTo>
                <a:cubicBezTo>
                  <a:pt x="11163" y="11274"/>
                  <a:pt x="11167" y="11548"/>
                  <a:pt x="11196" y="11878"/>
                </a:cubicBezTo>
                <a:cubicBezTo>
                  <a:pt x="11241" y="12389"/>
                  <a:pt x="11401" y="12248"/>
                  <a:pt x="11514" y="11601"/>
                </a:cubicBezTo>
                <a:cubicBezTo>
                  <a:pt x="11629" y="10938"/>
                  <a:pt x="11771" y="10492"/>
                  <a:pt x="11866" y="10492"/>
                </a:cubicBezTo>
                <a:cubicBezTo>
                  <a:pt x="11928" y="10492"/>
                  <a:pt x="11936" y="10437"/>
                  <a:pt x="11952" y="9938"/>
                </a:cubicBezTo>
                <a:lnTo>
                  <a:pt x="11969" y="9384"/>
                </a:lnTo>
                <a:lnTo>
                  <a:pt x="11892" y="9384"/>
                </a:lnTo>
                <a:cubicBezTo>
                  <a:pt x="11850" y="9382"/>
                  <a:pt x="11753" y="9135"/>
                  <a:pt x="11676" y="8829"/>
                </a:cubicBezTo>
                <a:cubicBezTo>
                  <a:pt x="11502" y="8140"/>
                  <a:pt x="11460" y="8117"/>
                  <a:pt x="11416" y="8750"/>
                </a:cubicBezTo>
                <a:cubicBezTo>
                  <a:pt x="11397" y="9019"/>
                  <a:pt x="11383" y="9293"/>
                  <a:pt x="11383" y="9364"/>
                </a:cubicBezTo>
                <a:cubicBezTo>
                  <a:pt x="11383" y="9435"/>
                  <a:pt x="11421" y="9465"/>
                  <a:pt x="11468" y="9423"/>
                </a:cubicBezTo>
                <a:cubicBezTo>
                  <a:pt x="11559" y="9343"/>
                  <a:pt x="11636" y="9719"/>
                  <a:pt x="11603" y="10077"/>
                </a:cubicBezTo>
                <a:cubicBezTo>
                  <a:pt x="11572" y="10405"/>
                  <a:pt x="11426" y="10868"/>
                  <a:pt x="11350" y="10868"/>
                </a:cubicBezTo>
                <a:cubicBezTo>
                  <a:pt x="11227" y="10868"/>
                  <a:pt x="11215" y="10609"/>
                  <a:pt x="11194" y="7345"/>
                </a:cubicBezTo>
                <a:cubicBezTo>
                  <a:pt x="11185" y="5826"/>
                  <a:pt x="11174" y="4535"/>
                  <a:pt x="11168" y="4475"/>
                </a:cubicBezTo>
                <a:close/>
                <a:moveTo>
                  <a:pt x="2858" y="4514"/>
                </a:moveTo>
                <a:lnTo>
                  <a:pt x="2816" y="4989"/>
                </a:lnTo>
                <a:lnTo>
                  <a:pt x="2774" y="5464"/>
                </a:lnTo>
                <a:lnTo>
                  <a:pt x="2793" y="7741"/>
                </a:lnTo>
                <a:cubicBezTo>
                  <a:pt x="2804" y="8997"/>
                  <a:pt x="2813" y="10547"/>
                  <a:pt x="2813" y="11185"/>
                </a:cubicBezTo>
                <a:cubicBezTo>
                  <a:pt x="2812" y="11823"/>
                  <a:pt x="2816" y="12353"/>
                  <a:pt x="2821" y="12353"/>
                </a:cubicBezTo>
                <a:cubicBezTo>
                  <a:pt x="2826" y="12353"/>
                  <a:pt x="2842" y="12034"/>
                  <a:pt x="2856" y="11660"/>
                </a:cubicBezTo>
                <a:cubicBezTo>
                  <a:pt x="2877" y="11091"/>
                  <a:pt x="2878" y="10463"/>
                  <a:pt x="2868" y="7761"/>
                </a:cubicBezTo>
                <a:lnTo>
                  <a:pt x="2858" y="4514"/>
                </a:lnTo>
                <a:close/>
                <a:moveTo>
                  <a:pt x="9268" y="4514"/>
                </a:moveTo>
                <a:lnTo>
                  <a:pt x="9226" y="4989"/>
                </a:lnTo>
                <a:lnTo>
                  <a:pt x="9184" y="5464"/>
                </a:lnTo>
                <a:lnTo>
                  <a:pt x="9205" y="7741"/>
                </a:lnTo>
                <a:cubicBezTo>
                  <a:pt x="9216" y="8997"/>
                  <a:pt x="9225" y="10547"/>
                  <a:pt x="9225" y="11185"/>
                </a:cubicBezTo>
                <a:cubicBezTo>
                  <a:pt x="9224" y="11823"/>
                  <a:pt x="9228" y="12353"/>
                  <a:pt x="9233" y="12353"/>
                </a:cubicBezTo>
                <a:cubicBezTo>
                  <a:pt x="9238" y="12353"/>
                  <a:pt x="9253" y="12034"/>
                  <a:pt x="9266" y="11660"/>
                </a:cubicBezTo>
                <a:cubicBezTo>
                  <a:pt x="9287" y="11091"/>
                  <a:pt x="9290" y="10463"/>
                  <a:pt x="9280" y="7761"/>
                </a:cubicBezTo>
                <a:lnTo>
                  <a:pt x="9268" y="4514"/>
                </a:lnTo>
                <a:close/>
                <a:moveTo>
                  <a:pt x="16055" y="4514"/>
                </a:moveTo>
                <a:lnTo>
                  <a:pt x="16013" y="4989"/>
                </a:lnTo>
                <a:lnTo>
                  <a:pt x="15972" y="5464"/>
                </a:lnTo>
                <a:lnTo>
                  <a:pt x="15992" y="7741"/>
                </a:lnTo>
                <a:cubicBezTo>
                  <a:pt x="16003" y="8997"/>
                  <a:pt x="16012" y="10547"/>
                  <a:pt x="16012" y="11185"/>
                </a:cubicBezTo>
                <a:cubicBezTo>
                  <a:pt x="16012" y="11823"/>
                  <a:pt x="16015" y="12353"/>
                  <a:pt x="16020" y="12353"/>
                </a:cubicBezTo>
                <a:cubicBezTo>
                  <a:pt x="16025" y="12353"/>
                  <a:pt x="16040" y="12034"/>
                  <a:pt x="16054" y="11660"/>
                </a:cubicBezTo>
                <a:cubicBezTo>
                  <a:pt x="16074" y="11091"/>
                  <a:pt x="16077" y="10463"/>
                  <a:pt x="16067" y="7761"/>
                </a:cubicBezTo>
                <a:lnTo>
                  <a:pt x="16055" y="4514"/>
                </a:lnTo>
                <a:close/>
                <a:moveTo>
                  <a:pt x="21567" y="4514"/>
                </a:moveTo>
                <a:lnTo>
                  <a:pt x="21525" y="4989"/>
                </a:lnTo>
                <a:lnTo>
                  <a:pt x="21483" y="5464"/>
                </a:lnTo>
                <a:lnTo>
                  <a:pt x="21502" y="7741"/>
                </a:lnTo>
                <a:cubicBezTo>
                  <a:pt x="21513" y="8997"/>
                  <a:pt x="21522" y="10547"/>
                  <a:pt x="21522" y="11185"/>
                </a:cubicBezTo>
                <a:cubicBezTo>
                  <a:pt x="21521" y="11823"/>
                  <a:pt x="21525" y="12353"/>
                  <a:pt x="21530" y="12353"/>
                </a:cubicBezTo>
                <a:cubicBezTo>
                  <a:pt x="21535" y="12353"/>
                  <a:pt x="21551" y="12034"/>
                  <a:pt x="21565" y="11660"/>
                </a:cubicBezTo>
                <a:cubicBezTo>
                  <a:pt x="21586" y="11091"/>
                  <a:pt x="21589" y="10463"/>
                  <a:pt x="21579" y="7761"/>
                </a:cubicBezTo>
                <a:lnTo>
                  <a:pt x="21567" y="4514"/>
                </a:lnTo>
                <a:close/>
                <a:moveTo>
                  <a:pt x="19362" y="4534"/>
                </a:moveTo>
                <a:cubicBezTo>
                  <a:pt x="19357" y="4544"/>
                  <a:pt x="19352" y="4608"/>
                  <a:pt x="19344" y="4692"/>
                </a:cubicBezTo>
                <a:cubicBezTo>
                  <a:pt x="19315" y="5024"/>
                  <a:pt x="19315" y="5216"/>
                  <a:pt x="19334" y="9502"/>
                </a:cubicBezTo>
                <a:cubicBezTo>
                  <a:pt x="19350" y="13246"/>
                  <a:pt x="19349" y="14039"/>
                  <a:pt x="19330" y="14293"/>
                </a:cubicBezTo>
                <a:cubicBezTo>
                  <a:pt x="19296" y="14765"/>
                  <a:pt x="19203" y="15124"/>
                  <a:pt x="19117" y="15124"/>
                </a:cubicBezTo>
                <a:cubicBezTo>
                  <a:pt x="18974" y="15124"/>
                  <a:pt x="18916" y="14088"/>
                  <a:pt x="18979" y="12689"/>
                </a:cubicBezTo>
                <a:cubicBezTo>
                  <a:pt x="19018" y="11846"/>
                  <a:pt x="18999" y="11862"/>
                  <a:pt x="18957" y="12709"/>
                </a:cubicBezTo>
                <a:cubicBezTo>
                  <a:pt x="18937" y="13112"/>
                  <a:pt x="18917" y="13863"/>
                  <a:pt x="18911" y="14372"/>
                </a:cubicBezTo>
                <a:cubicBezTo>
                  <a:pt x="18903" y="15224"/>
                  <a:pt x="18905" y="15334"/>
                  <a:pt x="18952" y="15856"/>
                </a:cubicBezTo>
                <a:cubicBezTo>
                  <a:pt x="18996" y="16362"/>
                  <a:pt x="19011" y="16430"/>
                  <a:pt x="19098" y="16430"/>
                </a:cubicBezTo>
                <a:cubicBezTo>
                  <a:pt x="19213" y="16430"/>
                  <a:pt x="19303" y="16046"/>
                  <a:pt x="19341" y="15401"/>
                </a:cubicBezTo>
                <a:cubicBezTo>
                  <a:pt x="19355" y="15145"/>
                  <a:pt x="19376" y="14243"/>
                  <a:pt x="19388" y="13402"/>
                </a:cubicBezTo>
                <a:cubicBezTo>
                  <a:pt x="19399" y="12561"/>
                  <a:pt x="19410" y="11845"/>
                  <a:pt x="19410" y="11799"/>
                </a:cubicBezTo>
                <a:cubicBezTo>
                  <a:pt x="19411" y="11753"/>
                  <a:pt x="19421" y="11815"/>
                  <a:pt x="19431" y="11937"/>
                </a:cubicBezTo>
                <a:cubicBezTo>
                  <a:pt x="19465" y="12323"/>
                  <a:pt x="19570" y="12201"/>
                  <a:pt x="19620" y="11719"/>
                </a:cubicBezTo>
                <a:lnTo>
                  <a:pt x="19663" y="11284"/>
                </a:lnTo>
                <a:lnTo>
                  <a:pt x="19740" y="11917"/>
                </a:lnTo>
                <a:cubicBezTo>
                  <a:pt x="19829" y="12645"/>
                  <a:pt x="19858" y="12679"/>
                  <a:pt x="19890" y="12135"/>
                </a:cubicBezTo>
                <a:cubicBezTo>
                  <a:pt x="19910" y="11800"/>
                  <a:pt x="19918" y="11778"/>
                  <a:pt x="19948" y="11957"/>
                </a:cubicBezTo>
                <a:cubicBezTo>
                  <a:pt x="20014" y="12359"/>
                  <a:pt x="20119" y="12214"/>
                  <a:pt x="20204" y="11601"/>
                </a:cubicBezTo>
                <a:lnTo>
                  <a:pt x="20285" y="11027"/>
                </a:lnTo>
                <a:lnTo>
                  <a:pt x="20354" y="11601"/>
                </a:lnTo>
                <a:cubicBezTo>
                  <a:pt x="20439" y="12293"/>
                  <a:pt x="20545" y="12369"/>
                  <a:pt x="20609" y="11799"/>
                </a:cubicBezTo>
                <a:cubicBezTo>
                  <a:pt x="20649" y="11443"/>
                  <a:pt x="20650" y="11443"/>
                  <a:pt x="20677" y="11799"/>
                </a:cubicBezTo>
                <a:cubicBezTo>
                  <a:pt x="20713" y="12276"/>
                  <a:pt x="20817" y="12292"/>
                  <a:pt x="20869" y="11818"/>
                </a:cubicBezTo>
                <a:cubicBezTo>
                  <a:pt x="20907" y="11474"/>
                  <a:pt x="20909" y="11474"/>
                  <a:pt x="20948" y="11818"/>
                </a:cubicBezTo>
                <a:cubicBezTo>
                  <a:pt x="20999" y="12278"/>
                  <a:pt x="21081" y="12255"/>
                  <a:pt x="21134" y="11779"/>
                </a:cubicBezTo>
                <a:cubicBezTo>
                  <a:pt x="21168" y="11480"/>
                  <a:pt x="21184" y="11448"/>
                  <a:pt x="21209" y="11601"/>
                </a:cubicBezTo>
                <a:cubicBezTo>
                  <a:pt x="21301" y="12156"/>
                  <a:pt x="21375" y="11532"/>
                  <a:pt x="21375" y="10215"/>
                </a:cubicBezTo>
                <a:cubicBezTo>
                  <a:pt x="21375" y="9168"/>
                  <a:pt x="21354" y="8853"/>
                  <a:pt x="21321" y="9384"/>
                </a:cubicBezTo>
                <a:cubicBezTo>
                  <a:pt x="21307" y="9610"/>
                  <a:pt x="21299" y="9906"/>
                  <a:pt x="21303" y="10037"/>
                </a:cubicBezTo>
                <a:cubicBezTo>
                  <a:pt x="21319" y="10484"/>
                  <a:pt x="21275" y="10534"/>
                  <a:pt x="21235" y="10116"/>
                </a:cubicBezTo>
                <a:lnTo>
                  <a:pt x="21195" y="9700"/>
                </a:lnTo>
                <a:lnTo>
                  <a:pt x="21148" y="10274"/>
                </a:lnTo>
                <a:cubicBezTo>
                  <a:pt x="21089" y="10999"/>
                  <a:pt x="20998" y="11098"/>
                  <a:pt x="20960" y="10472"/>
                </a:cubicBezTo>
                <a:lnTo>
                  <a:pt x="20935" y="10077"/>
                </a:lnTo>
                <a:lnTo>
                  <a:pt x="20892" y="10472"/>
                </a:lnTo>
                <a:cubicBezTo>
                  <a:pt x="20831" y="11012"/>
                  <a:pt x="20713" y="11025"/>
                  <a:pt x="20688" y="10492"/>
                </a:cubicBezTo>
                <a:lnTo>
                  <a:pt x="20670" y="10116"/>
                </a:lnTo>
                <a:lnTo>
                  <a:pt x="20628" y="10492"/>
                </a:lnTo>
                <a:cubicBezTo>
                  <a:pt x="20550" y="11191"/>
                  <a:pt x="20309" y="10839"/>
                  <a:pt x="20384" y="10136"/>
                </a:cubicBezTo>
                <a:cubicBezTo>
                  <a:pt x="20420" y="9798"/>
                  <a:pt x="20417" y="9062"/>
                  <a:pt x="20379" y="8829"/>
                </a:cubicBezTo>
                <a:cubicBezTo>
                  <a:pt x="20328" y="8522"/>
                  <a:pt x="20238" y="8610"/>
                  <a:pt x="20194" y="9008"/>
                </a:cubicBezTo>
                <a:cubicBezTo>
                  <a:pt x="20138" y="9508"/>
                  <a:pt x="20126" y="10067"/>
                  <a:pt x="20169" y="10195"/>
                </a:cubicBezTo>
                <a:cubicBezTo>
                  <a:pt x="20198" y="10279"/>
                  <a:pt x="20199" y="10329"/>
                  <a:pt x="20182" y="10571"/>
                </a:cubicBezTo>
                <a:cubicBezTo>
                  <a:pt x="20167" y="10771"/>
                  <a:pt x="20131" y="10868"/>
                  <a:pt x="20065" y="10868"/>
                </a:cubicBezTo>
                <a:cubicBezTo>
                  <a:pt x="19972" y="10868"/>
                  <a:pt x="19965" y="10829"/>
                  <a:pt x="19878" y="9938"/>
                </a:cubicBezTo>
                <a:cubicBezTo>
                  <a:pt x="19828" y="9428"/>
                  <a:pt x="19783" y="9008"/>
                  <a:pt x="19775" y="9008"/>
                </a:cubicBezTo>
                <a:cubicBezTo>
                  <a:pt x="19768" y="9008"/>
                  <a:pt x="19727" y="9428"/>
                  <a:pt x="19686" y="9938"/>
                </a:cubicBezTo>
                <a:cubicBezTo>
                  <a:pt x="19618" y="10789"/>
                  <a:pt x="19607" y="10868"/>
                  <a:pt x="19540" y="10868"/>
                </a:cubicBezTo>
                <a:cubicBezTo>
                  <a:pt x="19499" y="10868"/>
                  <a:pt x="19457" y="10762"/>
                  <a:pt x="19447" y="10631"/>
                </a:cubicBezTo>
                <a:cubicBezTo>
                  <a:pt x="19418" y="10237"/>
                  <a:pt x="19398" y="8858"/>
                  <a:pt x="19386" y="6533"/>
                </a:cubicBezTo>
                <a:cubicBezTo>
                  <a:pt x="19378" y="4928"/>
                  <a:pt x="19375" y="4504"/>
                  <a:pt x="19362" y="4534"/>
                </a:cubicBezTo>
                <a:close/>
                <a:moveTo>
                  <a:pt x="3631" y="4653"/>
                </a:moveTo>
                <a:cubicBezTo>
                  <a:pt x="3631" y="4447"/>
                  <a:pt x="3604" y="4523"/>
                  <a:pt x="3519" y="4950"/>
                </a:cubicBezTo>
                <a:cubicBezTo>
                  <a:pt x="3417" y="5465"/>
                  <a:pt x="3369" y="5880"/>
                  <a:pt x="3369" y="6256"/>
                </a:cubicBezTo>
                <a:cubicBezTo>
                  <a:pt x="3369" y="6340"/>
                  <a:pt x="3428" y="6073"/>
                  <a:pt x="3500" y="5662"/>
                </a:cubicBezTo>
                <a:cubicBezTo>
                  <a:pt x="3573" y="5246"/>
                  <a:pt x="3631" y="4803"/>
                  <a:pt x="3631" y="4653"/>
                </a:cubicBezTo>
                <a:close/>
                <a:moveTo>
                  <a:pt x="16779" y="4653"/>
                </a:moveTo>
                <a:cubicBezTo>
                  <a:pt x="16779" y="4447"/>
                  <a:pt x="16754" y="4523"/>
                  <a:pt x="16669" y="4950"/>
                </a:cubicBezTo>
                <a:cubicBezTo>
                  <a:pt x="16567" y="5465"/>
                  <a:pt x="16518" y="5880"/>
                  <a:pt x="16518" y="6256"/>
                </a:cubicBezTo>
                <a:cubicBezTo>
                  <a:pt x="16518" y="6340"/>
                  <a:pt x="16577" y="6073"/>
                  <a:pt x="16648" y="5662"/>
                </a:cubicBezTo>
                <a:cubicBezTo>
                  <a:pt x="16721" y="5246"/>
                  <a:pt x="16779" y="4803"/>
                  <a:pt x="16779" y="4653"/>
                </a:cubicBezTo>
                <a:close/>
                <a:moveTo>
                  <a:pt x="9806" y="4673"/>
                </a:moveTo>
                <a:cubicBezTo>
                  <a:pt x="9797" y="4666"/>
                  <a:pt x="9788" y="4751"/>
                  <a:pt x="9774" y="4890"/>
                </a:cubicBezTo>
                <a:cubicBezTo>
                  <a:pt x="9750" y="5142"/>
                  <a:pt x="9739" y="5147"/>
                  <a:pt x="9711" y="4950"/>
                </a:cubicBezTo>
                <a:cubicBezTo>
                  <a:pt x="9683" y="4750"/>
                  <a:pt x="9675" y="4763"/>
                  <a:pt x="9656" y="5049"/>
                </a:cubicBezTo>
                <a:cubicBezTo>
                  <a:pt x="9624" y="5526"/>
                  <a:pt x="9627" y="5775"/>
                  <a:pt x="9669" y="6098"/>
                </a:cubicBezTo>
                <a:cubicBezTo>
                  <a:pt x="9702" y="6347"/>
                  <a:pt x="9710" y="6340"/>
                  <a:pt x="9734" y="6098"/>
                </a:cubicBezTo>
                <a:cubicBezTo>
                  <a:pt x="9755" y="5891"/>
                  <a:pt x="9769" y="5870"/>
                  <a:pt x="9793" y="6019"/>
                </a:cubicBezTo>
                <a:cubicBezTo>
                  <a:pt x="9820" y="6182"/>
                  <a:pt x="9830" y="6131"/>
                  <a:pt x="9853" y="5742"/>
                </a:cubicBezTo>
                <a:cubicBezTo>
                  <a:pt x="9879" y="5293"/>
                  <a:pt x="9878" y="5262"/>
                  <a:pt x="9842" y="4930"/>
                </a:cubicBezTo>
                <a:cubicBezTo>
                  <a:pt x="9825" y="4769"/>
                  <a:pt x="9815" y="4679"/>
                  <a:pt x="9806" y="4673"/>
                </a:cubicBezTo>
                <a:close/>
                <a:moveTo>
                  <a:pt x="4512" y="5682"/>
                </a:moveTo>
                <a:cubicBezTo>
                  <a:pt x="4502" y="5707"/>
                  <a:pt x="4493" y="5815"/>
                  <a:pt x="4479" y="6019"/>
                </a:cubicBezTo>
                <a:lnTo>
                  <a:pt x="4447" y="6474"/>
                </a:lnTo>
                <a:lnTo>
                  <a:pt x="4493" y="6810"/>
                </a:lnTo>
                <a:cubicBezTo>
                  <a:pt x="4538" y="7145"/>
                  <a:pt x="4538" y="7140"/>
                  <a:pt x="4566" y="6731"/>
                </a:cubicBezTo>
                <a:cubicBezTo>
                  <a:pt x="4603" y="6187"/>
                  <a:pt x="4602" y="6145"/>
                  <a:pt x="4552" y="5841"/>
                </a:cubicBezTo>
                <a:cubicBezTo>
                  <a:pt x="4532" y="5721"/>
                  <a:pt x="4522" y="5657"/>
                  <a:pt x="4512" y="5682"/>
                </a:cubicBezTo>
                <a:close/>
                <a:moveTo>
                  <a:pt x="18528" y="5682"/>
                </a:moveTo>
                <a:cubicBezTo>
                  <a:pt x="18518" y="5707"/>
                  <a:pt x="18509" y="5815"/>
                  <a:pt x="18494" y="6019"/>
                </a:cubicBezTo>
                <a:lnTo>
                  <a:pt x="18463" y="6474"/>
                </a:lnTo>
                <a:lnTo>
                  <a:pt x="18508" y="6810"/>
                </a:lnTo>
                <a:cubicBezTo>
                  <a:pt x="18553" y="7145"/>
                  <a:pt x="18554" y="7140"/>
                  <a:pt x="18582" y="6731"/>
                </a:cubicBezTo>
                <a:cubicBezTo>
                  <a:pt x="18619" y="6187"/>
                  <a:pt x="18618" y="6145"/>
                  <a:pt x="18568" y="5841"/>
                </a:cubicBezTo>
                <a:cubicBezTo>
                  <a:pt x="18548" y="5721"/>
                  <a:pt x="18538" y="5657"/>
                  <a:pt x="18528" y="5682"/>
                </a:cubicBezTo>
                <a:close/>
                <a:moveTo>
                  <a:pt x="2139" y="5702"/>
                </a:moveTo>
                <a:cubicBezTo>
                  <a:pt x="2128" y="5716"/>
                  <a:pt x="2117" y="5830"/>
                  <a:pt x="2099" y="6058"/>
                </a:cubicBezTo>
                <a:cubicBezTo>
                  <a:pt x="2068" y="6441"/>
                  <a:pt x="2070" y="6442"/>
                  <a:pt x="2108" y="6791"/>
                </a:cubicBezTo>
                <a:cubicBezTo>
                  <a:pt x="2158" y="7255"/>
                  <a:pt x="2172" y="7252"/>
                  <a:pt x="2195" y="6692"/>
                </a:cubicBezTo>
                <a:cubicBezTo>
                  <a:pt x="2211" y="6296"/>
                  <a:pt x="2208" y="6167"/>
                  <a:pt x="2181" y="5940"/>
                </a:cubicBezTo>
                <a:cubicBezTo>
                  <a:pt x="2160" y="5762"/>
                  <a:pt x="2150" y="5688"/>
                  <a:pt x="2139" y="5702"/>
                </a:cubicBezTo>
                <a:close/>
                <a:moveTo>
                  <a:pt x="11662" y="5781"/>
                </a:moveTo>
                <a:cubicBezTo>
                  <a:pt x="11653" y="5823"/>
                  <a:pt x="11645" y="5944"/>
                  <a:pt x="11634" y="6137"/>
                </a:cubicBezTo>
                <a:cubicBezTo>
                  <a:pt x="11608" y="6586"/>
                  <a:pt x="11608" y="6619"/>
                  <a:pt x="11638" y="6870"/>
                </a:cubicBezTo>
                <a:cubicBezTo>
                  <a:pt x="11680" y="7238"/>
                  <a:pt x="11706" y="7209"/>
                  <a:pt x="11727" y="6771"/>
                </a:cubicBezTo>
                <a:cubicBezTo>
                  <a:pt x="11747" y="6346"/>
                  <a:pt x="11738" y="6114"/>
                  <a:pt x="11693" y="5841"/>
                </a:cubicBezTo>
                <a:cubicBezTo>
                  <a:pt x="11681" y="5763"/>
                  <a:pt x="11671" y="5739"/>
                  <a:pt x="11662" y="5781"/>
                </a:cubicBezTo>
                <a:close/>
                <a:moveTo>
                  <a:pt x="7865" y="5900"/>
                </a:moveTo>
                <a:cubicBezTo>
                  <a:pt x="7855" y="5910"/>
                  <a:pt x="7845" y="5991"/>
                  <a:pt x="7829" y="6177"/>
                </a:cubicBezTo>
                <a:lnTo>
                  <a:pt x="7796" y="6573"/>
                </a:lnTo>
                <a:lnTo>
                  <a:pt x="7834" y="6949"/>
                </a:lnTo>
                <a:cubicBezTo>
                  <a:pt x="7885" y="7429"/>
                  <a:pt x="7890" y="7419"/>
                  <a:pt x="7921" y="6870"/>
                </a:cubicBezTo>
                <a:cubicBezTo>
                  <a:pt x="7947" y="6430"/>
                  <a:pt x="7946" y="6397"/>
                  <a:pt x="7906" y="6098"/>
                </a:cubicBezTo>
                <a:cubicBezTo>
                  <a:pt x="7885" y="5949"/>
                  <a:pt x="7875" y="5890"/>
                  <a:pt x="7865" y="5900"/>
                </a:cubicBezTo>
                <a:close/>
                <a:moveTo>
                  <a:pt x="3927" y="6137"/>
                </a:moveTo>
                <a:cubicBezTo>
                  <a:pt x="3920" y="6178"/>
                  <a:pt x="3913" y="6294"/>
                  <a:pt x="3905" y="6494"/>
                </a:cubicBezTo>
                <a:cubicBezTo>
                  <a:pt x="3889" y="6897"/>
                  <a:pt x="3890" y="7017"/>
                  <a:pt x="3917" y="7246"/>
                </a:cubicBezTo>
                <a:cubicBezTo>
                  <a:pt x="3957" y="7588"/>
                  <a:pt x="3957" y="7585"/>
                  <a:pt x="3982" y="7206"/>
                </a:cubicBezTo>
                <a:cubicBezTo>
                  <a:pt x="3999" y="6929"/>
                  <a:pt x="4006" y="6916"/>
                  <a:pt x="4030" y="7147"/>
                </a:cubicBezTo>
                <a:cubicBezTo>
                  <a:pt x="4055" y="7379"/>
                  <a:pt x="4061" y="7378"/>
                  <a:pt x="4081" y="7068"/>
                </a:cubicBezTo>
                <a:cubicBezTo>
                  <a:pt x="4110" y="6619"/>
                  <a:pt x="4111" y="6515"/>
                  <a:pt x="4079" y="6217"/>
                </a:cubicBezTo>
                <a:cubicBezTo>
                  <a:pt x="4059" y="6024"/>
                  <a:pt x="4047" y="6019"/>
                  <a:pt x="4022" y="6197"/>
                </a:cubicBezTo>
                <a:cubicBezTo>
                  <a:pt x="3999" y="6360"/>
                  <a:pt x="3981" y="6359"/>
                  <a:pt x="3957" y="6217"/>
                </a:cubicBezTo>
                <a:cubicBezTo>
                  <a:pt x="3944" y="6134"/>
                  <a:pt x="3935" y="6097"/>
                  <a:pt x="3927" y="6137"/>
                </a:cubicBezTo>
                <a:close/>
                <a:moveTo>
                  <a:pt x="52" y="6632"/>
                </a:moveTo>
                <a:cubicBezTo>
                  <a:pt x="12" y="6568"/>
                  <a:pt x="-11" y="6962"/>
                  <a:pt x="5" y="7444"/>
                </a:cubicBezTo>
                <a:cubicBezTo>
                  <a:pt x="11" y="7619"/>
                  <a:pt x="30" y="7717"/>
                  <a:pt x="52" y="7681"/>
                </a:cubicBezTo>
                <a:cubicBezTo>
                  <a:pt x="79" y="7638"/>
                  <a:pt x="89" y="7487"/>
                  <a:pt x="89" y="7147"/>
                </a:cubicBezTo>
                <a:cubicBezTo>
                  <a:pt x="89" y="6807"/>
                  <a:pt x="79" y="6676"/>
                  <a:pt x="52" y="6632"/>
                </a:cubicBezTo>
                <a:close/>
                <a:moveTo>
                  <a:pt x="6169" y="7286"/>
                </a:moveTo>
                <a:cubicBezTo>
                  <a:pt x="6162" y="7320"/>
                  <a:pt x="6154" y="7416"/>
                  <a:pt x="6143" y="7602"/>
                </a:cubicBezTo>
                <a:cubicBezTo>
                  <a:pt x="6118" y="8035"/>
                  <a:pt x="6118" y="8066"/>
                  <a:pt x="6152" y="8335"/>
                </a:cubicBezTo>
                <a:cubicBezTo>
                  <a:pt x="6183" y="8579"/>
                  <a:pt x="6191" y="8599"/>
                  <a:pt x="6213" y="8374"/>
                </a:cubicBezTo>
                <a:cubicBezTo>
                  <a:pt x="6232" y="8184"/>
                  <a:pt x="6247" y="8157"/>
                  <a:pt x="6269" y="8295"/>
                </a:cubicBezTo>
                <a:cubicBezTo>
                  <a:pt x="6292" y="8441"/>
                  <a:pt x="6304" y="8400"/>
                  <a:pt x="6321" y="8137"/>
                </a:cubicBezTo>
                <a:cubicBezTo>
                  <a:pt x="6351" y="7687"/>
                  <a:pt x="6351" y="7656"/>
                  <a:pt x="6313" y="7384"/>
                </a:cubicBezTo>
                <a:cubicBezTo>
                  <a:pt x="6287" y="7203"/>
                  <a:pt x="6273" y="7191"/>
                  <a:pt x="6248" y="7365"/>
                </a:cubicBezTo>
                <a:cubicBezTo>
                  <a:pt x="6224" y="7538"/>
                  <a:pt x="6212" y="7539"/>
                  <a:pt x="6194" y="7365"/>
                </a:cubicBezTo>
                <a:cubicBezTo>
                  <a:pt x="6184" y="7274"/>
                  <a:pt x="6177" y="7251"/>
                  <a:pt x="6169" y="7286"/>
                </a:cubicBezTo>
                <a:close/>
                <a:moveTo>
                  <a:pt x="8687" y="7286"/>
                </a:moveTo>
                <a:cubicBezTo>
                  <a:pt x="8680" y="7320"/>
                  <a:pt x="8672" y="7416"/>
                  <a:pt x="8661" y="7602"/>
                </a:cubicBezTo>
                <a:cubicBezTo>
                  <a:pt x="8636" y="8035"/>
                  <a:pt x="8638" y="8066"/>
                  <a:pt x="8671" y="8335"/>
                </a:cubicBezTo>
                <a:cubicBezTo>
                  <a:pt x="8702" y="8579"/>
                  <a:pt x="8711" y="8599"/>
                  <a:pt x="8733" y="8374"/>
                </a:cubicBezTo>
                <a:cubicBezTo>
                  <a:pt x="8751" y="8184"/>
                  <a:pt x="8765" y="8157"/>
                  <a:pt x="8787" y="8295"/>
                </a:cubicBezTo>
                <a:cubicBezTo>
                  <a:pt x="8810" y="8441"/>
                  <a:pt x="8823" y="8400"/>
                  <a:pt x="8841" y="8137"/>
                </a:cubicBezTo>
                <a:cubicBezTo>
                  <a:pt x="8871" y="7687"/>
                  <a:pt x="8869" y="7656"/>
                  <a:pt x="8830" y="7384"/>
                </a:cubicBezTo>
                <a:cubicBezTo>
                  <a:pt x="8805" y="7203"/>
                  <a:pt x="8792" y="7191"/>
                  <a:pt x="8767" y="7365"/>
                </a:cubicBezTo>
                <a:cubicBezTo>
                  <a:pt x="8743" y="7538"/>
                  <a:pt x="8730" y="7539"/>
                  <a:pt x="8712" y="7365"/>
                </a:cubicBezTo>
                <a:cubicBezTo>
                  <a:pt x="8702" y="7274"/>
                  <a:pt x="8695" y="7251"/>
                  <a:pt x="8687" y="7286"/>
                </a:cubicBezTo>
                <a:close/>
                <a:moveTo>
                  <a:pt x="14281" y="7286"/>
                </a:moveTo>
                <a:cubicBezTo>
                  <a:pt x="14273" y="7320"/>
                  <a:pt x="14265" y="7416"/>
                  <a:pt x="14255" y="7602"/>
                </a:cubicBezTo>
                <a:cubicBezTo>
                  <a:pt x="14230" y="8035"/>
                  <a:pt x="14230" y="8066"/>
                  <a:pt x="14263" y="8335"/>
                </a:cubicBezTo>
                <a:cubicBezTo>
                  <a:pt x="14294" y="8579"/>
                  <a:pt x="14303" y="8599"/>
                  <a:pt x="14324" y="8374"/>
                </a:cubicBezTo>
                <a:cubicBezTo>
                  <a:pt x="14343" y="8184"/>
                  <a:pt x="14359" y="8157"/>
                  <a:pt x="14380" y="8295"/>
                </a:cubicBezTo>
                <a:cubicBezTo>
                  <a:pt x="14403" y="8441"/>
                  <a:pt x="14415" y="8400"/>
                  <a:pt x="14433" y="8137"/>
                </a:cubicBezTo>
                <a:cubicBezTo>
                  <a:pt x="14463" y="7687"/>
                  <a:pt x="14462" y="7656"/>
                  <a:pt x="14424" y="7384"/>
                </a:cubicBezTo>
                <a:cubicBezTo>
                  <a:pt x="14398" y="7203"/>
                  <a:pt x="14384" y="7191"/>
                  <a:pt x="14359" y="7365"/>
                </a:cubicBezTo>
                <a:cubicBezTo>
                  <a:pt x="14335" y="7538"/>
                  <a:pt x="14324" y="7539"/>
                  <a:pt x="14305" y="7365"/>
                </a:cubicBezTo>
                <a:cubicBezTo>
                  <a:pt x="14296" y="7274"/>
                  <a:pt x="14288" y="7251"/>
                  <a:pt x="14281" y="7286"/>
                </a:cubicBezTo>
                <a:close/>
                <a:moveTo>
                  <a:pt x="20578" y="7286"/>
                </a:moveTo>
                <a:cubicBezTo>
                  <a:pt x="20570" y="7320"/>
                  <a:pt x="20562" y="7416"/>
                  <a:pt x="20551" y="7602"/>
                </a:cubicBezTo>
                <a:cubicBezTo>
                  <a:pt x="20526" y="8035"/>
                  <a:pt x="20526" y="8066"/>
                  <a:pt x="20560" y="8335"/>
                </a:cubicBezTo>
                <a:cubicBezTo>
                  <a:pt x="20591" y="8579"/>
                  <a:pt x="20599" y="8599"/>
                  <a:pt x="20621" y="8374"/>
                </a:cubicBezTo>
                <a:cubicBezTo>
                  <a:pt x="20640" y="8184"/>
                  <a:pt x="20655" y="8157"/>
                  <a:pt x="20677" y="8295"/>
                </a:cubicBezTo>
                <a:cubicBezTo>
                  <a:pt x="20700" y="8441"/>
                  <a:pt x="20712" y="8400"/>
                  <a:pt x="20729" y="8137"/>
                </a:cubicBezTo>
                <a:cubicBezTo>
                  <a:pt x="20759" y="7687"/>
                  <a:pt x="20759" y="7656"/>
                  <a:pt x="20721" y="7384"/>
                </a:cubicBezTo>
                <a:cubicBezTo>
                  <a:pt x="20695" y="7203"/>
                  <a:pt x="20681" y="7191"/>
                  <a:pt x="20656" y="7365"/>
                </a:cubicBezTo>
                <a:cubicBezTo>
                  <a:pt x="20632" y="7538"/>
                  <a:pt x="20621" y="7539"/>
                  <a:pt x="20602" y="7365"/>
                </a:cubicBezTo>
                <a:cubicBezTo>
                  <a:pt x="20592" y="7274"/>
                  <a:pt x="20585" y="7251"/>
                  <a:pt x="20578" y="7286"/>
                </a:cubicBezTo>
                <a:close/>
                <a:moveTo>
                  <a:pt x="9786" y="7543"/>
                </a:moveTo>
                <a:cubicBezTo>
                  <a:pt x="9774" y="7659"/>
                  <a:pt x="9764" y="7891"/>
                  <a:pt x="9764" y="8057"/>
                </a:cubicBezTo>
                <a:cubicBezTo>
                  <a:pt x="9764" y="8224"/>
                  <a:pt x="9727" y="8717"/>
                  <a:pt x="9683" y="9146"/>
                </a:cubicBezTo>
                <a:cubicBezTo>
                  <a:pt x="9600" y="9961"/>
                  <a:pt x="9565" y="10792"/>
                  <a:pt x="9603" y="11066"/>
                </a:cubicBezTo>
                <a:cubicBezTo>
                  <a:pt x="9633" y="11282"/>
                  <a:pt x="9743" y="11270"/>
                  <a:pt x="9755" y="11046"/>
                </a:cubicBezTo>
                <a:cubicBezTo>
                  <a:pt x="9774" y="10702"/>
                  <a:pt x="9795" y="10849"/>
                  <a:pt x="9820" y="11502"/>
                </a:cubicBezTo>
                <a:cubicBezTo>
                  <a:pt x="9842" y="12119"/>
                  <a:pt x="9848" y="12155"/>
                  <a:pt x="9924" y="12155"/>
                </a:cubicBezTo>
                <a:cubicBezTo>
                  <a:pt x="9979" y="12155"/>
                  <a:pt x="10017" y="12044"/>
                  <a:pt x="10045" y="11799"/>
                </a:cubicBezTo>
                <a:cubicBezTo>
                  <a:pt x="10084" y="11443"/>
                  <a:pt x="10086" y="11443"/>
                  <a:pt x="10113" y="11799"/>
                </a:cubicBezTo>
                <a:cubicBezTo>
                  <a:pt x="10149" y="12277"/>
                  <a:pt x="10253" y="12274"/>
                  <a:pt x="10305" y="11799"/>
                </a:cubicBezTo>
                <a:cubicBezTo>
                  <a:pt x="10342" y="11459"/>
                  <a:pt x="10345" y="11460"/>
                  <a:pt x="10385" y="11779"/>
                </a:cubicBezTo>
                <a:cubicBezTo>
                  <a:pt x="10407" y="11961"/>
                  <a:pt x="10440" y="12153"/>
                  <a:pt x="10458" y="12195"/>
                </a:cubicBezTo>
                <a:cubicBezTo>
                  <a:pt x="10481" y="12246"/>
                  <a:pt x="10490" y="12388"/>
                  <a:pt x="10488" y="12670"/>
                </a:cubicBezTo>
                <a:cubicBezTo>
                  <a:pt x="10483" y="13209"/>
                  <a:pt x="10506" y="13200"/>
                  <a:pt x="10528" y="12650"/>
                </a:cubicBezTo>
                <a:cubicBezTo>
                  <a:pt x="10542" y="12287"/>
                  <a:pt x="10561" y="12192"/>
                  <a:pt x="10643" y="12096"/>
                </a:cubicBezTo>
                <a:cubicBezTo>
                  <a:pt x="10767" y="11949"/>
                  <a:pt x="10908" y="11363"/>
                  <a:pt x="10955" y="10789"/>
                </a:cubicBezTo>
                <a:cubicBezTo>
                  <a:pt x="11009" y="10139"/>
                  <a:pt x="11019" y="8973"/>
                  <a:pt x="10975" y="8473"/>
                </a:cubicBezTo>
                <a:cubicBezTo>
                  <a:pt x="10901" y="7636"/>
                  <a:pt x="10768" y="8197"/>
                  <a:pt x="10615" y="9997"/>
                </a:cubicBezTo>
                <a:cubicBezTo>
                  <a:pt x="10554" y="10717"/>
                  <a:pt x="10532" y="10868"/>
                  <a:pt x="10481" y="10868"/>
                </a:cubicBezTo>
                <a:cubicBezTo>
                  <a:pt x="10437" y="10868"/>
                  <a:pt x="10413" y="10755"/>
                  <a:pt x="10395" y="10472"/>
                </a:cubicBezTo>
                <a:lnTo>
                  <a:pt x="10371" y="10077"/>
                </a:lnTo>
                <a:lnTo>
                  <a:pt x="10325" y="10472"/>
                </a:lnTo>
                <a:cubicBezTo>
                  <a:pt x="10266" y="10999"/>
                  <a:pt x="10148" y="11023"/>
                  <a:pt x="10120" y="10512"/>
                </a:cubicBezTo>
                <a:cubicBezTo>
                  <a:pt x="10100" y="10160"/>
                  <a:pt x="10100" y="10160"/>
                  <a:pt x="10060" y="10512"/>
                </a:cubicBezTo>
                <a:cubicBezTo>
                  <a:pt x="10014" y="10921"/>
                  <a:pt x="9890" y="10995"/>
                  <a:pt x="9865" y="10631"/>
                </a:cubicBezTo>
                <a:cubicBezTo>
                  <a:pt x="9856" y="10503"/>
                  <a:pt x="9840" y="9713"/>
                  <a:pt x="9828" y="8869"/>
                </a:cubicBezTo>
                <a:cubicBezTo>
                  <a:pt x="9811" y="7603"/>
                  <a:pt x="9805" y="7368"/>
                  <a:pt x="9786" y="7543"/>
                </a:cubicBezTo>
                <a:close/>
                <a:moveTo>
                  <a:pt x="17174" y="7741"/>
                </a:moveTo>
                <a:cubicBezTo>
                  <a:pt x="17154" y="7709"/>
                  <a:pt x="17140" y="7823"/>
                  <a:pt x="17134" y="8117"/>
                </a:cubicBezTo>
                <a:cubicBezTo>
                  <a:pt x="17117" y="8804"/>
                  <a:pt x="17121" y="8956"/>
                  <a:pt x="17160" y="9067"/>
                </a:cubicBezTo>
                <a:cubicBezTo>
                  <a:pt x="17180" y="9125"/>
                  <a:pt x="17222" y="9418"/>
                  <a:pt x="17254" y="9720"/>
                </a:cubicBezTo>
                <a:cubicBezTo>
                  <a:pt x="17309" y="10247"/>
                  <a:pt x="17309" y="10290"/>
                  <a:pt x="17282" y="10611"/>
                </a:cubicBezTo>
                <a:cubicBezTo>
                  <a:pt x="17260" y="10865"/>
                  <a:pt x="17226" y="10958"/>
                  <a:pt x="17142" y="10967"/>
                </a:cubicBezTo>
                <a:cubicBezTo>
                  <a:pt x="17040" y="10979"/>
                  <a:pt x="17032" y="11013"/>
                  <a:pt x="17027" y="11403"/>
                </a:cubicBezTo>
                <a:cubicBezTo>
                  <a:pt x="17024" y="11635"/>
                  <a:pt x="17026" y="11930"/>
                  <a:pt x="17031" y="12076"/>
                </a:cubicBezTo>
                <a:cubicBezTo>
                  <a:pt x="17041" y="12393"/>
                  <a:pt x="17092" y="12407"/>
                  <a:pt x="17203" y="12135"/>
                </a:cubicBezTo>
                <a:cubicBezTo>
                  <a:pt x="17310" y="11875"/>
                  <a:pt x="17336" y="11584"/>
                  <a:pt x="17336" y="10552"/>
                </a:cubicBezTo>
                <a:cubicBezTo>
                  <a:pt x="17336" y="9586"/>
                  <a:pt x="17318" y="9150"/>
                  <a:pt x="17249" y="8315"/>
                </a:cubicBezTo>
                <a:cubicBezTo>
                  <a:pt x="17219" y="7963"/>
                  <a:pt x="17193" y="7773"/>
                  <a:pt x="17174" y="7741"/>
                </a:cubicBezTo>
                <a:close/>
                <a:moveTo>
                  <a:pt x="1052" y="8176"/>
                </a:moveTo>
                <a:cubicBezTo>
                  <a:pt x="1047" y="8199"/>
                  <a:pt x="1042" y="8319"/>
                  <a:pt x="1033" y="8552"/>
                </a:cubicBezTo>
                <a:cubicBezTo>
                  <a:pt x="1016" y="8974"/>
                  <a:pt x="1017" y="9127"/>
                  <a:pt x="1040" y="9522"/>
                </a:cubicBezTo>
                <a:cubicBezTo>
                  <a:pt x="1065" y="9965"/>
                  <a:pt x="1065" y="10012"/>
                  <a:pt x="1038" y="10235"/>
                </a:cubicBezTo>
                <a:cubicBezTo>
                  <a:pt x="945" y="11007"/>
                  <a:pt x="514" y="11405"/>
                  <a:pt x="414" y="10809"/>
                </a:cubicBezTo>
                <a:cubicBezTo>
                  <a:pt x="344" y="10397"/>
                  <a:pt x="309" y="9795"/>
                  <a:pt x="319" y="9206"/>
                </a:cubicBezTo>
                <a:cubicBezTo>
                  <a:pt x="328" y="8746"/>
                  <a:pt x="327" y="8738"/>
                  <a:pt x="300" y="9265"/>
                </a:cubicBezTo>
                <a:cubicBezTo>
                  <a:pt x="285" y="9565"/>
                  <a:pt x="273" y="10144"/>
                  <a:pt x="272" y="10532"/>
                </a:cubicBezTo>
                <a:cubicBezTo>
                  <a:pt x="270" y="11432"/>
                  <a:pt x="313" y="11951"/>
                  <a:pt x="419" y="12274"/>
                </a:cubicBezTo>
                <a:cubicBezTo>
                  <a:pt x="462" y="12406"/>
                  <a:pt x="517" y="12506"/>
                  <a:pt x="539" y="12511"/>
                </a:cubicBezTo>
                <a:cubicBezTo>
                  <a:pt x="620" y="12529"/>
                  <a:pt x="810" y="12151"/>
                  <a:pt x="920" y="11759"/>
                </a:cubicBezTo>
                <a:cubicBezTo>
                  <a:pt x="1018" y="11407"/>
                  <a:pt x="1036" y="11276"/>
                  <a:pt x="1064" y="10651"/>
                </a:cubicBezTo>
                <a:cubicBezTo>
                  <a:pt x="1101" y="9834"/>
                  <a:pt x="1106" y="8851"/>
                  <a:pt x="1075" y="8374"/>
                </a:cubicBezTo>
                <a:cubicBezTo>
                  <a:pt x="1065" y="8221"/>
                  <a:pt x="1058" y="8153"/>
                  <a:pt x="1052" y="8176"/>
                </a:cubicBezTo>
                <a:close/>
                <a:moveTo>
                  <a:pt x="12337" y="8493"/>
                </a:moveTo>
                <a:cubicBezTo>
                  <a:pt x="12283" y="8567"/>
                  <a:pt x="12233" y="9535"/>
                  <a:pt x="12233" y="10532"/>
                </a:cubicBezTo>
                <a:cubicBezTo>
                  <a:pt x="12233" y="11099"/>
                  <a:pt x="12240" y="11274"/>
                  <a:pt x="12273" y="11442"/>
                </a:cubicBezTo>
                <a:cubicBezTo>
                  <a:pt x="12303" y="11600"/>
                  <a:pt x="12319" y="11609"/>
                  <a:pt x="12337" y="11442"/>
                </a:cubicBezTo>
                <a:cubicBezTo>
                  <a:pt x="12374" y="11100"/>
                  <a:pt x="12387" y="11547"/>
                  <a:pt x="12356" y="12076"/>
                </a:cubicBezTo>
                <a:cubicBezTo>
                  <a:pt x="12310" y="12877"/>
                  <a:pt x="12189" y="13537"/>
                  <a:pt x="12091" y="13521"/>
                </a:cubicBezTo>
                <a:cubicBezTo>
                  <a:pt x="12044" y="13513"/>
                  <a:pt x="12004" y="13580"/>
                  <a:pt x="12004" y="13659"/>
                </a:cubicBezTo>
                <a:cubicBezTo>
                  <a:pt x="12004" y="13738"/>
                  <a:pt x="12027" y="14009"/>
                  <a:pt x="12055" y="14273"/>
                </a:cubicBezTo>
                <a:cubicBezTo>
                  <a:pt x="12201" y="15670"/>
                  <a:pt x="12404" y="13856"/>
                  <a:pt x="12424" y="10967"/>
                </a:cubicBezTo>
                <a:cubicBezTo>
                  <a:pt x="12435" y="9434"/>
                  <a:pt x="12399" y="8409"/>
                  <a:pt x="12337" y="8493"/>
                </a:cubicBezTo>
                <a:close/>
                <a:moveTo>
                  <a:pt x="7106" y="8711"/>
                </a:moveTo>
                <a:cubicBezTo>
                  <a:pt x="7027" y="8937"/>
                  <a:pt x="6938" y="10314"/>
                  <a:pt x="7003" y="10314"/>
                </a:cubicBezTo>
                <a:cubicBezTo>
                  <a:pt x="7015" y="10314"/>
                  <a:pt x="7033" y="10395"/>
                  <a:pt x="7044" y="10512"/>
                </a:cubicBezTo>
                <a:cubicBezTo>
                  <a:pt x="7058" y="10673"/>
                  <a:pt x="7049" y="10908"/>
                  <a:pt x="7007" y="11462"/>
                </a:cubicBezTo>
                <a:cubicBezTo>
                  <a:pt x="6923" y="12577"/>
                  <a:pt x="6885" y="13654"/>
                  <a:pt x="6885" y="14887"/>
                </a:cubicBezTo>
                <a:cubicBezTo>
                  <a:pt x="6885" y="16517"/>
                  <a:pt x="6943" y="17396"/>
                  <a:pt x="7094" y="18034"/>
                </a:cubicBezTo>
                <a:cubicBezTo>
                  <a:pt x="7186" y="18423"/>
                  <a:pt x="7381" y="18260"/>
                  <a:pt x="7478" y="17717"/>
                </a:cubicBezTo>
                <a:cubicBezTo>
                  <a:pt x="7521" y="17478"/>
                  <a:pt x="7555" y="17205"/>
                  <a:pt x="7555" y="17123"/>
                </a:cubicBezTo>
                <a:cubicBezTo>
                  <a:pt x="7555" y="17042"/>
                  <a:pt x="7487" y="16985"/>
                  <a:pt x="7403" y="16985"/>
                </a:cubicBezTo>
                <a:cubicBezTo>
                  <a:pt x="7236" y="16985"/>
                  <a:pt x="7087" y="16627"/>
                  <a:pt x="7016" y="16054"/>
                </a:cubicBezTo>
                <a:cubicBezTo>
                  <a:pt x="6969" y="15676"/>
                  <a:pt x="6928" y="14642"/>
                  <a:pt x="6941" y="14174"/>
                </a:cubicBezTo>
                <a:cubicBezTo>
                  <a:pt x="6945" y="14031"/>
                  <a:pt x="6953" y="13701"/>
                  <a:pt x="6958" y="13422"/>
                </a:cubicBezTo>
                <a:cubicBezTo>
                  <a:pt x="6969" y="12871"/>
                  <a:pt x="7049" y="11706"/>
                  <a:pt x="7099" y="11403"/>
                </a:cubicBezTo>
                <a:cubicBezTo>
                  <a:pt x="7124" y="11253"/>
                  <a:pt x="7142" y="11305"/>
                  <a:pt x="7181" y="11680"/>
                </a:cubicBezTo>
                <a:cubicBezTo>
                  <a:pt x="7226" y="12110"/>
                  <a:pt x="7243" y="12155"/>
                  <a:pt x="7373" y="12155"/>
                </a:cubicBezTo>
                <a:cubicBezTo>
                  <a:pt x="7536" y="12155"/>
                  <a:pt x="7566" y="11967"/>
                  <a:pt x="7583" y="10809"/>
                </a:cubicBezTo>
                <a:cubicBezTo>
                  <a:pt x="7593" y="10113"/>
                  <a:pt x="7563" y="8829"/>
                  <a:pt x="7537" y="8829"/>
                </a:cubicBezTo>
                <a:cubicBezTo>
                  <a:pt x="7529" y="8829"/>
                  <a:pt x="7514" y="9022"/>
                  <a:pt x="7504" y="9265"/>
                </a:cubicBezTo>
                <a:cubicBezTo>
                  <a:pt x="7490" y="9610"/>
                  <a:pt x="7492" y="9800"/>
                  <a:pt x="7513" y="10156"/>
                </a:cubicBezTo>
                <a:cubicBezTo>
                  <a:pt x="7527" y="10406"/>
                  <a:pt x="7535" y="10661"/>
                  <a:pt x="7529" y="10730"/>
                </a:cubicBezTo>
                <a:cubicBezTo>
                  <a:pt x="7523" y="10798"/>
                  <a:pt x="7457" y="10868"/>
                  <a:pt x="7382" y="10868"/>
                </a:cubicBezTo>
                <a:cubicBezTo>
                  <a:pt x="7248" y="10868"/>
                  <a:pt x="7205" y="10678"/>
                  <a:pt x="7243" y="10255"/>
                </a:cubicBezTo>
                <a:cubicBezTo>
                  <a:pt x="7253" y="10141"/>
                  <a:pt x="7262" y="9858"/>
                  <a:pt x="7262" y="9621"/>
                </a:cubicBezTo>
                <a:cubicBezTo>
                  <a:pt x="7262" y="9067"/>
                  <a:pt x="7170" y="8529"/>
                  <a:pt x="7106" y="8711"/>
                </a:cubicBezTo>
                <a:close/>
                <a:moveTo>
                  <a:pt x="3315" y="8750"/>
                </a:moveTo>
                <a:cubicBezTo>
                  <a:pt x="3273" y="8866"/>
                  <a:pt x="3253" y="9158"/>
                  <a:pt x="3231" y="9681"/>
                </a:cubicBezTo>
                <a:cubicBezTo>
                  <a:pt x="3208" y="10240"/>
                  <a:pt x="3219" y="10594"/>
                  <a:pt x="3245" y="10116"/>
                </a:cubicBezTo>
                <a:cubicBezTo>
                  <a:pt x="3258" y="9887"/>
                  <a:pt x="3395" y="9870"/>
                  <a:pt x="3408" y="10096"/>
                </a:cubicBezTo>
                <a:cubicBezTo>
                  <a:pt x="3412" y="10187"/>
                  <a:pt x="3384" y="10560"/>
                  <a:pt x="3345" y="10928"/>
                </a:cubicBezTo>
                <a:cubicBezTo>
                  <a:pt x="3246" y="11842"/>
                  <a:pt x="3189" y="13213"/>
                  <a:pt x="3189" y="14609"/>
                </a:cubicBezTo>
                <a:cubicBezTo>
                  <a:pt x="3189" y="16441"/>
                  <a:pt x="3246" y="17423"/>
                  <a:pt x="3385" y="17895"/>
                </a:cubicBezTo>
                <a:cubicBezTo>
                  <a:pt x="3416" y="18001"/>
                  <a:pt x="3506" y="18055"/>
                  <a:pt x="3582" y="18034"/>
                </a:cubicBezTo>
                <a:cubicBezTo>
                  <a:pt x="3700" y="18001"/>
                  <a:pt x="3736" y="17923"/>
                  <a:pt x="3830" y="17420"/>
                </a:cubicBezTo>
                <a:cubicBezTo>
                  <a:pt x="3890" y="17094"/>
                  <a:pt x="3941" y="16776"/>
                  <a:pt x="3941" y="16727"/>
                </a:cubicBezTo>
                <a:cubicBezTo>
                  <a:pt x="3941" y="16679"/>
                  <a:pt x="3836" y="16651"/>
                  <a:pt x="3708" y="16668"/>
                </a:cubicBezTo>
                <a:cubicBezTo>
                  <a:pt x="3489" y="16697"/>
                  <a:pt x="3470" y="16668"/>
                  <a:pt x="3394" y="16233"/>
                </a:cubicBezTo>
                <a:cubicBezTo>
                  <a:pt x="3287" y="15621"/>
                  <a:pt x="3245" y="14956"/>
                  <a:pt x="3247" y="13897"/>
                </a:cubicBezTo>
                <a:cubicBezTo>
                  <a:pt x="3249" y="12899"/>
                  <a:pt x="3307" y="12004"/>
                  <a:pt x="3427" y="11086"/>
                </a:cubicBezTo>
                <a:cubicBezTo>
                  <a:pt x="3527" y="10313"/>
                  <a:pt x="3575" y="10334"/>
                  <a:pt x="3568" y="11165"/>
                </a:cubicBezTo>
                <a:cubicBezTo>
                  <a:pt x="3561" y="12003"/>
                  <a:pt x="3597" y="12155"/>
                  <a:pt x="3807" y="12155"/>
                </a:cubicBezTo>
                <a:cubicBezTo>
                  <a:pt x="3961" y="12155"/>
                  <a:pt x="3989" y="12118"/>
                  <a:pt x="4013" y="11818"/>
                </a:cubicBezTo>
                <a:cubicBezTo>
                  <a:pt x="4051" y="11339"/>
                  <a:pt x="4062" y="10285"/>
                  <a:pt x="4039" y="9483"/>
                </a:cubicBezTo>
                <a:cubicBezTo>
                  <a:pt x="4017" y="8705"/>
                  <a:pt x="3996" y="8646"/>
                  <a:pt x="3971" y="9265"/>
                </a:cubicBezTo>
                <a:cubicBezTo>
                  <a:pt x="3957" y="9613"/>
                  <a:pt x="3959" y="9812"/>
                  <a:pt x="3982" y="10195"/>
                </a:cubicBezTo>
                <a:cubicBezTo>
                  <a:pt x="4019" y="10843"/>
                  <a:pt x="4003" y="10896"/>
                  <a:pt x="3800" y="10829"/>
                </a:cubicBezTo>
                <a:cubicBezTo>
                  <a:pt x="3669" y="10785"/>
                  <a:pt x="3638" y="10717"/>
                  <a:pt x="3638" y="10492"/>
                </a:cubicBezTo>
                <a:cubicBezTo>
                  <a:pt x="3638" y="10325"/>
                  <a:pt x="3657" y="10191"/>
                  <a:pt x="3685" y="10156"/>
                </a:cubicBezTo>
                <a:cubicBezTo>
                  <a:pt x="3716" y="10115"/>
                  <a:pt x="3735" y="9949"/>
                  <a:pt x="3746" y="9621"/>
                </a:cubicBezTo>
                <a:cubicBezTo>
                  <a:pt x="3755" y="9359"/>
                  <a:pt x="3761" y="9127"/>
                  <a:pt x="3758" y="9107"/>
                </a:cubicBezTo>
                <a:cubicBezTo>
                  <a:pt x="3756" y="9086"/>
                  <a:pt x="3659" y="8962"/>
                  <a:pt x="3544" y="8829"/>
                </a:cubicBezTo>
                <a:cubicBezTo>
                  <a:pt x="3424" y="8692"/>
                  <a:pt x="3358" y="8634"/>
                  <a:pt x="3315" y="8750"/>
                </a:cubicBezTo>
                <a:close/>
                <a:moveTo>
                  <a:pt x="16509" y="8750"/>
                </a:moveTo>
                <a:cubicBezTo>
                  <a:pt x="16471" y="8877"/>
                  <a:pt x="16452" y="9170"/>
                  <a:pt x="16430" y="9681"/>
                </a:cubicBezTo>
                <a:cubicBezTo>
                  <a:pt x="16407" y="10240"/>
                  <a:pt x="16418" y="10594"/>
                  <a:pt x="16444" y="10116"/>
                </a:cubicBezTo>
                <a:cubicBezTo>
                  <a:pt x="16457" y="9887"/>
                  <a:pt x="16594" y="9870"/>
                  <a:pt x="16607" y="10096"/>
                </a:cubicBezTo>
                <a:cubicBezTo>
                  <a:pt x="16612" y="10187"/>
                  <a:pt x="16583" y="10560"/>
                  <a:pt x="16544" y="10928"/>
                </a:cubicBezTo>
                <a:cubicBezTo>
                  <a:pt x="16445" y="11842"/>
                  <a:pt x="16387" y="13213"/>
                  <a:pt x="16387" y="14609"/>
                </a:cubicBezTo>
                <a:cubicBezTo>
                  <a:pt x="16387" y="16441"/>
                  <a:pt x="16445" y="17423"/>
                  <a:pt x="16584" y="17895"/>
                </a:cubicBezTo>
                <a:cubicBezTo>
                  <a:pt x="16615" y="18001"/>
                  <a:pt x="16703" y="18055"/>
                  <a:pt x="16779" y="18034"/>
                </a:cubicBezTo>
                <a:cubicBezTo>
                  <a:pt x="16897" y="18001"/>
                  <a:pt x="16935" y="17923"/>
                  <a:pt x="17029" y="17420"/>
                </a:cubicBezTo>
                <a:cubicBezTo>
                  <a:pt x="17090" y="17094"/>
                  <a:pt x="17139" y="16755"/>
                  <a:pt x="17139" y="16688"/>
                </a:cubicBezTo>
                <a:cubicBezTo>
                  <a:pt x="17139" y="16620"/>
                  <a:pt x="17058" y="16635"/>
                  <a:pt x="16961" y="16708"/>
                </a:cubicBezTo>
                <a:cubicBezTo>
                  <a:pt x="16675" y="16920"/>
                  <a:pt x="16526" y="16383"/>
                  <a:pt x="16462" y="14887"/>
                </a:cubicBezTo>
                <a:cubicBezTo>
                  <a:pt x="16435" y="14273"/>
                  <a:pt x="16435" y="14056"/>
                  <a:pt x="16451" y="13422"/>
                </a:cubicBezTo>
                <a:cubicBezTo>
                  <a:pt x="16491" y="11914"/>
                  <a:pt x="16660" y="10509"/>
                  <a:pt x="16833" y="10215"/>
                </a:cubicBezTo>
                <a:cubicBezTo>
                  <a:pt x="16884" y="10130"/>
                  <a:pt x="16917" y="9956"/>
                  <a:pt x="16928" y="9740"/>
                </a:cubicBezTo>
                <a:cubicBezTo>
                  <a:pt x="16954" y="9191"/>
                  <a:pt x="16946" y="9006"/>
                  <a:pt x="16898" y="9008"/>
                </a:cubicBezTo>
                <a:cubicBezTo>
                  <a:pt x="16873" y="9009"/>
                  <a:pt x="16781" y="8913"/>
                  <a:pt x="16694" y="8790"/>
                </a:cubicBezTo>
                <a:cubicBezTo>
                  <a:pt x="16602" y="8661"/>
                  <a:pt x="16547" y="8624"/>
                  <a:pt x="16509" y="8750"/>
                </a:cubicBezTo>
                <a:close/>
                <a:moveTo>
                  <a:pt x="18561" y="8829"/>
                </a:moveTo>
                <a:cubicBezTo>
                  <a:pt x="18552" y="8829"/>
                  <a:pt x="18537" y="9022"/>
                  <a:pt x="18528" y="9265"/>
                </a:cubicBezTo>
                <a:cubicBezTo>
                  <a:pt x="18514" y="9610"/>
                  <a:pt x="18516" y="9800"/>
                  <a:pt x="18536" y="10156"/>
                </a:cubicBezTo>
                <a:cubicBezTo>
                  <a:pt x="18551" y="10406"/>
                  <a:pt x="18556" y="10661"/>
                  <a:pt x="18550" y="10730"/>
                </a:cubicBezTo>
                <a:cubicBezTo>
                  <a:pt x="18544" y="10798"/>
                  <a:pt x="18494" y="10868"/>
                  <a:pt x="18437" y="10868"/>
                </a:cubicBezTo>
                <a:cubicBezTo>
                  <a:pt x="18336" y="10868"/>
                  <a:pt x="18331" y="10845"/>
                  <a:pt x="18243" y="9938"/>
                </a:cubicBezTo>
                <a:cubicBezTo>
                  <a:pt x="18194" y="9428"/>
                  <a:pt x="18146" y="9008"/>
                  <a:pt x="18138" y="9008"/>
                </a:cubicBezTo>
                <a:cubicBezTo>
                  <a:pt x="18131" y="9008"/>
                  <a:pt x="18092" y="9428"/>
                  <a:pt x="18051" y="9938"/>
                </a:cubicBezTo>
                <a:cubicBezTo>
                  <a:pt x="17985" y="10768"/>
                  <a:pt x="17971" y="10868"/>
                  <a:pt x="17910" y="10868"/>
                </a:cubicBezTo>
                <a:cubicBezTo>
                  <a:pt x="17845" y="10868"/>
                  <a:pt x="17839" y="10816"/>
                  <a:pt x="17809" y="10017"/>
                </a:cubicBezTo>
                <a:cubicBezTo>
                  <a:pt x="17765" y="8859"/>
                  <a:pt x="17719" y="8959"/>
                  <a:pt x="17648" y="10314"/>
                </a:cubicBezTo>
                <a:cubicBezTo>
                  <a:pt x="17586" y="11500"/>
                  <a:pt x="17607" y="12155"/>
                  <a:pt x="17706" y="12155"/>
                </a:cubicBezTo>
                <a:cubicBezTo>
                  <a:pt x="17799" y="12155"/>
                  <a:pt x="17758" y="13367"/>
                  <a:pt x="17643" y="14035"/>
                </a:cubicBezTo>
                <a:cubicBezTo>
                  <a:pt x="17588" y="14353"/>
                  <a:pt x="17555" y="14411"/>
                  <a:pt x="17479" y="14332"/>
                </a:cubicBezTo>
                <a:cubicBezTo>
                  <a:pt x="17427" y="14279"/>
                  <a:pt x="17385" y="14285"/>
                  <a:pt x="17385" y="14352"/>
                </a:cubicBezTo>
                <a:cubicBezTo>
                  <a:pt x="17385" y="14568"/>
                  <a:pt x="17440" y="15251"/>
                  <a:pt x="17474" y="15461"/>
                </a:cubicBezTo>
                <a:cubicBezTo>
                  <a:pt x="17581" y="16128"/>
                  <a:pt x="17706" y="15234"/>
                  <a:pt x="17784" y="13224"/>
                </a:cubicBezTo>
                <a:cubicBezTo>
                  <a:pt x="17823" y="12224"/>
                  <a:pt x="17829" y="12155"/>
                  <a:pt x="17882" y="12155"/>
                </a:cubicBezTo>
                <a:cubicBezTo>
                  <a:pt x="17918" y="12155"/>
                  <a:pt x="17955" y="11997"/>
                  <a:pt x="17983" y="11719"/>
                </a:cubicBezTo>
                <a:lnTo>
                  <a:pt x="18029" y="11284"/>
                </a:lnTo>
                <a:lnTo>
                  <a:pt x="18105" y="11917"/>
                </a:lnTo>
                <a:cubicBezTo>
                  <a:pt x="18195" y="12645"/>
                  <a:pt x="18222" y="12679"/>
                  <a:pt x="18254" y="12135"/>
                </a:cubicBezTo>
                <a:cubicBezTo>
                  <a:pt x="18273" y="11800"/>
                  <a:pt x="18284" y="11778"/>
                  <a:pt x="18313" y="11957"/>
                </a:cubicBezTo>
                <a:cubicBezTo>
                  <a:pt x="18332" y="12074"/>
                  <a:pt x="18391" y="12155"/>
                  <a:pt x="18444" y="12155"/>
                </a:cubicBezTo>
                <a:cubicBezTo>
                  <a:pt x="18555" y="12155"/>
                  <a:pt x="18591" y="11865"/>
                  <a:pt x="18606" y="10809"/>
                </a:cubicBezTo>
                <a:cubicBezTo>
                  <a:pt x="18616" y="10113"/>
                  <a:pt x="18586" y="8829"/>
                  <a:pt x="18561" y="8829"/>
                </a:cubicBezTo>
                <a:close/>
                <a:moveTo>
                  <a:pt x="7981" y="9186"/>
                </a:moveTo>
                <a:cubicBezTo>
                  <a:pt x="7974" y="9186"/>
                  <a:pt x="7958" y="9437"/>
                  <a:pt x="7947" y="9740"/>
                </a:cubicBezTo>
                <a:cubicBezTo>
                  <a:pt x="7929" y="10239"/>
                  <a:pt x="7931" y="10346"/>
                  <a:pt x="7970" y="10868"/>
                </a:cubicBezTo>
                <a:cubicBezTo>
                  <a:pt x="7994" y="11186"/>
                  <a:pt x="8009" y="11541"/>
                  <a:pt x="8003" y="11660"/>
                </a:cubicBezTo>
                <a:cubicBezTo>
                  <a:pt x="7931" y="13089"/>
                  <a:pt x="7844" y="13830"/>
                  <a:pt x="7731" y="13996"/>
                </a:cubicBezTo>
                <a:lnTo>
                  <a:pt x="7646" y="14115"/>
                </a:lnTo>
                <a:lnTo>
                  <a:pt x="7694" y="14431"/>
                </a:lnTo>
                <a:cubicBezTo>
                  <a:pt x="7861" y="15483"/>
                  <a:pt x="8047" y="13919"/>
                  <a:pt x="8047" y="11462"/>
                </a:cubicBezTo>
                <a:cubicBezTo>
                  <a:pt x="8047" y="10509"/>
                  <a:pt x="8008" y="9186"/>
                  <a:pt x="7981" y="9186"/>
                </a:cubicBezTo>
                <a:close/>
                <a:moveTo>
                  <a:pt x="44" y="11264"/>
                </a:moveTo>
                <a:cubicBezTo>
                  <a:pt x="5" y="11214"/>
                  <a:pt x="0" y="11267"/>
                  <a:pt x="0" y="11660"/>
                </a:cubicBezTo>
                <a:cubicBezTo>
                  <a:pt x="0" y="11913"/>
                  <a:pt x="8" y="12163"/>
                  <a:pt x="19" y="12214"/>
                </a:cubicBezTo>
                <a:cubicBezTo>
                  <a:pt x="49" y="12351"/>
                  <a:pt x="54" y="12349"/>
                  <a:pt x="79" y="12175"/>
                </a:cubicBezTo>
                <a:cubicBezTo>
                  <a:pt x="116" y="11908"/>
                  <a:pt x="93" y="11329"/>
                  <a:pt x="44" y="11264"/>
                </a:cubicBezTo>
                <a:close/>
                <a:moveTo>
                  <a:pt x="10106" y="13481"/>
                </a:moveTo>
                <a:cubicBezTo>
                  <a:pt x="10096" y="13469"/>
                  <a:pt x="10088" y="13535"/>
                  <a:pt x="10081" y="13659"/>
                </a:cubicBezTo>
                <a:cubicBezTo>
                  <a:pt x="10076" y="13764"/>
                  <a:pt x="10053" y="13826"/>
                  <a:pt x="10031" y="13798"/>
                </a:cubicBezTo>
                <a:cubicBezTo>
                  <a:pt x="9972" y="13725"/>
                  <a:pt x="9940" y="14302"/>
                  <a:pt x="9984" y="14669"/>
                </a:cubicBezTo>
                <a:cubicBezTo>
                  <a:pt x="10021" y="14989"/>
                  <a:pt x="10035" y="15015"/>
                  <a:pt x="10050" y="14748"/>
                </a:cubicBezTo>
                <a:cubicBezTo>
                  <a:pt x="10056" y="14638"/>
                  <a:pt x="10079" y="14589"/>
                  <a:pt x="10100" y="14649"/>
                </a:cubicBezTo>
                <a:cubicBezTo>
                  <a:pt x="10155" y="14804"/>
                  <a:pt x="10188" y="14095"/>
                  <a:pt x="10144" y="13719"/>
                </a:cubicBezTo>
                <a:cubicBezTo>
                  <a:pt x="10126" y="13563"/>
                  <a:pt x="10115" y="13493"/>
                  <a:pt x="10106" y="13481"/>
                </a:cubicBezTo>
                <a:close/>
                <a:moveTo>
                  <a:pt x="13506" y="13481"/>
                </a:moveTo>
                <a:cubicBezTo>
                  <a:pt x="13497" y="13469"/>
                  <a:pt x="13490" y="13535"/>
                  <a:pt x="13483" y="13659"/>
                </a:cubicBezTo>
                <a:cubicBezTo>
                  <a:pt x="13478" y="13764"/>
                  <a:pt x="13454" y="13826"/>
                  <a:pt x="13431" y="13798"/>
                </a:cubicBezTo>
                <a:cubicBezTo>
                  <a:pt x="13372" y="13725"/>
                  <a:pt x="13340" y="14302"/>
                  <a:pt x="13384" y="14669"/>
                </a:cubicBezTo>
                <a:cubicBezTo>
                  <a:pt x="13422" y="14989"/>
                  <a:pt x="13438" y="15015"/>
                  <a:pt x="13452" y="14748"/>
                </a:cubicBezTo>
                <a:cubicBezTo>
                  <a:pt x="13458" y="14638"/>
                  <a:pt x="13480" y="14589"/>
                  <a:pt x="13501" y="14649"/>
                </a:cubicBezTo>
                <a:cubicBezTo>
                  <a:pt x="13556" y="14804"/>
                  <a:pt x="13590" y="14095"/>
                  <a:pt x="13546" y="13719"/>
                </a:cubicBezTo>
                <a:cubicBezTo>
                  <a:pt x="13528" y="13563"/>
                  <a:pt x="13516" y="13493"/>
                  <a:pt x="13506" y="13481"/>
                </a:cubicBezTo>
                <a:close/>
                <a:moveTo>
                  <a:pt x="16704" y="13481"/>
                </a:moveTo>
                <a:cubicBezTo>
                  <a:pt x="16691" y="13500"/>
                  <a:pt x="16679" y="13621"/>
                  <a:pt x="16666" y="13857"/>
                </a:cubicBezTo>
                <a:cubicBezTo>
                  <a:pt x="16646" y="14220"/>
                  <a:pt x="16649" y="14309"/>
                  <a:pt x="16682" y="14609"/>
                </a:cubicBezTo>
                <a:cubicBezTo>
                  <a:pt x="16729" y="15048"/>
                  <a:pt x="16737" y="15026"/>
                  <a:pt x="16764" y="14471"/>
                </a:cubicBezTo>
                <a:cubicBezTo>
                  <a:pt x="16783" y="14058"/>
                  <a:pt x="16781" y="13978"/>
                  <a:pt x="16753" y="13738"/>
                </a:cubicBezTo>
                <a:cubicBezTo>
                  <a:pt x="16731" y="13552"/>
                  <a:pt x="16717" y="13463"/>
                  <a:pt x="16704" y="13481"/>
                </a:cubicBezTo>
                <a:close/>
                <a:moveTo>
                  <a:pt x="7555" y="13521"/>
                </a:moveTo>
                <a:cubicBezTo>
                  <a:pt x="7547" y="13517"/>
                  <a:pt x="7542" y="13581"/>
                  <a:pt x="7536" y="13719"/>
                </a:cubicBezTo>
                <a:cubicBezTo>
                  <a:pt x="7524" y="13948"/>
                  <a:pt x="7514" y="13980"/>
                  <a:pt x="7490" y="13837"/>
                </a:cubicBezTo>
                <a:cubicBezTo>
                  <a:pt x="7448" y="13582"/>
                  <a:pt x="7444" y="13595"/>
                  <a:pt x="7422" y="14055"/>
                </a:cubicBezTo>
                <a:cubicBezTo>
                  <a:pt x="7406" y="14389"/>
                  <a:pt x="7410" y="14484"/>
                  <a:pt x="7434" y="14689"/>
                </a:cubicBezTo>
                <a:cubicBezTo>
                  <a:pt x="7470" y="14988"/>
                  <a:pt x="7485" y="15011"/>
                  <a:pt x="7499" y="14748"/>
                </a:cubicBezTo>
                <a:cubicBezTo>
                  <a:pt x="7505" y="14638"/>
                  <a:pt x="7526" y="14591"/>
                  <a:pt x="7546" y="14649"/>
                </a:cubicBezTo>
                <a:cubicBezTo>
                  <a:pt x="7570" y="14717"/>
                  <a:pt x="7593" y="14635"/>
                  <a:pt x="7611" y="14411"/>
                </a:cubicBezTo>
                <a:cubicBezTo>
                  <a:pt x="7636" y="14088"/>
                  <a:pt x="7636" y="14045"/>
                  <a:pt x="7595" y="13738"/>
                </a:cubicBezTo>
                <a:cubicBezTo>
                  <a:pt x="7575" y="13589"/>
                  <a:pt x="7563" y="13524"/>
                  <a:pt x="7555" y="13521"/>
                </a:cubicBezTo>
                <a:close/>
                <a:moveTo>
                  <a:pt x="3530" y="13679"/>
                </a:moveTo>
                <a:cubicBezTo>
                  <a:pt x="3520" y="13693"/>
                  <a:pt x="3513" y="13789"/>
                  <a:pt x="3498" y="13996"/>
                </a:cubicBezTo>
                <a:cubicBezTo>
                  <a:pt x="3468" y="14414"/>
                  <a:pt x="3468" y="14427"/>
                  <a:pt x="3504" y="14768"/>
                </a:cubicBezTo>
                <a:cubicBezTo>
                  <a:pt x="3551" y="15218"/>
                  <a:pt x="3556" y="15213"/>
                  <a:pt x="3587" y="14669"/>
                </a:cubicBezTo>
                <a:cubicBezTo>
                  <a:pt x="3613" y="14228"/>
                  <a:pt x="3613" y="14204"/>
                  <a:pt x="3572" y="13897"/>
                </a:cubicBezTo>
                <a:cubicBezTo>
                  <a:pt x="3551" y="13742"/>
                  <a:pt x="3539" y="13665"/>
                  <a:pt x="3530" y="13679"/>
                </a:cubicBezTo>
                <a:close/>
                <a:moveTo>
                  <a:pt x="5739" y="13877"/>
                </a:moveTo>
                <a:cubicBezTo>
                  <a:pt x="5729" y="13887"/>
                  <a:pt x="5720" y="13968"/>
                  <a:pt x="5704" y="14154"/>
                </a:cubicBezTo>
                <a:lnTo>
                  <a:pt x="5669" y="14550"/>
                </a:lnTo>
                <a:lnTo>
                  <a:pt x="5709" y="14926"/>
                </a:lnTo>
                <a:cubicBezTo>
                  <a:pt x="5760" y="15406"/>
                  <a:pt x="5764" y="15396"/>
                  <a:pt x="5796" y="14847"/>
                </a:cubicBezTo>
                <a:cubicBezTo>
                  <a:pt x="5822" y="14407"/>
                  <a:pt x="5821" y="14375"/>
                  <a:pt x="5780" y="14075"/>
                </a:cubicBezTo>
                <a:cubicBezTo>
                  <a:pt x="5760" y="13926"/>
                  <a:pt x="5749" y="13867"/>
                  <a:pt x="5739" y="13877"/>
                </a:cubicBezTo>
                <a:close/>
                <a:moveTo>
                  <a:pt x="684" y="14788"/>
                </a:moveTo>
                <a:cubicBezTo>
                  <a:pt x="674" y="14803"/>
                  <a:pt x="667" y="14947"/>
                  <a:pt x="654" y="15223"/>
                </a:cubicBezTo>
                <a:cubicBezTo>
                  <a:pt x="635" y="15636"/>
                  <a:pt x="635" y="15716"/>
                  <a:pt x="663" y="15955"/>
                </a:cubicBezTo>
                <a:cubicBezTo>
                  <a:pt x="706" y="16327"/>
                  <a:pt x="725" y="16304"/>
                  <a:pt x="750" y="15837"/>
                </a:cubicBezTo>
                <a:cubicBezTo>
                  <a:pt x="770" y="15478"/>
                  <a:pt x="767" y="15405"/>
                  <a:pt x="733" y="15104"/>
                </a:cubicBezTo>
                <a:cubicBezTo>
                  <a:pt x="708" y="14886"/>
                  <a:pt x="694" y="14772"/>
                  <a:pt x="684" y="14788"/>
                </a:cubicBezTo>
                <a:close/>
                <a:moveTo>
                  <a:pt x="6586" y="15441"/>
                </a:moveTo>
                <a:cubicBezTo>
                  <a:pt x="6520" y="15653"/>
                  <a:pt x="6380" y="16514"/>
                  <a:pt x="6363" y="16925"/>
                </a:cubicBezTo>
                <a:cubicBezTo>
                  <a:pt x="6347" y="17333"/>
                  <a:pt x="6355" y="17307"/>
                  <a:pt x="6480" y="16569"/>
                </a:cubicBezTo>
                <a:cubicBezTo>
                  <a:pt x="6554" y="16131"/>
                  <a:pt x="6617" y="15640"/>
                  <a:pt x="6620" y="15480"/>
                </a:cubicBezTo>
                <a:cubicBezTo>
                  <a:pt x="6622" y="15364"/>
                  <a:pt x="6608" y="15370"/>
                  <a:pt x="6586" y="15441"/>
                </a:cubicBezTo>
                <a:close/>
                <a:moveTo>
                  <a:pt x="5833" y="17658"/>
                </a:moveTo>
                <a:cubicBezTo>
                  <a:pt x="5767" y="17870"/>
                  <a:pt x="5628" y="18751"/>
                  <a:pt x="5611" y="19162"/>
                </a:cubicBezTo>
                <a:cubicBezTo>
                  <a:pt x="5595" y="19569"/>
                  <a:pt x="5603" y="19544"/>
                  <a:pt x="5728" y="18806"/>
                </a:cubicBezTo>
                <a:cubicBezTo>
                  <a:pt x="5802" y="18368"/>
                  <a:pt x="5865" y="17877"/>
                  <a:pt x="5868" y="17717"/>
                </a:cubicBezTo>
                <a:cubicBezTo>
                  <a:pt x="5870" y="17600"/>
                  <a:pt x="5855" y="17587"/>
                  <a:pt x="5833" y="17658"/>
                </a:cubicBezTo>
                <a:close/>
                <a:moveTo>
                  <a:pt x="780" y="18588"/>
                </a:moveTo>
                <a:cubicBezTo>
                  <a:pt x="714" y="18800"/>
                  <a:pt x="573" y="19681"/>
                  <a:pt x="557" y="20092"/>
                </a:cubicBezTo>
                <a:cubicBezTo>
                  <a:pt x="540" y="20500"/>
                  <a:pt x="549" y="20474"/>
                  <a:pt x="674" y="19736"/>
                </a:cubicBezTo>
                <a:cubicBezTo>
                  <a:pt x="748" y="19298"/>
                  <a:pt x="811" y="18807"/>
                  <a:pt x="813" y="18647"/>
                </a:cubicBezTo>
                <a:cubicBezTo>
                  <a:pt x="815" y="18531"/>
                  <a:pt x="802" y="18517"/>
                  <a:pt x="780" y="18588"/>
                </a:cubicBezTo>
                <a:close/>
                <a:moveTo>
                  <a:pt x="13112" y="18588"/>
                </a:moveTo>
                <a:cubicBezTo>
                  <a:pt x="13046" y="18800"/>
                  <a:pt x="12905" y="19681"/>
                  <a:pt x="12889" y="20092"/>
                </a:cubicBezTo>
                <a:cubicBezTo>
                  <a:pt x="12872" y="20500"/>
                  <a:pt x="12880" y="20474"/>
                  <a:pt x="13005" y="19736"/>
                </a:cubicBezTo>
                <a:cubicBezTo>
                  <a:pt x="13080" y="19298"/>
                  <a:pt x="13142" y="18807"/>
                  <a:pt x="13145" y="18647"/>
                </a:cubicBezTo>
                <a:cubicBezTo>
                  <a:pt x="13147" y="18531"/>
                  <a:pt x="13134" y="18517"/>
                  <a:pt x="13112" y="18588"/>
                </a:cubicBezTo>
                <a:close/>
                <a:moveTo>
                  <a:pt x="7208" y="20073"/>
                </a:moveTo>
                <a:cubicBezTo>
                  <a:pt x="7142" y="20285"/>
                  <a:pt x="7001" y="21166"/>
                  <a:pt x="6984" y="21577"/>
                </a:cubicBezTo>
                <a:lnTo>
                  <a:pt x="7035" y="21577"/>
                </a:lnTo>
                <a:cubicBezTo>
                  <a:pt x="7054" y="21476"/>
                  <a:pt x="7064" y="21440"/>
                  <a:pt x="7101" y="21221"/>
                </a:cubicBezTo>
                <a:cubicBezTo>
                  <a:pt x="7175" y="20783"/>
                  <a:pt x="7238" y="20292"/>
                  <a:pt x="7241" y="20132"/>
                </a:cubicBezTo>
                <a:cubicBezTo>
                  <a:pt x="7243" y="20015"/>
                  <a:pt x="7230" y="20002"/>
                  <a:pt x="7208" y="200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0" name="IMG_4121.png" descr="IMG_4121.png"/>
          <p:cNvPicPr>
            <a:picLocks noChangeAspect="1"/>
          </p:cNvPicPr>
          <p:nvPr/>
        </p:nvPicPr>
        <p:blipFill>
          <a:blip r:embed="rId3">
            <a:extLst/>
          </a:blip>
          <a:srcRect l="13247" t="62172" r="2431" b="32863"/>
          <a:stretch>
            <a:fillRect/>
          </a:stretch>
        </p:blipFill>
        <p:spPr>
          <a:xfrm>
            <a:off x="1695893" y="2085266"/>
            <a:ext cx="6170345" cy="253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0507" fill="norm" stroke="1" extrusionOk="0">
                <a:moveTo>
                  <a:pt x="21155" y="6"/>
                </a:moveTo>
                <a:cubicBezTo>
                  <a:pt x="20994" y="0"/>
                  <a:pt x="20827" y="2417"/>
                  <a:pt x="20753" y="5876"/>
                </a:cubicBezTo>
                <a:cubicBezTo>
                  <a:pt x="20720" y="7431"/>
                  <a:pt x="20719" y="7689"/>
                  <a:pt x="20719" y="10271"/>
                </a:cubicBezTo>
                <a:cubicBezTo>
                  <a:pt x="20719" y="12865"/>
                  <a:pt x="20721" y="13079"/>
                  <a:pt x="20755" y="14697"/>
                </a:cubicBezTo>
                <a:cubicBezTo>
                  <a:pt x="20812" y="17409"/>
                  <a:pt x="20898" y="19063"/>
                  <a:pt x="21035" y="20086"/>
                </a:cubicBezTo>
                <a:cubicBezTo>
                  <a:pt x="21230" y="21541"/>
                  <a:pt x="21462" y="19102"/>
                  <a:pt x="21552" y="14665"/>
                </a:cubicBezTo>
                <a:cubicBezTo>
                  <a:pt x="21580" y="13266"/>
                  <a:pt x="21587" y="12641"/>
                  <a:pt x="21591" y="10720"/>
                </a:cubicBezTo>
                <a:cubicBezTo>
                  <a:pt x="21596" y="8040"/>
                  <a:pt x="21580" y="6616"/>
                  <a:pt x="21521" y="4593"/>
                </a:cubicBezTo>
                <a:cubicBezTo>
                  <a:pt x="21444" y="1903"/>
                  <a:pt x="21293" y="11"/>
                  <a:pt x="21155" y="6"/>
                </a:cubicBezTo>
                <a:close/>
                <a:moveTo>
                  <a:pt x="12178" y="38"/>
                </a:moveTo>
                <a:cubicBezTo>
                  <a:pt x="12093" y="-59"/>
                  <a:pt x="12080" y="-18"/>
                  <a:pt x="12001" y="744"/>
                </a:cubicBezTo>
                <a:cubicBezTo>
                  <a:pt x="11886" y="1862"/>
                  <a:pt x="11807" y="3551"/>
                  <a:pt x="11758" y="5972"/>
                </a:cubicBezTo>
                <a:cubicBezTo>
                  <a:pt x="11724" y="7653"/>
                  <a:pt x="11722" y="7968"/>
                  <a:pt x="11722" y="10271"/>
                </a:cubicBezTo>
                <a:cubicBezTo>
                  <a:pt x="11722" y="12569"/>
                  <a:pt x="11724" y="12873"/>
                  <a:pt x="11758" y="14537"/>
                </a:cubicBezTo>
                <a:cubicBezTo>
                  <a:pt x="11816" y="17385"/>
                  <a:pt x="11917" y="19315"/>
                  <a:pt x="12051" y="20150"/>
                </a:cubicBezTo>
                <a:cubicBezTo>
                  <a:pt x="12150" y="20767"/>
                  <a:pt x="12239" y="20578"/>
                  <a:pt x="12354" y="19445"/>
                </a:cubicBezTo>
                <a:cubicBezTo>
                  <a:pt x="12449" y="18503"/>
                  <a:pt x="12564" y="15454"/>
                  <a:pt x="12580" y="13446"/>
                </a:cubicBezTo>
                <a:cubicBezTo>
                  <a:pt x="12584" y="12984"/>
                  <a:pt x="12592" y="12559"/>
                  <a:pt x="12597" y="12484"/>
                </a:cubicBezTo>
                <a:cubicBezTo>
                  <a:pt x="12610" y="12305"/>
                  <a:pt x="12610" y="8289"/>
                  <a:pt x="12597" y="7737"/>
                </a:cubicBezTo>
                <a:cubicBezTo>
                  <a:pt x="12592" y="7500"/>
                  <a:pt x="12574" y="6641"/>
                  <a:pt x="12558" y="5844"/>
                </a:cubicBezTo>
                <a:cubicBezTo>
                  <a:pt x="12523" y="4096"/>
                  <a:pt x="12436" y="2081"/>
                  <a:pt x="12364" y="1289"/>
                </a:cubicBezTo>
                <a:cubicBezTo>
                  <a:pt x="12335" y="974"/>
                  <a:pt x="12302" y="576"/>
                  <a:pt x="12290" y="423"/>
                </a:cubicBezTo>
                <a:cubicBezTo>
                  <a:pt x="12278" y="270"/>
                  <a:pt x="12228" y="96"/>
                  <a:pt x="12178" y="38"/>
                </a:cubicBezTo>
                <a:close/>
                <a:moveTo>
                  <a:pt x="3149" y="70"/>
                </a:moveTo>
                <a:cubicBezTo>
                  <a:pt x="3072" y="171"/>
                  <a:pt x="3045" y="309"/>
                  <a:pt x="2980" y="1065"/>
                </a:cubicBezTo>
                <a:cubicBezTo>
                  <a:pt x="2852" y="2536"/>
                  <a:pt x="2798" y="3925"/>
                  <a:pt x="2746" y="6967"/>
                </a:cubicBezTo>
                <a:cubicBezTo>
                  <a:pt x="2719" y="8590"/>
                  <a:pt x="2709" y="11665"/>
                  <a:pt x="2730" y="12548"/>
                </a:cubicBezTo>
                <a:cubicBezTo>
                  <a:pt x="2735" y="12785"/>
                  <a:pt x="2750" y="13646"/>
                  <a:pt x="2763" y="14441"/>
                </a:cubicBezTo>
                <a:cubicBezTo>
                  <a:pt x="2808" y="17143"/>
                  <a:pt x="2915" y="19226"/>
                  <a:pt x="3059" y="20182"/>
                </a:cubicBezTo>
                <a:cubicBezTo>
                  <a:pt x="3185" y="21025"/>
                  <a:pt x="3359" y="20001"/>
                  <a:pt x="3464" y="17777"/>
                </a:cubicBezTo>
                <a:cubicBezTo>
                  <a:pt x="3521" y="16586"/>
                  <a:pt x="3588" y="14047"/>
                  <a:pt x="3588" y="13093"/>
                </a:cubicBezTo>
                <a:cubicBezTo>
                  <a:pt x="3588" y="12851"/>
                  <a:pt x="3593" y="12568"/>
                  <a:pt x="3599" y="12484"/>
                </a:cubicBezTo>
                <a:cubicBezTo>
                  <a:pt x="3605" y="12400"/>
                  <a:pt x="3610" y="11396"/>
                  <a:pt x="3610" y="10239"/>
                </a:cubicBezTo>
                <a:cubicBezTo>
                  <a:pt x="3610" y="8295"/>
                  <a:pt x="3606" y="7977"/>
                  <a:pt x="3567" y="6069"/>
                </a:cubicBezTo>
                <a:cubicBezTo>
                  <a:pt x="3513" y="3457"/>
                  <a:pt x="3440" y="1896"/>
                  <a:pt x="3321" y="744"/>
                </a:cubicBezTo>
                <a:cubicBezTo>
                  <a:pt x="3245" y="6"/>
                  <a:pt x="3234" y="-40"/>
                  <a:pt x="3149" y="70"/>
                </a:cubicBezTo>
                <a:close/>
                <a:moveTo>
                  <a:pt x="10987" y="7223"/>
                </a:moveTo>
                <a:cubicBezTo>
                  <a:pt x="10989" y="7013"/>
                  <a:pt x="10980" y="6987"/>
                  <a:pt x="10958" y="7255"/>
                </a:cubicBezTo>
                <a:cubicBezTo>
                  <a:pt x="10914" y="7789"/>
                  <a:pt x="10870" y="8963"/>
                  <a:pt x="10864" y="9789"/>
                </a:cubicBezTo>
                <a:cubicBezTo>
                  <a:pt x="10857" y="10638"/>
                  <a:pt x="10863" y="10827"/>
                  <a:pt x="10910" y="11586"/>
                </a:cubicBezTo>
                <a:lnTo>
                  <a:pt x="10943" y="12163"/>
                </a:lnTo>
                <a:lnTo>
                  <a:pt x="10896" y="13510"/>
                </a:lnTo>
                <a:cubicBezTo>
                  <a:pt x="10834" y="15250"/>
                  <a:pt x="10833" y="15898"/>
                  <a:pt x="10890" y="16590"/>
                </a:cubicBezTo>
                <a:cubicBezTo>
                  <a:pt x="10905" y="16765"/>
                  <a:pt x="10928" y="16997"/>
                  <a:pt x="10943" y="17103"/>
                </a:cubicBezTo>
                <a:cubicBezTo>
                  <a:pt x="10988" y="17421"/>
                  <a:pt x="11008" y="17350"/>
                  <a:pt x="11019" y="16846"/>
                </a:cubicBezTo>
                <a:cubicBezTo>
                  <a:pt x="11035" y="16167"/>
                  <a:pt x="11035" y="16146"/>
                  <a:pt x="10990" y="15820"/>
                </a:cubicBezTo>
                <a:cubicBezTo>
                  <a:pt x="10937" y="15427"/>
                  <a:pt x="10901" y="14920"/>
                  <a:pt x="10901" y="14505"/>
                </a:cubicBezTo>
                <a:cubicBezTo>
                  <a:pt x="10901" y="14318"/>
                  <a:pt x="10922" y="13627"/>
                  <a:pt x="10947" y="12965"/>
                </a:cubicBezTo>
                <a:cubicBezTo>
                  <a:pt x="11014" y="11229"/>
                  <a:pt x="11017" y="11004"/>
                  <a:pt x="10965" y="10399"/>
                </a:cubicBezTo>
                <a:cubicBezTo>
                  <a:pt x="10904" y="9683"/>
                  <a:pt x="10900" y="9232"/>
                  <a:pt x="10947" y="8314"/>
                </a:cubicBezTo>
                <a:cubicBezTo>
                  <a:pt x="10971" y="7846"/>
                  <a:pt x="10985" y="7433"/>
                  <a:pt x="10987" y="7223"/>
                </a:cubicBezTo>
                <a:close/>
                <a:moveTo>
                  <a:pt x="9079" y="7416"/>
                </a:moveTo>
                <a:cubicBezTo>
                  <a:pt x="9074" y="7416"/>
                  <a:pt x="9065" y="7721"/>
                  <a:pt x="9060" y="8089"/>
                </a:cubicBezTo>
                <a:cubicBezTo>
                  <a:pt x="9052" y="8613"/>
                  <a:pt x="9056" y="8985"/>
                  <a:pt x="9075" y="9789"/>
                </a:cubicBezTo>
                <a:cubicBezTo>
                  <a:pt x="9108" y="11158"/>
                  <a:pt x="9140" y="13333"/>
                  <a:pt x="9149" y="14793"/>
                </a:cubicBezTo>
                <a:cubicBezTo>
                  <a:pt x="9152" y="15446"/>
                  <a:pt x="9158" y="16249"/>
                  <a:pt x="9161" y="16590"/>
                </a:cubicBezTo>
                <a:cubicBezTo>
                  <a:pt x="9167" y="17141"/>
                  <a:pt x="9169" y="17088"/>
                  <a:pt x="9176" y="16205"/>
                </a:cubicBezTo>
                <a:cubicBezTo>
                  <a:pt x="9196" y="13854"/>
                  <a:pt x="9124" y="7416"/>
                  <a:pt x="9079" y="7416"/>
                </a:cubicBezTo>
                <a:close/>
                <a:moveTo>
                  <a:pt x="10505" y="7416"/>
                </a:moveTo>
                <a:cubicBezTo>
                  <a:pt x="10500" y="7416"/>
                  <a:pt x="10491" y="7721"/>
                  <a:pt x="10486" y="8089"/>
                </a:cubicBezTo>
                <a:cubicBezTo>
                  <a:pt x="10478" y="8613"/>
                  <a:pt x="10482" y="8985"/>
                  <a:pt x="10501" y="9789"/>
                </a:cubicBezTo>
                <a:cubicBezTo>
                  <a:pt x="10534" y="11158"/>
                  <a:pt x="10565" y="13333"/>
                  <a:pt x="10574" y="14793"/>
                </a:cubicBezTo>
                <a:cubicBezTo>
                  <a:pt x="10577" y="15446"/>
                  <a:pt x="10584" y="16249"/>
                  <a:pt x="10587" y="16590"/>
                </a:cubicBezTo>
                <a:cubicBezTo>
                  <a:pt x="10593" y="17141"/>
                  <a:pt x="10594" y="17088"/>
                  <a:pt x="10601" y="16205"/>
                </a:cubicBezTo>
                <a:cubicBezTo>
                  <a:pt x="10621" y="13854"/>
                  <a:pt x="10551" y="7416"/>
                  <a:pt x="10505" y="7416"/>
                </a:cubicBezTo>
                <a:close/>
                <a:moveTo>
                  <a:pt x="18076" y="7416"/>
                </a:moveTo>
                <a:cubicBezTo>
                  <a:pt x="18071" y="7416"/>
                  <a:pt x="18062" y="7721"/>
                  <a:pt x="18056" y="8089"/>
                </a:cubicBezTo>
                <a:cubicBezTo>
                  <a:pt x="18049" y="8613"/>
                  <a:pt x="18052" y="8985"/>
                  <a:pt x="18072" y="9789"/>
                </a:cubicBezTo>
                <a:cubicBezTo>
                  <a:pt x="18105" y="11158"/>
                  <a:pt x="18137" y="13333"/>
                  <a:pt x="18145" y="14793"/>
                </a:cubicBezTo>
                <a:cubicBezTo>
                  <a:pt x="18149" y="15446"/>
                  <a:pt x="18154" y="16249"/>
                  <a:pt x="18158" y="16590"/>
                </a:cubicBezTo>
                <a:cubicBezTo>
                  <a:pt x="18164" y="17141"/>
                  <a:pt x="18166" y="17088"/>
                  <a:pt x="18173" y="16205"/>
                </a:cubicBezTo>
                <a:cubicBezTo>
                  <a:pt x="18192" y="13854"/>
                  <a:pt x="18121" y="7416"/>
                  <a:pt x="18076" y="7416"/>
                </a:cubicBezTo>
                <a:close/>
                <a:moveTo>
                  <a:pt x="19502" y="7416"/>
                </a:moveTo>
                <a:cubicBezTo>
                  <a:pt x="19497" y="7416"/>
                  <a:pt x="19488" y="7721"/>
                  <a:pt x="19483" y="8089"/>
                </a:cubicBezTo>
                <a:cubicBezTo>
                  <a:pt x="19475" y="8613"/>
                  <a:pt x="19479" y="8985"/>
                  <a:pt x="19498" y="9789"/>
                </a:cubicBezTo>
                <a:cubicBezTo>
                  <a:pt x="19531" y="11158"/>
                  <a:pt x="19563" y="13333"/>
                  <a:pt x="19572" y="14793"/>
                </a:cubicBezTo>
                <a:cubicBezTo>
                  <a:pt x="19575" y="15446"/>
                  <a:pt x="19581" y="16249"/>
                  <a:pt x="19584" y="16590"/>
                </a:cubicBezTo>
                <a:cubicBezTo>
                  <a:pt x="19590" y="17141"/>
                  <a:pt x="19592" y="17088"/>
                  <a:pt x="19599" y="16205"/>
                </a:cubicBezTo>
                <a:cubicBezTo>
                  <a:pt x="19619" y="13854"/>
                  <a:pt x="19547" y="7416"/>
                  <a:pt x="19502" y="7416"/>
                </a:cubicBezTo>
                <a:close/>
                <a:moveTo>
                  <a:pt x="23" y="7448"/>
                </a:moveTo>
                <a:cubicBezTo>
                  <a:pt x="12" y="7407"/>
                  <a:pt x="5" y="7584"/>
                  <a:pt x="1" y="7929"/>
                </a:cubicBezTo>
                <a:cubicBezTo>
                  <a:pt x="-4" y="8258"/>
                  <a:pt x="7" y="8871"/>
                  <a:pt x="32" y="9822"/>
                </a:cubicBezTo>
                <a:cubicBezTo>
                  <a:pt x="75" y="11426"/>
                  <a:pt x="108" y="13805"/>
                  <a:pt x="120" y="15948"/>
                </a:cubicBezTo>
                <a:cubicBezTo>
                  <a:pt x="125" y="16895"/>
                  <a:pt x="131" y="17259"/>
                  <a:pt x="137" y="17039"/>
                </a:cubicBezTo>
                <a:cubicBezTo>
                  <a:pt x="151" y="16517"/>
                  <a:pt x="148" y="14379"/>
                  <a:pt x="130" y="12612"/>
                </a:cubicBezTo>
                <a:cubicBezTo>
                  <a:pt x="114" y="11118"/>
                  <a:pt x="114" y="11012"/>
                  <a:pt x="131" y="10720"/>
                </a:cubicBezTo>
                <a:cubicBezTo>
                  <a:pt x="141" y="10547"/>
                  <a:pt x="157" y="10399"/>
                  <a:pt x="164" y="10399"/>
                </a:cubicBezTo>
                <a:cubicBezTo>
                  <a:pt x="184" y="10399"/>
                  <a:pt x="207" y="9443"/>
                  <a:pt x="216" y="8346"/>
                </a:cubicBezTo>
                <a:cubicBezTo>
                  <a:pt x="225" y="7223"/>
                  <a:pt x="218" y="7180"/>
                  <a:pt x="178" y="8154"/>
                </a:cubicBezTo>
                <a:cubicBezTo>
                  <a:pt x="161" y="8582"/>
                  <a:pt x="138" y="8923"/>
                  <a:pt x="123" y="8923"/>
                </a:cubicBezTo>
                <a:cubicBezTo>
                  <a:pt x="108" y="8923"/>
                  <a:pt x="83" y="8577"/>
                  <a:pt x="66" y="8154"/>
                </a:cubicBezTo>
                <a:cubicBezTo>
                  <a:pt x="48" y="7721"/>
                  <a:pt x="33" y="7488"/>
                  <a:pt x="23" y="7448"/>
                </a:cubicBezTo>
                <a:close/>
                <a:moveTo>
                  <a:pt x="1460" y="7448"/>
                </a:moveTo>
                <a:cubicBezTo>
                  <a:pt x="1450" y="7407"/>
                  <a:pt x="1443" y="7584"/>
                  <a:pt x="1438" y="7929"/>
                </a:cubicBezTo>
                <a:cubicBezTo>
                  <a:pt x="1433" y="8258"/>
                  <a:pt x="1444" y="8871"/>
                  <a:pt x="1468" y="9822"/>
                </a:cubicBezTo>
                <a:cubicBezTo>
                  <a:pt x="1511" y="11426"/>
                  <a:pt x="1544" y="13805"/>
                  <a:pt x="1556" y="15948"/>
                </a:cubicBezTo>
                <a:cubicBezTo>
                  <a:pt x="1561" y="16895"/>
                  <a:pt x="1567" y="17259"/>
                  <a:pt x="1573" y="17039"/>
                </a:cubicBezTo>
                <a:cubicBezTo>
                  <a:pt x="1587" y="16517"/>
                  <a:pt x="1584" y="14379"/>
                  <a:pt x="1566" y="12612"/>
                </a:cubicBezTo>
                <a:cubicBezTo>
                  <a:pt x="1550" y="11118"/>
                  <a:pt x="1551" y="11012"/>
                  <a:pt x="1568" y="10720"/>
                </a:cubicBezTo>
                <a:cubicBezTo>
                  <a:pt x="1579" y="10547"/>
                  <a:pt x="1593" y="10399"/>
                  <a:pt x="1600" y="10399"/>
                </a:cubicBezTo>
                <a:cubicBezTo>
                  <a:pt x="1620" y="10399"/>
                  <a:pt x="1645" y="9443"/>
                  <a:pt x="1653" y="8346"/>
                </a:cubicBezTo>
                <a:cubicBezTo>
                  <a:pt x="1662" y="7223"/>
                  <a:pt x="1654" y="7180"/>
                  <a:pt x="1614" y="8154"/>
                </a:cubicBezTo>
                <a:cubicBezTo>
                  <a:pt x="1597" y="8582"/>
                  <a:pt x="1574" y="8923"/>
                  <a:pt x="1559" y="8923"/>
                </a:cubicBezTo>
                <a:cubicBezTo>
                  <a:pt x="1544" y="8923"/>
                  <a:pt x="1519" y="8577"/>
                  <a:pt x="1502" y="8154"/>
                </a:cubicBezTo>
                <a:cubicBezTo>
                  <a:pt x="1484" y="7721"/>
                  <a:pt x="1471" y="7488"/>
                  <a:pt x="1460" y="7448"/>
                </a:cubicBezTo>
                <a:close/>
                <a:moveTo>
                  <a:pt x="19840" y="7448"/>
                </a:moveTo>
                <a:cubicBezTo>
                  <a:pt x="19829" y="7407"/>
                  <a:pt x="19822" y="7584"/>
                  <a:pt x="19817" y="7929"/>
                </a:cubicBezTo>
                <a:cubicBezTo>
                  <a:pt x="19813" y="8258"/>
                  <a:pt x="19823" y="8871"/>
                  <a:pt x="19848" y="9822"/>
                </a:cubicBezTo>
                <a:cubicBezTo>
                  <a:pt x="19890" y="11426"/>
                  <a:pt x="19924" y="13805"/>
                  <a:pt x="19935" y="15948"/>
                </a:cubicBezTo>
                <a:cubicBezTo>
                  <a:pt x="19941" y="16895"/>
                  <a:pt x="19947" y="17259"/>
                  <a:pt x="19954" y="17039"/>
                </a:cubicBezTo>
                <a:cubicBezTo>
                  <a:pt x="19968" y="16517"/>
                  <a:pt x="19963" y="14379"/>
                  <a:pt x="19945" y="12612"/>
                </a:cubicBezTo>
                <a:cubicBezTo>
                  <a:pt x="19930" y="11118"/>
                  <a:pt x="19931" y="11012"/>
                  <a:pt x="19948" y="10720"/>
                </a:cubicBezTo>
                <a:cubicBezTo>
                  <a:pt x="19958" y="10547"/>
                  <a:pt x="19972" y="10399"/>
                  <a:pt x="19980" y="10399"/>
                </a:cubicBezTo>
                <a:cubicBezTo>
                  <a:pt x="19999" y="10399"/>
                  <a:pt x="20024" y="9443"/>
                  <a:pt x="20033" y="8346"/>
                </a:cubicBezTo>
                <a:cubicBezTo>
                  <a:pt x="20042" y="7223"/>
                  <a:pt x="20035" y="7180"/>
                  <a:pt x="19995" y="8154"/>
                </a:cubicBezTo>
                <a:cubicBezTo>
                  <a:pt x="19978" y="8582"/>
                  <a:pt x="19953" y="8923"/>
                  <a:pt x="19938" y="8923"/>
                </a:cubicBezTo>
                <a:cubicBezTo>
                  <a:pt x="19923" y="8923"/>
                  <a:pt x="19900" y="8577"/>
                  <a:pt x="19883" y="8154"/>
                </a:cubicBezTo>
                <a:cubicBezTo>
                  <a:pt x="19865" y="7721"/>
                  <a:pt x="19850" y="7488"/>
                  <a:pt x="19840" y="7448"/>
                </a:cubicBezTo>
                <a:close/>
                <a:moveTo>
                  <a:pt x="521" y="7897"/>
                </a:moveTo>
                <a:cubicBezTo>
                  <a:pt x="514" y="7708"/>
                  <a:pt x="510" y="7848"/>
                  <a:pt x="505" y="8314"/>
                </a:cubicBezTo>
                <a:cubicBezTo>
                  <a:pt x="490" y="9739"/>
                  <a:pt x="412" y="14079"/>
                  <a:pt x="387" y="14954"/>
                </a:cubicBezTo>
                <a:cubicBezTo>
                  <a:pt x="372" y="15446"/>
                  <a:pt x="360" y="16151"/>
                  <a:pt x="360" y="16493"/>
                </a:cubicBezTo>
                <a:cubicBezTo>
                  <a:pt x="360" y="16841"/>
                  <a:pt x="365" y="17027"/>
                  <a:pt x="371" y="16943"/>
                </a:cubicBezTo>
                <a:cubicBezTo>
                  <a:pt x="391" y="16661"/>
                  <a:pt x="440" y="14492"/>
                  <a:pt x="467" y="12708"/>
                </a:cubicBezTo>
                <a:cubicBezTo>
                  <a:pt x="482" y="11733"/>
                  <a:pt x="499" y="10910"/>
                  <a:pt x="505" y="10880"/>
                </a:cubicBezTo>
                <a:cubicBezTo>
                  <a:pt x="511" y="10850"/>
                  <a:pt x="529" y="11615"/>
                  <a:pt x="544" y="12548"/>
                </a:cubicBezTo>
                <a:cubicBezTo>
                  <a:pt x="576" y="14533"/>
                  <a:pt x="628" y="16846"/>
                  <a:pt x="641" y="16846"/>
                </a:cubicBezTo>
                <a:cubicBezTo>
                  <a:pt x="646" y="16846"/>
                  <a:pt x="656" y="16554"/>
                  <a:pt x="663" y="16205"/>
                </a:cubicBezTo>
                <a:cubicBezTo>
                  <a:pt x="673" y="15683"/>
                  <a:pt x="673" y="15435"/>
                  <a:pt x="657" y="14890"/>
                </a:cubicBezTo>
                <a:cubicBezTo>
                  <a:pt x="616" y="13413"/>
                  <a:pt x="565" y="10889"/>
                  <a:pt x="548" y="9501"/>
                </a:cubicBezTo>
                <a:cubicBezTo>
                  <a:pt x="536" y="8593"/>
                  <a:pt x="528" y="8086"/>
                  <a:pt x="521" y="7897"/>
                </a:cubicBezTo>
                <a:close/>
                <a:moveTo>
                  <a:pt x="9518" y="7897"/>
                </a:moveTo>
                <a:cubicBezTo>
                  <a:pt x="9511" y="7708"/>
                  <a:pt x="9506" y="7848"/>
                  <a:pt x="9501" y="8314"/>
                </a:cubicBezTo>
                <a:cubicBezTo>
                  <a:pt x="9486" y="9739"/>
                  <a:pt x="9409" y="14079"/>
                  <a:pt x="9383" y="14954"/>
                </a:cubicBezTo>
                <a:cubicBezTo>
                  <a:pt x="9369" y="15446"/>
                  <a:pt x="9357" y="16151"/>
                  <a:pt x="9357" y="16493"/>
                </a:cubicBezTo>
                <a:cubicBezTo>
                  <a:pt x="9357" y="16841"/>
                  <a:pt x="9362" y="17027"/>
                  <a:pt x="9368" y="16943"/>
                </a:cubicBezTo>
                <a:cubicBezTo>
                  <a:pt x="9388" y="16661"/>
                  <a:pt x="9437" y="14492"/>
                  <a:pt x="9464" y="12708"/>
                </a:cubicBezTo>
                <a:cubicBezTo>
                  <a:pt x="9479" y="11733"/>
                  <a:pt x="9495" y="10910"/>
                  <a:pt x="9501" y="10880"/>
                </a:cubicBezTo>
                <a:cubicBezTo>
                  <a:pt x="9507" y="10850"/>
                  <a:pt x="9525" y="11615"/>
                  <a:pt x="9540" y="12548"/>
                </a:cubicBezTo>
                <a:cubicBezTo>
                  <a:pt x="9572" y="14533"/>
                  <a:pt x="9624" y="16846"/>
                  <a:pt x="9637" y="16846"/>
                </a:cubicBezTo>
                <a:cubicBezTo>
                  <a:pt x="9643" y="16846"/>
                  <a:pt x="9653" y="16554"/>
                  <a:pt x="9660" y="16205"/>
                </a:cubicBezTo>
                <a:cubicBezTo>
                  <a:pt x="9670" y="15683"/>
                  <a:pt x="9669" y="15435"/>
                  <a:pt x="9654" y="14890"/>
                </a:cubicBezTo>
                <a:cubicBezTo>
                  <a:pt x="9613" y="13413"/>
                  <a:pt x="9562" y="10889"/>
                  <a:pt x="9544" y="9501"/>
                </a:cubicBezTo>
                <a:cubicBezTo>
                  <a:pt x="9533" y="8593"/>
                  <a:pt x="9525" y="8086"/>
                  <a:pt x="9518" y="7897"/>
                </a:cubicBezTo>
                <a:close/>
                <a:moveTo>
                  <a:pt x="1971" y="8988"/>
                </a:moveTo>
                <a:cubicBezTo>
                  <a:pt x="1916" y="8515"/>
                  <a:pt x="1852" y="10331"/>
                  <a:pt x="1842" y="13382"/>
                </a:cubicBezTo>
                <a:cubicBezTo>
                  <a:pt x="1837" y="14887"/>
                  <a:pt x="1840" y="15061"/>
                  <a:pt x="1863" y="15435"/>
                </a:cubicBezTo>
                <a:cubicBezTo>
                  <a:pt x="1910" y="16195"/>
                  <a:pt x="1990" y="15747"/>
                  <a:pt x="2027" y="14537"/>
                </a:cubicBezTo>
                <a:cubicBezTo>
                  <a:pt x="2051" y="13731"/>
                  <a:pt x="2049" y="11619"/>
                  <a:pt x="2021" y="10271"/>
                </a:cubicBezTo>
                <a:cubicBezTo>
                  <a:pt x="2007" y="9563"/>
                  <a:pt x="1990" y="9145"/>
                  <a:pt x="1971" y="8988"/>
                </a:cubicBezTo>
                <a:close/>
                <a:moveTo>
                  <a:pt x="888" y="9661"/>
                </a:moveTo>
                <a:cubicBezTo>
                  <a:pt x="861" y="9661"/>
                  <a:pt x="877" y="10289"/>
                  <a:pt x="937" y="11682"/>
                </a:cubicBezTo>
                <a:lnTo>
                  <a:pt x="998" y="13125"/>
                </a:lnTo>
                <a:lnTo>
                  <a:pt x="937" y="14537"/>
                </a:lnTo>
                <a:cubicBezTo>
                  <a:pt x="903" y="15324"/>
                  <a:pt x="875" y="16074"/>
                  <a:pt x="875" y="16173"/>
                </a:cubicBezTo>
                <a:cubicBezTo>
                  <a:pt x="875" y="16673"/>
                  <a:pt x="908" y="16207"/>
                  <a:pt x="960" y="14986"/>
                </a:cubicBezTo>
                <a:lnTo>
                  <a:pt x="1019" y="13607"/>
                </a:lnTo>
                <a:lnTo>
                  <a:pt x="1080" y="14986"/>
                </a:lnTo>
                <a:cubicBezTo>
                  <a:pt x="1120" y="15903"/>
                  <a:pt x="1147" y="16364"/>
                  <a:pt x="1160" y="16301"/>
                </a:cubicBezTo>
                <a:cubicBezTo>
                  <a:pt x="1177" y="16224"/>
                  <a:pt x="1169" y="15892"/>
                  <a:pt x="1114" y="14569"/>
                </a:cubicBezTo>
                <a:lnTo>
                  <a:pt x="1048" y="12965"/>
                </a:lnTo>
                <a:lnTo>
                  <a:pt x="1112" y="11489"/>
                </a:lnTo>
                <a:cubicBezTo>
                  <a:pt x="1154" y="10515"/>
                  <a:pt x="1171" y="9955"/>
                  <a:pt x="1164" y="9789"/>
                </a:cubicBezTo>
                <a:cubicBezTo>
                  <a:pt x="1157" y="9624"/>
                  <a:pt x="1132" y="10030"/>
                  <a:pt x="1089" y="11008"/>
                </a:cubicBezTo>
                <a:lnTo>
                  <a:pt x="1025" y="12484"/>
                </a:lnTo>
                <a:lnTo>
                  <a:pt x="963" y="11072"/>
                </a:lnTo>
                <a:cubicBezTo>
                  <a:pt x="929" y="10293"/>
                  <a:pt x="895" y="9661"/>
                  <a:pt x="888" y="9661"/>
                </a:cubicBezTo>
                <a:close/>
                <a:moveTo>
                  <a:pt x="9885" y="9661"/>
                </a:moveTo>
                <a:cubicBezTo>
                  <a:pt x="9858" y="9661"/>
                  <a:pt x="9874" y="10289"/>
                  <a:pt x="9933" y="11682"/>
                </a:cubicBezTo>
                <a:lnTo>
                  <a:pt x="9994" y="13125"/>
                </a:lnTo>
                <a:lnTo>
                  <a:pt x="9933" y="14537"/>
                </a:lnTo>
                <a:cubicBezTo>
                  <a:pt x="9900" y="15324"/>
                  <a:pt x="9872" y="16074"/>
                  <a:pt x="9872" y="16173"/>
                </a:cubicBezTo>
                <a:cubicBezTo>
                  <a:pt x="9872" y="16673"/>
                  <a:pt x="9906" y="16207"/>
                  <a:pt x="9958" y="14986"/>
                </a:cubicBezTo>
                <a:lnTo>
                  <a:pt x="10017" y="13607"/>
                </a:lnTo>
                <a:lnTo>
                  <a:pt x="10076" y="14986"/>
                </a:lnTo>
                <a:cubicBezTo>
                  <a:pt x="10116" y="15903"/>
                  <a:pt x="10144" y="16364"/>
                  <a:pt x="10157" y="16301"/>
                </a:cubicBezTo>
                <a:cubicBezTo>
                  <a:pt x="10173" y="16224"/>
                  <a:pt x="10166" y="15892"/>
                  <a:pt x="10111" y="14569"/>
                </a:cubicBezTo>
                <a:lnTo>
                  <a:pt x="10044" y="12965"/>
                </a:lnTo>
                <a:lnTo>
                  <a:pt x="10108" y="11489"/>
                </a:lnTo>
                <a:cubicBezTo>
                  <a:pt x="10151" y="10515"/>
                  <a:pt x="10168" y="9955"/>
                  <a:pt x="10161" y="9789"/>
                </a:cubicBezTo>
                <a:cubicBezTo>
                  <a:pt x="10154" y="9624"/>
                  <a:pt x="10129" y="10030"/>
                  <a:pt x="10086" y="11008"/>
                </a:cubicBezTo>
                <a:lnTo>
                  <a:pt x="10022" y="12484"/>
                </a:lnTo>
                <a:lnTo>
                  <a:pt x="9960" y="11072"/>
                </a:lnTo>
                <a:cubicBezTo>
                  <a:pt x="9926" y="10293"/>
                  <a:pt x="9892" y="9661"/>
                  <a:pt x="9885" y="9661"/>
                </a:cubicBezTo>
                <a:close/>
                <a:moveTo>
                  <a:pt x="18881" y="9661"/>
                </a:moveTo>
                <a:cubicBezTo>
                  <a:pt x="18855" y="9661"/>
                  <a:pt x="18870" y="10289"/>
                  <a:pt x="18930" y="11682"/>
                </a:cubicBezTo>
                <a:lnTo>
                  <a:pt x="18991" y="13125"/>
                </a:lnTo>
                <a:lnTo>
                  <a:pt x="18930" y="14537"/>
                </a:lnTo>
                <a:cubicBezTo>
                  <a:pt x="18896" y="15324"/>
                  <a:pt x="18869" y="16074"/>
                  <a:pt x="18869" y="16173"/>
                </a:cubicBezTo>
                <a:cubicBezTo>
                  <a:pt x="18869" y="16673"/>
                  <a:pt x="18903" y="16207"/>
                  <a:pt x="18955" y="14986"/>
                </a:cubicBezTo>
                <a:lnTo>
                  <a:pt x="19013" y="13607"/>
                </a:lnTo>
                <a:lnTo>
                  <a:pt x="19073" y="14986"/>
                </a:lnTo>
                <a:cubicBezTo>
                  <a:pt x="19113" y="15903"/>
                  <a:pt x="19140" y="16364"/>
                  <a:pt x="19154" y="16301"/>
                </a:cubicBezTo>
                <a:cubicBezTo>
                  <a:pt x="19170" y="16224"/>
                  <a:pt x="19162" y="15892"/>
                  <a:pt x="19108" y="14569"/>
                </a:cubicBezTo>
                <a:lnTo>
                  <a:pt x="19041" y="12965"/>
                </a:lnTo>
                <a:lnTo>
                  <a:pt x="19105" y="11489"/>
                </a:lnTo>
                <a:cubicBezTo>
                  <a:pt x="19148" y="10515"/>
                  <a:pt x="19165" y="9955"/>
                  <a:pt x="19158" y="9789"/>
                </a:cubicBezTo>
                <a:cubicBezTo>
                  <a:pt x="19151" y="9624"/>
                  <a:pt x="19126" y="10030"/>
                  <a:pt x="19083" y="11008"/>
                </a:cubicBezTo>
                <a:lnTo>
                  <a:pt x="19019" y="12484"/>
                </a:lnTo>
                <a:lnTo>
                  <a:pt x="18956" y="11072"/>
                </a:lnTo>
                <a:cubicBezTo>
                  <a:pt x="18922" y="10293"/>
                  <a:pt x="18889" y="9661"/>
                  <a:pt x="18881" y="9661"/>
                </a:cubicBezTo>
                <a:close/>
                <a:moveTo>
                  <a:pt x="18481" y="10591"/>
                </a:moveTo>
                <a:cubicBezTo>
                  <a:pt x="18471" y="10636"/>
                  <a:pt x="18467" y="10989"/>
                  <a:pt x="18458" y="11682"/>
                </a:cubicBezTo>
                <a:cubicBezTo>
                  <a:pt x="18443" y="12866"/>
                  <a:pt x="18442" y="12974"/>
                  <a:pt x="18459" y="13254"/>
                </a:cubicBezTo>
                <a:cubicBezTo>
                  <a:pt x="18469" y="13421"/>
                  <a:pt x="18486" y="13753"/>
                  <a:pt x="18498" y="13959"/>
                </a:cubicBezTo>
                <a:cubicBezTo>
                  <a:pt x="18524" y="14410"/>
                  <a:pt x="18529" y="14316"/>
                  <a:pt x="18547" y="12901"/>
                </a:cubicBezTo>
                <a:cubicBezTo>
                  <a:pt x="18559" y="11863"/>
                  <a:pt x="18558" y="11764"/>
                  <a:pt x="18534" y="11329"/>
                </a:cubicBezTo>
                <a:cubicBezTo>
                  <a:pt x="18505" y="10805"/>
                  <a:pt x="18491" y="10547"/>
                  <a:pt x="18481" y="105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1" name="IMG_2301.png" descr="IMG_2301.pn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4107766" y="2250737"/>
            <a:ext cx="1346784" cy="15298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952" name="IMG_2301.png" descr="IMG_2301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1483617" y="2194763"/>
            <a:ext cx="1346783" cy="15298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55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56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57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8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42130" t="53261" r="2605" b="39765"/>
          <a:stretch>
            <a:fillRect/>
          </a:stretch>
        </p:blipFill>
        <p:spPr>
          <a:xfrm>
            <a:off x="1509250" y="1254374"/>
            <a:ext cx="3030632" cy="267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77" fill="norm" stroke="1" extrusionOk="0">
                <a:moveTo>
                  <a:pt x="2154" y="1"/>
                </a:moveTo>
                <a:cubicBezTo>
                  <a:pt x="2151" y="-23"/>
                  <a:pt x="2094" y="272"/>
                  <a:pt x="2026" y="642"/>
                </a:cubicBezTo>
                <a:cubicBezTo>
                  <a:pt x="1952" y="1052"/>
                  <a:pt x="1902" y="1436"/>
                  <a:pt x="1899" y="1636"/>
                </a:cubicBezTo>
                <a:cubicBezTo>
                  <a:pt x="1895" y="1911"/>
                  <a:pt x="1912" y="1861"/>
                  <a:pt x="2015" y="1284"/>
                </a:cubicBezTo>
                <a:cubicBezTo>
                  <a:pt x="2119" y="701"/>
                  <a:pt x="2174" y="197"/>
                  <a:pt x="2154" y="1"/>
                </a:cubicBezTo>
                <a:close/>
                <a:moveTo>
                  <a:pt x="19188" y="322"/>
                </a:moveTo>
                <a:cubicBezTo>
                  <a:pt x="19145" y="410"/>
                  <a:pt x="19098" y="1687"/>
                  <a:pt x="19120" y="2149"/>
                </a:cubicBezTo>
                <a:cubicBezTo>
                  <a:pt x="19141" y="2604"/>
                  <a:pt x="19205" y="2658"/>
                  <a:pt x="19241" y="2245"/>
                </a:cubicBezTo>
                <a:cubicBezTo>
                  <a:pt x="19295" y="1635"/>
                  <a:pt x="19255" y="182"/>
                  <a:pt x="19188" y="322"/>
                </a:cubicBezTo>
                <a:close/>
                <a:moveTo>
                  <a:pt x="9862" y="1123"/>
                </a:moveTo>
                <a:cubicBezTo>
                  <a:pt x="9862" y="918"/>
                  <a:pt x="9837" y="985"/>
                  <a:pt x="9752" y="1412"/>
                </a:cubicBezTo>
                <a:cubicBezTo>
                  <a:pt x="9650" y="1927"/>
                  <a:pt x="9599" y="2382"/>
                  <a:pt x="9599" y="2758"/>
                </a:cubicBezTo>
                <a:cubicBezTo>
                  <a:pt x="9599" y="2842"/>
                  <a:pt x="9657" y="2560"/>
                  <a:pt x="9729" y="2149"/>
                </a:cubicBezTo>
                <a:cubicBezTo>
                  <a:pt x="9802" y="1733"/>
                  <a:pt x="9862" y="1273"/>
                  <a:pt x="9862" y="1123"/>
                </a:cubicBezTo>
                <a:close/>
                <a:moveTo>
                  <a:pt x="2137" y="2117"/>
                </a:moveTo>
                <a:cubicBezTo>
                  <a:pt x="2130" y="1686"/>
                  <a:pt x="2125" y="1758"/>
                  <a:pt x="2100" y="2662"/>
                </a:cubicBezTo>
                <a:cubicBezTo>
                  <a:pt x="2092" y="2951"/>
                  <a:pt x="2088" y="2944"/>
                  <a:pt x="2063" y="2662"/>
                </a:cubicBezTo>
                <a:cubicBezTo>
                  <a:pt x="2038" y="2380"/>
                  <a:pt x="2035" y="2378"/>
                  <a:pt x="2018" y="2758"/>
                </a:cubicBezTo>
                <a:cubicBezTo>
                  <a:pt x="1997" y="3245"/>
                  <a:pt x="1953" y="3316"/>
                  <a:pt x="1956" y="2854"/>
                </a:cubicBezTo>
                <a:cubicBezTo>
                  <a:pt x="1957" y="2677"/>
                  <a:pt x="1950" y="2574"/>
                  <a:pt x="1942" y="2630"/>
                </a:cubicBezTo>
                <a:cubicBezTo>
                  <a:pt x="1925" y="2748"/>
                  <a:pt x="1923" y="3699"/>
                  <a:pt x="1939" y="3880"/>
                </a:cubicBezTo>
                <a:cubicBezTo>
                  <a:pt x="1953" y="4045"/>
                  <a:pt x="1957" y="4032"/>
                  <a:pt x="1998" y="3784"/>
                </a:cubicBezTo>
                <a:cubicBezTo>
                  <a:pt x="2017" y="3667"/>
                  <a:pt x="2048" y="3570"/>
                  <a:pt x="2066" y="3560"/>
                </a:cubicBezTo>
                <a:cubicBezTo>
                  <a:pt x="2105" y="3537"/>
                  <a:pt x="2146" y="2715"/>
                  <a:pt x="2137" y="2117"/>
                </a:cubicBezTo>
                <a:close/>
                <a:moveTo>
                  <a:pt x="5232" y="2822"/>
                </a:moveTo>
                <a:cubicBezTo>
                  <a:pt x="5232" y="2617"/>
                  <a:pt x="5206" y="2684"/>
                  <a:pt x="5122" y="3111"/>
                </a:cubicBezTo>
                <a:cubicBezTo>
                  <a:pt x="5020" y="3626"/>
                  <a:pt x="4972" y="4049"/>
                  <a:pt x="4972" y="4425"/>
                </a:cubicBezTo>
                <a:cubicBezTo>
                  <a:pt x="4972" y="4509"/>
                  <a:pt x="5030" y="4227"/>
                  <a:pt x="5102" y="3816"/>
                </a:cubicBezTo>
                <a:cubicBezTo>
                  <a:pt x="5175" y="3400"/>
                  <a:pt x="5232" y="2972"/>
                  <a:pt x="5232" y="2822"/>
                </a:cubicBezTo>
                <a:close/>
                <a:moveTo>
                  <a:pt x="6360" y="3367"/>
                </a:moveTo>
                <a:cubicBezTo>
                  <a:pt x="6360" y="3162"/>
                  <a:pt x="6334" y="3229"/>
                  <a:pt x="6250" y="3656"/>
                </a:cubicBezTo>
                <a:cubicBezTo>
                  <a:pt x="6147" y="4171"/>
                  <a:pt x="6100" y="4594"/>
                  <a:pt x="6100" y="4970"/>
                </a:cubicBezTo>
                <a:cubicBezTo>
                  <a:pt x="6100" y="5054"/>
                  <a:pt x="6158" y="4804"/>
                  <a:pt x="6230" y="4393"/>
                </a:cubicBezTo>
                <a:cubicBezTo>
                  <a:pt x="6303" y="3977"/>
                  <a:pt x="6360" y="3517"/>
                  <a:pt x="6360" y="3367"/>
                </a:cubicBezTo>
                <a:close/>
                <a:moveTo>
                  <a:pt x="2603" y="4041"/>
                </a:moveTo>
                <a:cubicBezTo>
                  <a:pt x="2593" y="4005"/>
                  <a:pt x="2582" y="4088"/>
                  <a:pt x="2569" y="4265"/>
                </a:cubicBezTo>
                <a:cubicBezTo>
                  <a:pt x="2556" y="4446"/>
                  <a:pt x="2561" y="5271"/>
                  <a:pt x="2586" y="7407"/>
                </a:cubicBezTo>
                <a:cubicBezTo>
                  <a:pt x="2628" y="10902"/>
                  <a:pt x="2628" y="10919"/>
                  <a:pt x="2479" y="10837"/>
                </a:cubicBezTo>
                <a:cubicBezTo>
                  <a:pt x="2370" y="10778"/>
                  <a:pt x="2373" y="10852"/>
                  <a:pt x="2397" y="9459"/>
                </a:cubicBezTo>
                <a:cubicBezTo>
                  <a:pt x="2404" y="9016"/>
                  <a:pt x="2398" y="8763"/>
                  <a:pt x="2371" y="8465"/>
                </a:cubicBezTo>
                <a:cubicBezTo>
                  <a:pt x="2298" y="7628"/>
                  <a:pt x="2162" y="8205"/>
                  <a:pt x="2009" y="10004"/>
                </a:cubicBezTo>
                <a:cubicBezTo>
                  <a:pt x="1948" y="10723"/>
                  <a:pt x="1928" y="10869"/>
                  <a:pt x="1877" y="10869"/>
                </a:cubicBezTo>
                <a:cubicBezTo>
                  <a:pt x="1833" y="10869"/>
                  <a:pt x="1809" y="10767"/>
                  <a:pt x="1792" y="10485"/>
                </a:cubicBezTo>
                <a:lnTo>
                  <a:pt x="1766" y="10068"/>
                </a:lnTo>
                <a:lnTo>
                  <a:pt x="1724" y="10485"/>
                </a:lnTo>
                <a:cubicBezTo>
                  <a:pt x="1672" y="10946"/>
                  <a:pt x="1560" y="11010"/>
                  <a:pt x="1512" y="10613"/>
                </a:cubicBezTo>
                <a:cubicBezTo>
                  <a:pt x="1485" y="10388"/>
                  <a:pt x="1476" y="10380"/>
                  <a:pt x="1458" y="10645"/>
                </a:cubicBezTo>
                <a:cubicBezTo>
                  <a:pt x="1430" y="11059"/>
                  <a:pt x="1431" y="11520"/>
                  <a:pt x="1461" y="11799"/>
                </a:cubicBezTo>
                <a:cubicBezTo>
                  <a:pt x="1498" y="12145"/>
                  <a:pt x="1491" y="12597"/>
                  <a:pt x="1436" y="13466"/>
                </a:cubicBezTo>
                <a:cubicBezTo>
                  <a:pt x="1386" y="14244"/>
                  <a:pt x="1256" y="15128"/>
                  <a:pt x="1184" y="15165"/>
                </a:cubicBezTo>
                <a:cubicBezTo>
                  <a:pt x="1158" y="15178"/>
                  <a:pt x="1162" y="15221"/>
                  <a:pt x="1201" y="15422"/>
                </a:cubicBezTo>
                <a:cubicBezTo>
                  <a:pt x="1341" y="16148"/>
                  <a:pt x="1445" y="15479"/>
                  <a:pt x="1509" y="13466"/>
                </a:cubicBezTo>
                <a:cubicBezTo>
                  <a:pt x="1547" y="12284"/>
                  <a:pt x="1550" y="12256"/>
                  <a:pt x="1617" y="12152"/>
                </a:cubicBezTo>
                <a:cubicBezTo>
                  <a:pt x="1654" y="12093"/>
                  <a:pt x="1695" y="11901"/>
                  <a:pt x="1710" y="11735"/>
                </a:cubicBezTo>
                <a:cubicBezTo>
                  <a:pt x="1734" y="11456"/>
                  <a:pt x="1741" y="11485"/>
                  <a:pt x="1780" y="11799"/>
                </a:cubicBezTo>
                <a:cubicBezTo>
                  <a:pt x="1804" y="11986"/>
                  <a:pt x="1836" y="12144"/>
                  <a:pt x="1854" y="12184"/>
                </a:cubicBezTo>
                <a:cubicBezTo>
                  <a:pt x="1877" y="12235"/>
                  <a:pt x="1886" y="12405"/>
                  <a:pt x="1882" y="12697"/>
                </a:cubicBezTo>
                <a:cubicBezTo>
                  <a:pt x="1875" y="13253"/>
                  <a:pt x="1902" y="13208"/>
                  <a:pt x="1925" y="12633"/>
                </a:cubicBezTo>
                <a:cubicBezTo>
                  <a:pt x="1946" y="12110"/>
                  <a:pt x="1954" y="12088"/>
                  <a:pt x="2337" y="12152"/>
                </a:cubicBezTo>
                <a:cubicBezTo>
                  <a:pt x="2600" y="12195"/>
                  <a:pt x="2622" y="12142"/>
                  <a:pt x="2654" y="11222"/>
                </a:cubicBezTo>
                <a:cubicBezTo>
                  <a:pt x="2686" y="10316"/>
                  <a:pt x="2687" y="9348"/>
                  <a:pt x="2657" y="7375"/>
                </a:cubicBezTo>
                <a:cubicBezTo>
                  <a:pt x="2639" y="6248"/>
                  <a:pt x="2638" y="5737"/>
                  <a:pt x="2651" y="5419"/>
                </a:cubicBezTo>
                <a:cubicBezTo>
                  <a:pt x="2665" y="5080"/>
                  <a:pt x="2662" y="4871"/>
                  <a:pt x="2640" y="4489"/>
                </a:cubicBezTo>
                <a:cubicBezTo>
                  <a:pt x="2624" y="4215"/>
                  <a:pt x="2614" y="4076"/>
                  <a:pt x="2603" y="4041"/>
                </a:cubicBezTo>
                <a:close/>
                <a:moveTo>
                  <a:pt x="6496" y="4041"/>
                </a:moveTo>
                <a:cubicBezTo>
                  <a:pt x="6485" y="4005"/>
                  <a:pt x="6475" y="4088"/>
                  <a:pt x="6462" y="4265"/>
                </a:cubicBezTo>
                <a:cubicBezTo>
                  <a:pt x="6448" y="4446"/>
                  <a:pt x="6453" y="5271"/>
                  <a:pt x="6479" y="7407"/>
                </a:cubicBezTo>
                <a:cubicBezTo>
                  <a:pt x="6519" y="10825"/>
                  <a:pt x="6519" y="10869"/>
                  <a:pt x="6385" y="10869"/>
                </a:cubicBezTo>
                <a:cubicBezTo>
                  <a:pt x="6315" y="10869"/>
                  <a:pt x="6292" y="10785"/>
                  <a:pt x="6278" y="10485"/>
                </a:cubicBezTo>
                <a:cubicBezTo>
                  <a:pt x="6260" y="10114"/>
                  <a:pt x="6261" y="10137"/>
                  <a:pt x="6216" y="10517"/>
                </a:cubicBezTo>
                <a:cubicBezTo>
                  <a:pt x="6177" y="10838"/>
                  <a:pt x="6150" y="10884"/>
                  <a:pt x="6040" y="10837"/>
                </a:cubicBezTo>
                <a:cubicBezTo>
                  <a:pt x="5911" y="10783"/>
                  <a:pt x="5861" y="10469"/>
                  <a:pt x="5964" y="10356"/>
                </a:cubicBezTo>
                <a:cubicBezTo>
                  <a:pt x="5993" y="10324"/>
                  <a:pt x="6018" y="10234"/>
                  <a:pt x="6018" y="10164"/>
                </a:cubicBezTo>
                <a:cubicBezTo>
                  <a:pt x="6018" y="10094"/>
                  <a:pt x="6024" y="9849"/>
                  <a:pt x="6029" y="9619"/>
                </a:cubicBezTo>
                <a:cubicBezTo>
                  <a:pt x="6039" y="9217"/>
                  <a:pt x="6033" y="9202"/>
                  <a:pt x="5930" y="9202"/>
                </a:cubicBezTo>
                <a:cubicBezTo>
                  <a:pt x="5857" y="9202"/>
                  <a:pt x="5787" y="9070"/>
                  <a:pt x="5710" y="8753"/>
                </a:cubicBezTo>
                <a:cubicBezTo>
                  <a:pt x="5561" y="8147"/>
                  <a:pt x="5507" y="8127"/>
                  <a:pt x="5464" y="8753"/>
                </a:cubicBezTo>
                <a:cubicBezTo>
                  <a:pt x="5416" y="9442"/>
                  <a:pt x="5419" y="9524"/>
                  <a:pt x="5498" y="9427"/>
                </a:cubicBezTo>
                <a:cubicBezTo>
                  <a:pt x="5576" y="9330"/>
                  <a:pt x="5663" y="9639"/>
                  <a:pt x="5653" y="9972"/>
                </a:cubicBezTo>
                <a:cubicBezTo>
                  <a:pt x="5643" y="10313"/>
                  <a:pt x="5494" y="10853"/>
                  <a:pt x="5402" y="10869"/>
                </a:cubicBezTo>
                <a:cubicBezTo>
                  <a:pt x="5286" y="10889"/>
                  <a:pt x="5271" y="10619"/>
                  <a:pt x="5240" y="8272"/>
                </a:cubicBezTo>
                <a:cubicBezTo>
                  <a:pt x="5226" y="7212"/>
                  <a:pt x="5212" y="6314"/>
                  <a:pt x="5209" y="6285"/>
                </a:cubicBezTo>
                <a:cubicBezTo>
                  <a:pt x="5207" y="6256"/>
                  <a:pt x="5191" y="6378"/>
                  <a:pt x="5175" y="6573"/>
                </a:cubicBezTo>
                <a:cubicBezTo>
                  <a:pt x="5151" y="6882"/>
                  <a:pt x="5152" y="7083"/>
                  <a:pt x="5167" y="8016"/>
                </a:cubicBezTo>
                <a:cubicBezTo>
                  <a:pt x="5205" y="10338"/>
                  <a:pt x="5180" y="10869"/>
                  <a:pt x="5043" y="10869"/>
                </a:cubicBezTo>
                <a:cubicBezTo>
                  <a:pt x="4984" y="10869"/>
                  <a:pt x="4953" y="10783"/>
                  <a:pt x="4938" y="10581"/>
                </a:cubicBezTo>
                <a:cubicBezTo>
                  <a:pt x="4918" y="10312"/>
                  <a:pt x="4915" y="10302"/>
                  <a:pt x="4904" y="10613"/>
                </a:cubicBezTo>
                <a:cubicBezTo>
                  <a:pt x="4898" y="10801"/>
                  <a:pt x="4891" y="11173"/>
                  <a:pt x="4890" y="11446"/>
                </a:cubicBezTo>
                <a:cubicBezTo>
                  <a:pt x="4889" y="11851"/>
                  <a:pt x="4899" y="11961"/>
                  <a:pt x="4935" y="12023"/>
                </a:cubicBezTo>
                <a:cubicBezTo>
                  <a:pt x="4960" y="12066"/>
                  <a:pt x="4987" y="12136"/>
                  <a:pt x="4997" y="12152"/>
                </a:cubicBezTo>
                <a:cubicBezTo>
                  <a:pt x="5048" y="12227"/>
                  <a:pt x="5122" y="11869"/>
                  <a:pt x="5164" y="11382"/>
                </a:cubicBezTo>
                <a:lnTo>
                  <a:pt x="5212" y="10837"/>
                </a:lnTo>
                <a:lnTo>
                  <a:pt x="5246" y="11510"/>
                </a:lnTo>
                <a:cubicBezTo>
                  <a:pt x="5278" y="12132"/>
                  <a:pt x="5285" y="12184"/>
                  <a:pt x="5365" y="12184"/>
                </a:cubicBezTo>
                <a:cubicBezTo>
                  <a:pt x="5430" y="12184"/>
                  <a:pt x="5485" y="11997"/>
                  <a:pt x="5597" y="11414"/>
                </a:cubicBezTo>
                <a:cubicBezTo>
                  <a:pt x="5677" y="10995"/>
                  <a:pt x="5766" y="10627"/>
                  <a:pt x="5794" y="10613"/>
                </a:cubicBezTo>
                <a:cubicBezTo>
                  <a:pt x="5842" y="10589"/>
                  <a:pt x="5845" y="10648"/>
                  <a:pt x="5840" y="11126"/>
                </a:cubicBezTo>
                <a:cubicBezTo>
                  <a:pt x="5831" y="12018"/>
                  <a:pt x="5859" y="12184"/>
                  <a:pt x="6018" y="12184"/>
                </a:cubicBezTo>
                <a:cubicBezTo>
                  <a:pt x="6135" y="12184"/>
                  <a:pt x="6169" y="12093"/>
                  <a:pt x="6202" y="11799"/>
                </a:cubicBezTo>
                <a:cubicBezTo>
                  <a:pt x="6241" y="11443"/>
                  <a:pt x="6243" y="11443"/>
                  <a:pt x="6269" y="11799"/>
                </a:cubicBezTo>
                <a:cubicBezTo>
                  <a:pt x="6289" y="12062"/>
                  <a:pt x="6317" y="12153"/>
                  <a:pt x="6374" y="12152"/>
                </a:cubicBezTo>
                <a:cubicBezTo>
                  <a:pt x="6495" y="12148"/>
                  <a:pt x="6521" y="12025"/>
                  <a:pt x="6549" y="11222"/>
                </a:cubicBezTo>
                <a:cubicBezTo>
                  <a:pt x="6581" y="10317"/>
                  <a:pt x="6580" y="9347"/>
                  <a:pt x="6549" y="7375"/>
                </a:cubicBezTo>
                <a:cubicBezTo>
                  <a:pt x="6532" y="6248"/>
                  <a:pt x="6531" y="5737"/>
                  <a:pt x="6544" y="5419"/>
                </a:cubicBezTo>
                <a:cubicBezTo>
                  <a:pt x="6557" y="5080"/>
                  <a:pt x="6554" y="4871"/>
                  <a:pt x="6532" y="4489"/>
                </a:cubicBezTo>
                <a:cubicBezTo>
                  <a:pt x="6516" y="4215"/>
                  <a:pt x="6506" y="4076"/>
                  <a:pt x="6496" y="4041"/>
                </a:cubicBezTo>
                <a:close/>
                <a:moveTo>
                  <a:pt x="9014" y="4041"/>
                </a:moveTo>
                <a:cubicBezTo>
                  <a:pt x="9004" y="4005"/>
                  <a:pt x="8993" y="4088"/>
                  <a:pt x="8980" y="4265"/>
                </a:cubicBezTo>
                <a:cubicBezTo>
                  <a:pt x="8967" y="4446"/>
                  <a:pt x="8972" y="5271"/>
                  <a:pt x="8997" y="7407"/>
                </a:cubicBezTo>
                <a:cubicBezTo>
                  <a:pt x="9038" y="10825"/>
                  <a:pt x="9038" y="10869"/>
                  <a:pt x="8904" y="10869"/>
                </a:cubicBezTo>
                <a:cubicBezTo>
                  <a:pt x="8833" y="10869"/>
                  <a:pt x="8811" y="10791"/>
                  <a:pt x="8797" y="10485"/>
                </a:cubicBezTo>
                <a:lnTo>
                  <a:pt x="8780" y="10132"/>
                </a:lnTo>
                <a:lnTo>
                  <a:pt x="8737" y="10485"/>
                </a:lnTo>
                <a:cubicBezTo>
                  <a:pt x="8711" y="10717"/>
                  <a:pt x="8672" y="10869"/>
                  <a:pt x="8633" y="10869"/>
                </a:cubicBezTo>
                <a:cubicBezTo>
                  <a:pt x="8573" y="10869"/>
                  <a:pt x="8566" y="10821"/>
                  <a:pt x="8536" y="10036"/>
                </a:cubicBezTo>
                <a:cubicBezTo>
                  <a:pt x="8493" y="8878"/>
                  <a:pt x="8446" y="8970"/>
                  <a:pt x="8375" y="10324"/>
                </a:cubicBezTo>
                <a:cubicBezTo>
                  <a:pt x="8313" y="11510"/>
                  <a:pt x="8333" y="12184"/>
                  <a:pt x="8432" y="12184"/>
                </a:cubicBezTo>
                <a:cubicBezTo>
                  <a:pt x="8525" y="12184"/>
                  <a:pt x="8485" y="13375"/>
                  <a:pt x="8370" y="14043"/>
                </a:cubicBezTo>
                <a:cubicBezTo>
                  <a:pt x="8315" y="14361"/>
                  <a:pt x="8282" y="14410"/>
                  <a:pt x="8206" y="14332"/>
                </a:cubicBezTo>
                <a:cubicBezTo>
                  <a:pt x="8154" y="14278"/>
                  <a:pt x="8112" y="14297"/>
                  <a:pt x="8112" y="14364"/>
                </a:cubicBezTo>
                <a:cubicBezTo>
                  <a:pt x="8113" y="14580"/>
                  <a:pt x="8166" y="15276"/>
                  <a:pt x="8200" y="15486"/>
                </a:cubicBezTo>
                <a:cubicBezTo>
                  <a:pt x="8307" y="16153"/>
                  <a:pt x="8433" y="15252"/>
                  <a:pt x="8511" y="13242"/>
                </a:cubicBezTo>
                <a:cubicBezTo>
                  <a:pt x="8551" y="12210"/>
                  <a:pt x="8554" y="12184"/>
                  <a:pt x="8616" y="12184"/>
                </a:cubicBezTo>
                <a:cubicBezTo>
                  <a:pt x="8654" y="12184"/>
                  <a:pt x="8696" y="12014"/>
                  <a:pt x="8720" y="11799"/>
                </a:cubicBezTo>
                <a:cubicBezTo>
                  <a:pt x="8760" y="11443"/>
                  <a:pt x="8761" y="11443"/>
                  <a:pt x="8788" y="11799"/>
                </a:cubicBezTo>
                <a:cubicBezTo>
                  <a:pt x="8808" y="12062"/>
                  <a:pt x="8836" y="12153"/>
                  <a:pt x="8893" y="12152"/>
                </a:cubicBezTo>
                <a:cubicBezTo>
                  <a:pt x="9013" y="12148"/>
                  <a:pt x="9040" y="12025"/>
                  <a:pt x="9068" y="11222"/>
                </a:cubicBezTo>
                <a:cubicBezTo>
                  <a:pt x="9100" y="10317"/>
                  <a:pt x="9098" y="9347"/>
                  <a:pt x="9068" y="7375"/>
                </a:cubicBezTo>
                <a:cubicBezTo>
                  <a:pt x="9050" y="6248"/>
                  <a:pt x="9049" y="5737"/>
                  <a:pt x="9062" y="5419"/>
                </a:cubicBezTo>
                <a:cubicBezTo>
                  <a:pt x="9076" y="5080"/>
                  <a:pt x="9073" y="4871"/>
                  <a:pt x="9051" y="4489"/>
                </a:cubicBezTo>
                <a:cubicBezTo>
                  <a:pt x="9035" y="4215"/>
                  <a:pt x="9025" y="4076"/>
                  <a:pt x="9014" y="4041"/>
                </a:cubicBezTo>
                <a:close/>
                <a:moveTo>
                  <a:pt x="13752" y="4041"/>
                </a:moveTo>
                <a:cubicBezTo>
                  <a:pt x="13744" y="4043"/>
                  <a:pt x="13737" y="4108"/>
                  <a:pt x="13721" y="4297"/>
                </a:cubicBezTo>
                <a:cubicBezTo>
                  <a:pt x="13688" y="4669"/>
                  <a:pt x="13687" y="4723"/>
                  <a:pt x="13712" y="6221"/>
                </a:cubicBezTo>
                <a:cubicBezTo>
                  <a:pt x="13749" y="8430"/>
                  <a:pt x="13745" y="10015"/>
                  <a:pt x="13704" y="10485"/>
                </a:cubicBezTo>
                <a:cubicBezTo>
                  <a:pt x="13659" y="10988"/>
                  <a:pt x="13550" y="11014"/>
                  <a:pt x="13523" y="10517"/>
                </a:cubicBezTo>
                <a:cubicBezTo>
                  <a:pt x="13504" y="10165"/>
                  <a:pt x="13503" y="10165"/>
                  <a:pt x="13464" y="10517"/>
                </a:cubicBezTo>
                <a:cubicBezTo>
                  <a:pt x="13417" y="10930"/>
                  <a:pt x="13293" y="11015"/>
                  <a:pt x="13266" y="10645"/>
                </a:cubicBezTo>
                <a:cubicBezTo>
                  <a:pt x="13237" y="10251"/>
                  <a:pt x="13216" y="8865"/>
                  <a:pt x="13203" y="6541"/>
                </a:cubicBezTo>
                <a:cubicBezTo>
                  <a:pt x="13192" y="4401"/>
                  <a:pt x="13194" y="4376"/>
                  <a:pt x="13164" y="4714"/>
                </a:cubicBezTo>
                <a:cubicBezTo>
                  <a:pt x="13135" y="5045"/>
                  <a:pt x="13134" y="5238"/>
                  <a:pt x="13153" y="9523"/>
                </a:cubicBezTo>
                <a:cubicBezTo>
                  <a:pt x="13169" y="13265"/>
                  <a:pt x="13168" y="14046"/>
                  <a:pt x="13150" y="14300"/>
                </a:cubicBezTo>
                <a:cubicBezTo>
                  <a:pt x="13115" y="14772"/>
                  <a:pt x="13023" y="15133"/>
                  <a:pt x="12938" y="15133"/>
                </a:cubicBezTo>
                <a:cubicBezTo>
                  <a:pt x="12795" y="15133"/>
                  <a:pt x="12735" y="14094"/>
                  <a:pt x="12799" y="12697"/>
                </a:cubicBezTo>
                <a:cubicBezTo>
                  <a:pt x="12838" y="11853"/>
                  <a:pt x="12816" y="11882"/>
                  <a:pt x="12774" y="12729"/>
                </a:cubicBezTo>
                <a:cubicBezTo>
                  <a:pt x="12754" y="13132"/>
                  <a:pt x="12734" y="13855"/>
                  <a:pt x="12729" y="14364"/>
                </a:cubicBezTo>
                <a:cubicBezTo>
                  <a:pt x="12720" y="15216"/>
                  <a:pt x="12722" y="15348"/>
                  <a:pt x="12768" y="15870"/>
                </a:cubicBezTo>
                <a:cubicBezTo>
                  <a:pt x="12813" y="16376"/>
                  <a:pt x="12831" y="16448"/>
                  <a:pt x="12918" y="16448"/>
                </a:cubicBezTo>
                <a:cubicBezTo>
                  <a:pt x="13033" y="16448"/>
                  <a:pt x="13121" y="16066"/>
                  <a:pt x="13158" y="15422"/>
                </a:cubicBezTo>
                <a:cubicBezTo>
                  <a:pt x="13173" y="15166"/>
                  <a:pt x="13195" y="14274"/>
                  <a:pt x="13206" y="13434"/>
                </a:cubicBezTo>
                <a:cubicBezTo>
                  <a:pt x="13218" y="12594"/>
                  <a:pt x="13228" y="11845"/>
                  <a:pt x="13229" y="11799"/>
                </a:cubicBezTo>
                <a:cubicBezTo>
                  <a:pt x="13230" y="11753"/>
                  <a:pt x="13241" y="11837"/>
                  <a:pt x="13251" y="11959"/>
                </a:cubicBezTo>
                <a:cubicBezTo>
                  <a:pt x="13283" y="12314"/>
                  <a:pt x="13401" y="12207"/>
                  <a:pt x="13447" y="11799"/>
                </a:cubicBezTo>
                <a:cubicBezTo>
                  <a:pt x="13486" y="11447"/>
                  <a:pt x="13489" y="11458"/>
                  <a:pt x="13514" y="11799"/>
                </a:cubicBezTo>
                <a:cubicBezTo>
                  <a:pt x="13539" y="12121"/>
                  <a:pt x="13568" y="12146"/>
                  <a:pt x="13907" y="12152"/>
                </a:cubicBezTo>
                <a:cubicBezTo>
                  <a:pt x="14245" y="12157"/>
                  <a:pt x="14278" y="12125"/>
                  <a:pt x="14314" y="11799"/>
                </a:cubicBezTo>
                <a:cubicBezTo>
                  <a:pt x="14354" y="11449"/>
                  <a:pt x="14355" y="11445"/>
                  <a:pt x="14382" y="11799"/>
                </a:cubicBezTo>
                <a:cubicBezTo>
                  <a:pt x="14418" y="12277"/>
                  <a:pt x="14523" y="12305"/>
                  <a:pt x="14574" y="11831"/>
                </a:cubicBezTo>
                <a:cubicBezTo>
                  <a:pt x="14612" y="11486"/>
                  <a:pt x="14612" y="11486"/>
                  <a:pt x="14651" y="11831"/>
                </a:cubicBezTo>
                <a:cubicBezTo>
                  <a:pt x="14702" y="12287"/>
                  <a:pt x="14770" y="12271"/>
                  <a:pt x="14823" y="11799"/>
                </a:cubicBezTo>
                <a:lnTo>
                  <a:pt x="14866" y="11414"/>
                </a:lnTo>
                <a:lnTo>
                  <a:pt x="14883" y="11799"/>
                </a:lnTo>
                <a:cubicBezTo>
                  <a:pt x="14904" y="12255"/>
                  <a:pt x="14960" y="12282"/>
                  <a:pt x="15001" y="11863"/>
                </a:cubicBezTo>
                <a:cubicBezTo>
                  <a:pt x="15029" y="11577"/>
                  <a:pt x="15033" y="11577"/>
                  <a:pt x="15061" y="11863"/>
                </a:cubicBezTo>
                <a:cubicBezTo>
                  <a:pt x="15103" y="12297"/>
                  <a:pt x="15166" y="12247"/>
                  <a:pt x="15219" y="11735"/>
                </a:cubicBezTo>
                <a:lnTo>
                  <a:pt x="15264" y="11286"/>
                </a:lnTo>
                <a:lnTo>
                  <a:pt x="15340" y="11927"/>
                </a:lnTo>
                <a:cubicBezTo>
                  <a:pt x="15430" y="12655"/>
                  <a:pt x="15458" y="12695"/>
                  <a:pt x="15490" y="12152"/>
                </a:cubicBezTo>
                <a:cubicBezTo>
                  <a:pt x="15510" y="11817"/>
                  <a:pt x="15520" y="11781"/>
                  <a:pt x="15550" y="11959"/>
                </a:cubicBezTo>
                <a:cubicBezTo>
                  <a:pt x="15587" y="12183"/>
                  <a:pt x="15716" y="12238"/>
                  <a:pt x="15776" y="12055"/>
                </a:cubicBezTo>
                <a:cubicBezTo>
                  <a:pt x="15820" y="11920"/>
                  <a:pt x="15863" y="10782"/>
                  <a:pt x="15863" y="9715"/>
                </a:cubicBezTo>
                <a:cubicBezTo>
                  <a:pt x="15863" y="9284"/>
                  <a:pt x="15854" y="8221"/>
                  <a:pt x="15841" y="7375"/>
                </a:cubicBezTo>
                <a:cubicBezTo>
                  <a:pt x="15823" y="6248"/>
                  <a:pt x="15820" y="5737"/>
                  <a:pt x="15832" y="5419"/>
                </a:cubicBezTo>
                <a:cubicBezTo>
                  <a:pt x="15846" y="5080"/>
                  <a:pt x="15846" y="4871"/>
                  <a:pt x="15824" y="4489"/>
                </a:cubicBezTo>
                <a:cubicBezTo>
                  <a:pt x="15792" y="3940"/>
                  <a:pt x="15779" y="3911"/>
                  <a:pt x="15753" y="4265"/>
                </a:cubicBezTo>
                <a:cubicBezTo>
                  <a:pt x="15740" y="4446"/>
                  <a:pt x="15742" y="5271"/>
                  <a:pt x="15767" y="7407"/>
                </a:cubicBezTo>
                <a:cubicBezTo>
                  <a:pt x="15809" y="10858"/>
                  <a:pt x="15809" y="10869"/>
                  <a:pt x="15666" y="10869"/>
                </a:cubicBezTo>
                <a:cubicBezTo>
                  <a:pt x="15573" y="10869"/>
                  <a:pt x="15566" y="10831"/>
                  <a:pt x="15479" y="9940"/>
                </a:cubicBezTo>
                <a:cubicBezTo>
                  <a:pt x="15429" y="9429"/>
                  <a:pt x="15385" y="9010"/>
                  <a:pt x="15377" y="9010"/>
                </a:cubicBezTo>
                <a:cubicBezTo>
                  <a:pt x="15370" y="9010"/>
                  <a:pt x="15328" y="9429"/>
                  <a:pt x="15287" y="9940"/>
                </a:cubicBezTo>
                <a:cubicBezTo>
                  <a:pt x="15221" y="10763"/>
                  <a:pt x="15207" y="10869"/>
                  <a:pt x="15148" y="10869"/>
                </a:cubicBezTo>
                <a:cubicBezTo>
                  <a:pt x="15099" y="10869"/>
                  <a:pt x="15076" y="10778"/>
                  <a:pt x="15058" y="10485"/>
                </a:cubicBezTo>
                <a:lnTo>
                  <a:pt x="15032" y="10068"/>
                </a:lnTo>
                <a:lnTo>
                  <a:pt x="14990" y="10613"/>
                </a:lnTo>
                <a:lnTo>
                  <a:pt x="14948" y="11158"/>
                </a:lnTo>
                <a:lnTo>
                  <a:pt x="14905" y="10613"/>
                </a:lnTo>
                <a:lnTo>
                  <a:pt x="14866" y="10100"/>
                </a:lnTo>
                <a:lnTo>
                  <a:pt x="14829" y="10485"/>
                </a:lnTo>
                <a:cubicBezTo>
                  <a:pt x="14780" y="11006"/>
                  <a:pt x="14697" y="11006"/>
                  <a:pt x="14665" y="10485"/>
                </a:cubicBezTo>
                <a:lnTo>
                  <a:pt x="14639" y="10068"/>
                </a:lnTo>
                <a:lnTo>
                  <a:pt x="14594" y="10485"/>
                </a:lnTo>
                <a:cubicBezTo>
                  <a:pt x="14534" y="11021"/>
                  <a:pt x="14416" y="11012"/>
                  <a:pt x="14391" y="10485"/>
                </a:cubicBezTo>
                <a:cubicBezTo>
                  <a:pt x="14373" y="10114"/>
                  <a:pt x="14374" y="10134"/>
                  <a:pt x="14328" y="10517"/>
                </a:cubicBezTo>
                <a:cubicBezTo>
                  <a:pt x="14294" y="10808"/>
                  <a:pt x="14263" y="10881"/>
                  <a:pt x="14201" y="10837"/>
                </a:cubicBezTo>
                <a:cubicBezTo>
                  <a:pt x="14131" y="10787"/>
                  <a:pt x="14123" y="10743"/>
                  <a:pt x="14128" y="10420"/>
                </a:cubicBezTo>
                <a:cubicBezTo>
                  <a:pt x="14144" y="9298"/>
                  <a:pt x="14136" y="8601"/>
                  <a:pt x="14105" y="8337"/>
                </a:cubicBezTo>
                <a:cubicBezTo>
                  <a:pt x="14058" y="7939"/>
                  <a:pt x="13966" y="8137"/>
                  <a:pt x="13879" y="8817"/>
                </a:cubicBezTo>
                <a:cubicBezTo>
                  <a:pt x="13838" y="9135"/>
                  <a:pt x="13803" y="9311"/>
                  <a:pt x="13800" y="9234"/>
                </a:cubicBezTo>
                <a:cubicBezTo>
                  <a:pt x="13783" y="8879"/>
                  <a:pt x="13776" y="5574"/>
                  <a:pt x="13791" y="5034"/>
                </a:cubicBezTo>
                <a:cubicBezTo>
                  <a:pt x="13797" y="4820"/>
                  <a:pt x="13792" y="4508"/>
                  <a:pt x="13777" y="4297"/>
                </a:cubicBezTo>
                <a:cubicBezTo>
                  <a:pt x="13765" y="4117"/>
                  <a:pt x="13759" y="4038"/>
                  <a:pt x="13752" y="4041"/>
                </a:cubicBezTo>
                <a:close/>
                <a:moveTo>
                  <a:pt x="17172" y="4361"/>
                </a:moveTo>
                <a:cubicBezTo>
                  <a:pt x="17147" y="4207"/>
                  <a:pt x="17135" y="4263"/>
                  <a:pt x="17113" y="4650"/>
                </a:cubicBezTo>
                <a:cubicBezTo>
                  <a:pt x="17087" y="5098"/>
                  <a:pt x="17089" y="5136"/>
                  <a:pt x="17119" y="5387"/>
                </a:cubicBezTo>
                <a:cubicBezTo>
                  <a:pt x="17161" y="5755"/>
                  <a:pt x="17185" y="5729"/>
                  <a:pt x="17206" y="5291"/>
                </a:cubicBezTo>
                <a:cubicBezTo>
                  <a:pt x="17226" y="4866"/>
                  <a:pt x="17217" y="4635"/>
                  <a:pt x="17172" y="4361"/>
                </a:cubicBezTo>
                <a:close/>
                <a:moveTo>
                  <a:pt x="4248" y="4489"/>
                </a:moveTo>
                <a:cubicBezTo>
                  <a:pt x="4243" y="4429"/>
                  <a:pt x="4226" y="4589"/>
                  <a:pt x="4212" y="4842"/>
                </a:cubicBezTo>
                <a:cubicBezTo>
                  <a:pt x="4187" y="5263"/>
                  <a:pt x="4189" y="5511"/>
                  <a:pt x="4212" y="7856"/>
                </a:cubicBezTo>
                <a:cubicBezTo>
                  <a:pt x="4245" y="11289"/>
                  <a:pt x="4247" y="11565"/>
                  <a:pt x="4277" y="11895"/>
                </a:cubicBezTo>
                <a:cubicBezTo>
                  <a:pt x="4315" y="12336"/>
                  <a:pt x="4514" y="12289"/>
                  <a:pt x="4551" y="11831"/>
                </a:cubicBezTo>
                <a:cubicBezTo>
                  <a:pt x="4589" y="11352"/>
                  <a:pt x="4602" y="10293"/>
                  <a:pt x="4579" y="9491"/>
                </a:cubicBezTo>
                <a:cubicBezTo>
                  <a:pt x="4556" y="8713"/>
                  <a:pt x="4536" y="8648"/>
                  <a:pt x="4511" y="9266"/>
                </a:cubicBezTo>
                <a:cubicBezTo>
                  <a:pt x="4497" y="9611"/>
                  <a:pt x="4499" y="9808"/>
                  <a:pt x="4520" y="10164"/>
                </a:cubicBezTo>
                <a:cubicBezTo>
                  <a:pt x="4554" y="10758"/>
                  <a:pt x="4540" y="10869"/>
                  <a:pt x="4438" y="10869"/>
                </a:cubicBezTo>
                <a:cubicBezTo>
                  <a:pt x="4306" y="10869"/>
                  <a:pt x="4298" y="10652"/>
                  <a:pt x="4277" y="7343"/>
                </a:cubicBezTo>
                <a:cubicBezTo>
                  <a:pt x="4267" y="5824"/>
                  <a:pt x="4254" y="4550"/>
                  <a:pt x="4248" y="4489"/>
                </a:cubicBezTo>
                <a:close/>
                <a:moveTo>
                  <a:pt x="11168" y="4489"/>
                </a:moveTo>
                <a:cubicBezTo>
                  <a:pt x="11163" y="4429"/>
                  <a:pt x="11146" y="4589"/>
                  <a:pt x="11131" y="4842"/>
                </a:cubicBezTo>
                <a:cubicBezTo>
                  <a:pt x="11107" y="5263"/>
                  <a:pt x="11106" y="5511"/>
                  <a:pt x="11129" y="7856"/>
                </a:cubicBezTo>
                <a:cubicBezTo>
                  <a:pt x="11162" y="11289"/>
                  <a:pt x="11167" y="11565"/>
                  <a:pt x="11196" y="11895"/>
                </a:cubicBezTo>
                <a:cubicBezTo>
                  <a:pt x="11241" y="12406"/>
                  <a:pt x="11400" y="12254"/>
                  <a:pt x="11513" y="11607"/>
                </a:cubicBezTo>
                <a:cubicBezTo>
                  <a:pt x="11629" y="10944"/>
                  <a:pt x="11771" y="10485"/>
                  <a:pt x="11866" y="10485"/>
                </a:cubicBezTo>
                <a:cubicBezTo>
                  <a:pt x="11928" y="10485"/>
                  <a:pt x="11936" y="10439"/>
                  <a:pt x="11951" y="9940"/>
                </a:cubicBezTo>
                <a:lnTo>
                  <a:pt x="11968" y="9395"/>
                </a:lnTo>
                <a:lnTo>
                  <a:pt x="11892" y="9395"/>
                </a:lnTo>
                <a:cubicBezTo>
                  <a:pt x="11849" y="9393"/>
                  <a:pt x="11754" y="9123"/>
                  <a:pt x="11677" y="8817"/>
                </a:cubicBezTo>
                <a:cubicBezTo>
                  <a:pt x="11503" y="8128"/>
                  <a:pt x="11461" y="8120"/>
                  <a:pt x="11417" y="8753"/>
                </a:cubicBezTo>
                <a:cubicBezTo>
                  <a:pt x="11398" y="9022"/>
                  <a:pt x="11383" y="9323"/>
                  <a:pt x="11383" y="9395"/>
                </a:cubicBezTo>
                <a:cubicBezTo>
                  <a:pt x="11383" y="9466"/>
                  <a:pt x="11421" y="9469"/>
                  <a:pt x="11468" y="9427"/>
                </a:cubicBezTo>
                <a:cubicBezTo>
                  <a:pt x="11558" y="9346"/>
                  <a:pt x="11637" y="9743"/>
                  <a:pt x="11603" y="10100"/>
                </a:cubicBezTo>
                <a:cubicBezTo>
                  <a:pt x="11572" y="10429"/>
                  <a:pt x="11425" y="10869"/>
                  <a:pt x="11349" y="10869"/>
                </a:cubicBezTo>
                <a:cubicBezTo>
                  <a:pt x="11227" y="10869"/>
                  <a:pt x="11214" y="10607"/>
                  <a:pt x="11194" y="7343"/>
                </a:cubicBezTo>
                <a:cubicBezTo>
                  <a:pt x="11184" y="5824"/>
                  <a:pt x="11174" y="4550"/>
                  <a:pt x="11168" y="4489"/>
                </a:cubicBezTo>
                <a:close/>
                <a:moveTo>
                  <a:pt x="2857" y="4522"/>
                </a:moveTo>
                <a:lnTo>
                  <a:pt x="2815" y="5002"/>
                </a:lnTo>
                <a:lnTo>
                  <a:pt x="2773" y="5483"/>
                </a:lnTo>
                <a:lnTo>
                  <a:pt x="2792" y="7760"/>
                </a:lnTo>
                <a:cubicBezTo>
                  <a:pt x="2803" y="9015"/>
                  <a:pt x="2812" y="10552"/>
                  <a:pt x="2812" y="11190"/>
                </a:cubicBezTo>
                <a:cubicBezTo>
                  <a:pt x="2812" y="11828"/>
                  <a:pt x="2816" y="12344"/>
                  <a:pt x="2821" y="12344"/>
                </a:cubicBezTo>
                <a:cubicBezTo>
                  <a:pt x="2826" y="12344"/>
                  <a:pt x="2841" y="12045"/>
                  <a:pt x="2855" y="11671"/>
                </a:cubicBezTo>
                <a:cubicBezTo>
                  <a:pt x="2876" y="11102"/>
                  <a:pt x="2879" y="10461"/>
                  <a:pt x="2869" y="7760"/>
                </a:cubicBezTo>
                <a:lnTo>
                  <a:pt x="2857" y="4522"/>
                </a:lnTo>
                <a:close/>
                <a:moveTo>
                  <a:pt x="9269" y="4522"/>
                </a:moveTo>
                <a:lnTo>
                  <a:pt x="9226" y="5002"/>
                </a:lnTo>
                <a:lnTo>
                  <a:pt x="9184" y="5483"/>
                </a:lnTo>
                <a:lnTo>
                  <a:pt x="9204" y="7760"/>
                </a:lnTo>
                <a:cubicBezTo>
                  <a:pt x="9214" y="9015"/>
                  <a:pt x="9223" y="10552"/>
                  <a:pt x="9223" y="11190"/>
                </a:cubicBezTo>
                <a:cubicBezTo>
                  <a:pt x="9223" y="11828"/>
                  <a:pt x="9227" y="12344"/>
                  <a:pt x="9232" y="12344"/>
                </a:cubicBezTo>
                <a:cubicBezTo>
                  <a:pt x="9237" y="12344"/>
                  <a:pt x="9252" y="12045"/>
                  <a:pt x="9266" y="11671"/>
                </a:cubicBezTo>
                <a:cubicBezTo>
                  <a:pt x="9287" y="11102"/>
                  <a:pt x="9290" y="10461"/>
                  <a:pt x="9280" y="7760"/>
                </a:cubicBezTo>
                <a:lnTo>
                  <a:pt x="9269" y="4522"/>
                </a:lnTo>
                <a:close/>
                <a:moveTo>
                  <a:pt x="16056" y="4522"/>
                </a:moveTo>
                <a:lnTo>
                  <a:pt x="16013" y="5002"/>
                </a:lnTo>
                <a:lnTo>
                  <a:pt x="15974" y="5483"/>
                </a:lnTo>
                <a:lnTo>
                  <a:pt x="15993" y="7760"/>
                </a:lnTo>
                <a:cubicBezTo>
                  <a:pt x="16004" y="9015"/>
                  <a:pt x="16011" y="10552"/>
                  <a:pt x="16010" y="11190"/>
                </a:cubicBezTo>
                <a:cubicBezTo>
                  <a:pt x="16010" y="11828"/>
                  <a:pt x="16017" y="12344"/>
                  <a:pt x="16022" y="12344"/>
                </a:cubicBezTo>
                <a:cubicBezTo>
                  <a:pt x="16027" y="12344"/>
                  <a:pt x="16042" y="12045"/>
                  <a:pt x="16056" y="11671"/>
                </a:cubicBezTo>
                <a:cubicBezTo>
                  <a:pt x="16077" y="11102"/>
                  <a:pt x="16077" y="10461"/>
                  <a:pt x="16067" y="7760"/>
                </a:cubicBezTo>
                <a:lnTo>
                  <a:pt x="16056" y="4522"/>
                </a:lnTo>
                <a:close/>
                <a:moveTo>
                  <a:pt x="21568" y="4522"/>
                </a:moveTo>
                <a:lnTo>
                  <a:pt x="21525" y="5002"/>
                </a:lnTo>
                <a:lnTo>
                  <a:pt x="21486" y="5483"/>
                </a:lnTo>
                <a:lnTo>
                  <a:pt x="21506" y="7760"/>
                </a:lnTo>
                <a:cubicBezTo>
                  <a:pt x="21516" y="9015"/>
                  <a:pt x="21523" y="10552"/>
                  <a:pt x="21523" y="11190"/>
                </a:cubicBezTo>
                <a:cubicBezTo>
                  <a:pt x="21522" y="11828"/>
                  <a:pt x="21526" y="12344"/>
                  <a:pt x="21531" y="12344"/>
                </a:cubicBezTo>
                <a:cubicBezTo>
                  <a:pt x="21536" y="12344"/>
                  <a:pt x="21554" y="12045"/>
                  <a:pt x="21568" y="11671"/>
                </a:cubicBezTo>
                <a:cubicBezTo>
                  <a:pt x="21589" y="11102"/>
                  <a:pt x="21589" y="10461"/>
                  <a:pt x="21579" y="7760"/>
                </a:cubicBezTo>
                <a:lnTo>
                  <a:pt x="21568" y="4522"/>
                </a:lnTo>
                <a:close/>
                <a:moveTo>
                  <a:pt x="3629" y="4650"/>
                </a:moveTo>
                <a:cubicBezTo>
                  <a:pt x="3629" y="4444"/>
                  <a:pt x="3604" y="4511"/>
                  <a:pt x="3519" y="4938"/>
                </a:cubicBezTo>
                <a:cubicBezTo>
                  <a:pt x="3417" y="5454"/>
                  <a:pt x="3366" y="5909"/>
                  <a:pt x="3366" y="6285"/>
                </a:cubicBezTo>
                <a:cubicBezTo>
                  <a:pt x="3366" y="6368"/>
                  <a:pt x="3427" y="6086"/>
                  <a:pt x="3499" y="5676"/>
                </a:cubicBezTo>
                <a:cubicBezTo>
                  <a:pt x="3572" y="5260"/>
                  <a:pt x="3629" y="4799"/>
                  <a:pt x="3629" y="4650"/>
                </a:cubicBezTo>
                <a:close/>
                <a:moveTo>
                  <a:pt x="16779" y="4650"/>
                </a:moveTo>
                <a:cubicBezTo>
                  <a:pt x="16779" y="4444"/>
                  <a:pt x="16754" y="4511"/>
                  <a:pt x="16669" y="4938"/>
                </a:cubicBezTo>
                <a:cubicBezTo>
                  <a:pt x="16567" y="5454"/>
                  <a:pt x="16519" y="5909"/>
                  <a:pt x="16519" y="6285"/>
                </a:cubicBezTo>
                <a:cubicBezTo>
                  <a:pt x="16519" y="6368"/>
                  <a:pt x="16577" y="6086"/>
                  <a:pt x="16649" y="5676"/>
                </a:cubicBezTo>
                <a:cubicBezTo>
                  <a:pt x="16722" y="5260"/>
                  <a:pt x="16779" y="4799"/>
                  <a:pt x="16779" y="4650"/>
                </a:cubicBezTo>
                <a:close/>
                <a:moveTo>
                  <a:pt x="19374" y="4682"/>
                </a:moveTo>
                <a:cubicBezTo>
                  <a:pt x="19369" y="4446"/>
                  <a:pt x="19361" y="4545"/>
                  <a:pt x="19346" y="4714"/>
                </a:cubicBezTo>
                <a:cubicBezTo>
                  <a:pt x="19317" y="5045"/>
                  <a:pt x="19316" y="5238"/>
                  <a:pt x="19335" y="9523"/>
                </a:cubicBezTo>
                <a:cubicBezTo>
                  <a:pt x="19351" y="13265"/>
                  <a:pt x="19350" y="14046"/>
                  <a:pt x="19332" y="14300"/>
                </a:cubicBezTo>
                <a:cubicBezTo>
                  <a:pt x="19297" y="14772"/>
                  <a:pt x="19205" y="15133"/>
                  <a:pt x="19120" y="15133"/>
                </a:cubicBezTo>
                <a:cubicBezTo>
                  <a:pt x="18977" y="15133"/>
                  <a:pt x="18918" y="14094"/>
                  <a:pt x="18981" y="12697"/>
                </a:cubicBezTo>
                <a:cubicBezTo>
                  <a:pt x="19020" y="11853"/>
                  <a:pt x="19001" y="11882"/>
                  <a:pt x="18959" y="12729"/>
                </a:cubicBezTo>
                <a:cubicBezTo>
                  <a:pt x="18939" y="13132"/>
                  <a:pt x="18916" y="13855"/>
                  <a:pt x="18911" y="14364"/>
                </a:cubicBezTo>
                <a:cubicBezTo>
                  <a:pt x="18902" y="15216"/>
                  <a:pt x="18907" y="15348"/>
                  <a:pt x="18953" y="15870"/>
                </a:cubicBezTo>
                <a:cubicBezTo>
                  <a:pt x="18998" y="16376"/>
                  <a:pt x="19013" y="16448"/>
                  <a:pt x="19100" y="16448"/>
                </a:cubicBezTo>
                <a:cubicBezTo>
                  <a:pt x="19215" y="16448"/>
                  <a:pt x="19303" y="16066"/>
                  <a:pt x="19340" y="15422"/>
                </a:cubicBezTo>
                <a:cubicBezTo>
                  <a:pt x="19355" y="15166"/>
                  <a:pt x="19377" y="14274"/>
                  <a:pt x="19388" y="13434"/>
                </a:cubicBezTo>
                <a:cubicBezTo>
                  <a:pt x="19400" y="12594"/>
                  <a:pt x="19410" y="11845"/>
                  <a:pt x="19411" y="11799"/>
                </a:cubicBezTo>
                <a:cubicBezTo>
                  <a:pt x="19412" y="11753"/>
                  <a:pt x="19423" y="11837"/>
                  <a:pt x="19434" y="11959"/>
                </a:cubicBezTo>
                <a:cubicBezTo>
                  <a:pt x="19468" y="12345"/>
                  <a:pt x="19571" y="12216"/>
                  <a:pt x="19620" y="11735"/>
                </a:cubicBezTo>
                <a:lnTo>
                  <a:pt x="19665" y="11286"/>
                </a:lnTo>
                <a:lnTo>
                  <a:pt x="19742" y="11927"/>
                </a:lnTo>
                <a:cubicBezTo>
                  <a:pt x="19831" y="12655"/>
                  <a:pt x="19860" y="12695"/>
                  <a:pt x="19892" y="12152"/>
                </a:cubicBezTo>
                <a:cubicBezTo>
                  <a:pt x="19911" y="11817"/>
                  <a:pt x="19919" y="11781"/>
                  <a:pt x="19948" y="11959"/>
                </a:cubicBezTo>
                <a:cubicBezTo>
                  <a:pt x="20014" y="12361"/>
                  <a:pt x="20120" y="12219"/>
                  <a:pt x="20205" y="11607"/>
                </a:cubicBezTo>
                <a:lnTo>
                  <a:pt x="20284" y="11030"/>
                </a:lnTo>
                <a:lnTo>
                  <a:pt x="20355" y="11607"/>
                </a:lnTo>
                <a:cubicBezTo>
                  <a:pt x="20440" y="12299"/>
                  <a:pt x="20546" y="12369"/>
                  <a:pt x="20610" y="11799"/>
                </a:cubicBezTo>
                <a:cubicBezTo>
                  <a:pt x="20649" y="11443"/>
                  <a:pt x="20651" y="11443"/>
                  <a:pt x="20677" y="11799"/>
                </a:cubicBezTo>
                <a:cubicBezTo>
                  <a:pt x="20713" y="12277"/>
                  <a:pt x="20821" y="12305"/>
                  <a:pt x="20872" y="11831"/>
                </a:cubicBezTo>
                <a:cubicBezTo>
                  <a:pt x="20910" y="11486"/>
                  <a:pt x="20910" y="11486"/>
                  <a:pt x="20949" y="11831"/>
                </a:cubicBezTo>
                <a:cubicBezTo>
                  <a:pt x="21000" y="12291"/>
                  <a:pt x="21082" y="12275"/>
                  <a:pt x="21135" y="11799"/>
                </a:cubicBezTo>
                <a:cubicBezTo>
                  <a:pt x="21169" y="11501"/>
                  <a:pt x="21186" y="11454"/>
                  <a:pt x="21212" y="11607"/>
                </a:cubicBezTo>
                <a:cubicBezTo>
                  <a:pt x="21303" y="12162"/>
                  <a:pt x="21376" y="11544"/>
                  <a:pt x="21376" y="10228"/>
                </a:cubicBezTo>
                <a:cubicBezTo>
                  <a:pt x="21375" y="9181"/>
                  <a:pt x="21355" y="8864"/>
                  <a:pt x="21322" y="9395"/>
                </a:cubicBezTo>
                <a:cubicBezTo>
                  <a:pt x="21308" y="9621"/>
                  <a:pt x="21301" y="9905"/>
                  <a:pt x="21305" y="10036"/>
                </a:cubicBezTo>
                <a:cubicBezTo>
                  <a:pt x="21320" y="10483"/>
                  <a:pt x="21276" y="10550"/>
                  <a:pt x="21237" y="10132"/>
                </a:cubicBezTo>
                <a:lnTo>
                  <a:pt x="21198" y="9715"/>
                </a:lnTo>
                <a:lnTo>
                  <a:pt x="21149" y="10292"/>
                </a:lnTo>
                <a:cubicBezTo>
                  <a:pt x="21090" y="11016"/>
                  <a:pt x="20999" y="11110"/>
                  <a:pt x="20960" y="10485"/>
                </a:cubicBezTo>
                <a:lnTo>
                  <a:pt x="20937" y="10068"/>
                </a:lnTo>
                <a:lnTo>
                  <a:pt x="20892" y="10485"/>
                </a:lnTo>
                <a:cubicBezTo>
                  <a:pt x="20832" y="11024"/>
                  <a:pt x="20714" y="11017"/>
                  <a:pt x="20689" y="10485"/>
                </a:cubicBezTo>
                <a:lnTo>
                  <a:pt x="20672" y="10132"/>
                </a:lnTo>
                <a:lnTo>
                  <a:pt x="20629" y="10485"/>
                </a:lnTo>
                <a:cubicBezTo>
                  <a:pt x="20551" y="11183"/>
                  <a:pt x="20312" y="10835"/>
                  <a:pt x="20386" y="10132"/>
                </a:cubicBezTo>
                <a:cubicBezTo>
                  <a:pt x="20422" y="9795"/>
                  <a:pt x="20419" y="9082"/>
                  <a:pt x="20381" y="8850"/>
                </a:cubicBezTo>
                <a:cubicBezTo>
                  <a:pt x="20330" y="8542"/>
                  <a:pt x="20239" y="8612"/>
                  <a:pt x="20194" y="9010"/>
                </a:cubicBezTo>
                <a:cubicBezTo>
                  <a:pt x="20138" y="9510"/>
                  <a:pt x="20128" y="10068"/>
                  <a:pt x="20171" y="10196"/>
                </a:cubicBezTo>
                <a:cubicBezTo>
                  <a:pt x="20200" y="10280"/>
                  <a:pt x="20200" y="10338"/>
                  <a:pt x="20183" y="10581"/>
                </a:cubicBezTo>
                <a:cubicBezTo>
                  <a:pt x="20168" y="10781"/>
                  <a:pt x="20134" y="10869"/>
                  <a:pt x="20067" y="10869"/>
                </a:cubicBezTo>
                <a:cubicBezTo>
                  <a:pt x="19975" y="10869"/>
                  <a:pt x="19967" y="10831"/>
                  <a:pt x="19880" y="9940"/>
                </a:cubicBezTo>
                <a:cubicBezTo>
                  <a:pt x="19831" y="9429"/>
                  <a:pt x="19783" y="9010"/>
                  <a:pt x="19776" y="9010"/>
                </a:cubicBezTo>
                <a:cubicBezTo>
                  <a:pt x="19768" y="9010"/>
                  <a:pt x="19729" y="9429"/>
                  <a:pt x="19688" y="9940"/>
                </a:cubicBezTo>
                <a:cubicBezTo>
                  <a:pt x="19620" y="10791"/>
                  <a:pt x="19609" y="10869"/>
                  <a:pt x="19541" y="10869"/>
                </a:cubicBezTo>
                <a:cubicBezTo>
                  <a:pt x="19501" y="10869"/>
                  <a:pt x="19457" y="10777"/>
                  <a:pt x="19448" y="10645"/>
                </a:cubicBezTo>
                <a:cubicBezTo>
                  <a:pt x="19419" y="10251"/>
                  <a:pt x="19401" y="8865"/>
                  <a:pt x="19388" y="6541"/>
                </a:cubicBezTo>
                <a:cubicBezTo>
                  <a:pt x="19383" y="5471"/>
                  <a:pt x="19380" y="4918"/>
                  <a:pt x="19374" y="4682"/>
                </a:cubicBezTo>
                <a:close/>
                <a:moveTo>
                  <a:pt x="9775" y="4906"/>
                </a:moveTo>
                <a:cubicBezTo>
                  <a:pt x="9750" y="5158"/>
                  <a:pt x="9740" y="5167"/>
                  <a:pt x="9712" y="4970"/>
                </a:cubicBezTo>
                <a:cubicBezTo>
                  <a:pt x="9684" y="4770"/>
                  <a:pt x="9675" y="4781"/>
                  <a:pt x="9656" y="5067"/>
                </a:cubicBezTo>
                <a:cubicBezTo>
                  <a:pt x="9624" y="5544"/>
                  <a:pt x="9628" y="5770"/>
                  <a:pt x="9670" y="6092"/>
                </a:cubicBezTo>
                <a:cubicBezTo>
                  <a:pt x="9702" y="6341"/>
                  <a:pt x="9708" y="6334"/>
                  <a:pt x="9732" y="6092"/>
                </a:cubicBezTo>
                <a:cubicBezTo>
                  <a:pt x="9753" y="5885"/>
                  <a:pt x="9767" y="5880"/>
                  <a:pt x="9792" y="6028"/>
                </a:cubicBezTo>
                <a:cubicBezTo>
                  <a:pt x="9818" y="6192"/>
                  <a:pt x="9828" y="6161"/>
                  <a:pt x="9851" y="5772"/>
                </a:cubicBezTo>
                <a:cubicBezTo>
                  <a:pt x="9877" y="5324"/>
                  <a:pt x="9878" y="5271"/>
                  <a:pt x="9842" y="4938"/>
                </a:cubicBezTo>
                <a:cubicBezTo>
                  <a:pt x="9808" y="4617"/>
                  <a:pt x="9802" y="4627"/>
                  <a:pt x="9775" y="4906"/>
                </a:cubicBezTo>
                <a:close/>
                <a:moveTo>
                  <a:pt x="2137" y="5708"/>
                </a:moveTo>
                <a:cubicBezTo>
                  <a:pt x="2126" y="5722"/>
                  <a:pt x="2118" y="5832"/>
                  <a:pt x="2100" y="6060"/>
                </a:cubicBezTo>
                <a:cubicBezTo>
                  <a:pt x="2069" y="6443"/>
                  <a:pt x="2068" y="6450"/>
                  <a:pt x="2106" y="6798"/>
                </a:cubicBezTo>
                <a:cubicBezTo>
                  <a:pt x="2156" y="7262"/>
                  <a:pt x="2171" y="7261"/>
                  <a:pt x="2193" y="6702"/>
                </a:cubicBezTo>
                <a:cubicBezTo>
                  <a:pt x="2209" y="6306"/>
                  <a:pt x="2208" y="6192"/>
                  <a:pt x="2182" y="5964"/>
                </a:cubicBezTo>
                <a:cubicBezTo>
                  <a:pt x="2161" y="5787"/>
                  <a:pt x="2147" y="5694"/>
                  <a:pt x="2137" y="5708"/>
                </a:cubicBezTo>
                <a:close/>
                <a:moveTo>
                  <a:pt x="4551" y="5836"/>
                </a:moveTo>
                <a:cubicBezTo>
                  <a:pt x="4511" y="5598"/>
                  <a:pt x="4506" y="5622"/>
                  <a:pt x="4477" y="6028"/>
                </a:cubicBezTo>
                <a:lnTo>
                  <a:pt x="4446" y="6477"/>
                </a:lnTo>
                <a:lnTo>
                  <a:pt x="4491" y="6830"/>
                </a:lnTo>
                <a:cubicBezTo>
                  <a:pt x="4536" y="7164"/>
                  <a:pt x="4537" y="7142"/>
                  <a:pt x="4565" y="6734"/>
                </a:cubicBezTo>
                <a:cubicBezTo>
                  <a:pt x="4602" y="6189"/>
                  <a:pt x="4601" y="6140"/>
                  <a:pt x="4551" y="5836"/>
                </a:cubicBezTo>
                <a:close/>
                <a:moveTo>
                  <a:pt x="18569" y="5836"/>
                </a:moveTo>
                <a:cubicBezTo>
                  <a:pt x="18529" y="5598"/>
                  <a:pt x="18524" y="5622"/>
                  <a:pt x="18495" y="6028"/>
                </a:cubicBezTo>
                <a:lnTo>
                  <a:pt x="18464" y="6477"/>
                </a:lnTo>
                <a:lnTo>
                  <a:pt x="18509" y="6830"/>
                </a:lnTo>
                <a:cubicBezTo>
                  <a:pt x="18554" y="7164"/>
                  <a:pt x="18555" y="7142"/>
                  <a:pt x="18583" y="6734"/>
                </a:cubicBezTo>
                <a:cubicBezTo>
                  <a:pt x="18620" y="6189"/>
                  <a:pt x="18619" y="6140"/>
                  <a:pt x="18569" y="5836"/>
                </a:cubicBezTo>
                <a:close/>
                <a:moveTo>
                  <a:pt x="11694" y="5868"/>
                </a:moveTo>
                <a:cubicBezTo>
                  <a:pt x="11668" y="5713"/>
                  <a:pt x="11657" y="5770"/>
                  <a:pt x="11635" y="6157"/>
                </a:cubicBezTo>
                <a:cubicBezTo>
                  <a:pt x="11609" y="6605"/>
                  <a:pt x="11608" y="6643"/>
                  <a:pt x="11637" y="6894"/>
                </a:cubicBezTo>
                <a:cubicBezTo>
                  <a:pt x="11680" y="7262"/>
                  <a:pt x="11704" y="7236"/>
                  <a:pt x="11725" y="6798"/>
                </a:cubicBezTo>
                <a:cubicBezTo>
                  <a:pt x="11745" y="6373"/>
                  <a:pt x="11739" y="6142"/>
                  <a:pt x="11694" y="5868"/>
                </a:cubicBezTo>
                <a:close/>
                <a:moveTo>
                  <a:pt x="7906" y="6125"/>
                </a:moveTo>
                <a:cubicBezTo>
                  <a:pt x="7866" y="5826"/>
                  <a:pt x="7863" y="5816"/>
                  <a:pt x="7830" y="6189"/>
                </a:cubicBezTo>
                <a:lnTo>
                  <a:pt x="7796" y="6573"/>
                </a:lnTo>
                <a:lnTo>
                  <a:pt x="7835" y="6958"/>
                </a:lnTo>
                <a:cubicBezTo>
                  <a:pt x="7886" y="7438"/>
                  <a:pt x="7889" y="7443"/>
                  <a:pt x="7920" y="6894"/>
                </a:cubicBezTo>
                <a:cubicBezTo>
                  <a:pt x="7946" y="6454"/>
                  <a:pt x="7946" y="6424"/>
                  <a:pt x="7906" y="6125"/>
                </a:cubicBezTo>
                <a:close/>
                <a:moveTo>
                  <a:pt x="4019" y="6189"/>
                </a:moveTo>
                <a:cubicBezTo>
                  <a:pt x="3996" y="6352"/>
                  <a:pt x="3981" y="6363"/>
                  <a:pt x="3957" y="6221"/>
                </a:cubicBezTo>
                <a:cubicBezTo>
                  <a:pt x="3930" y="6055"/>
                  <a:pt x="3919" y="6110"/>
                  <a:pt x="3903" y="6509"/>
                </a:cubicBezTo>
                <a:cubicBezTo>
                  <a:pt x="3887" y="6913"/>
                  <a:pt x="3891" y="7017"/>
                  <a:pt x="3918" y="7247"/>
                </a:cubicBezTo>
                <a:cubicBezTo>
                  <a:pt x="3957" y="7589"/>
                  <a:pt x="3958" y="7593"/>
                  <a:pt x="3983" y="7215"/>
                </a:cubicBezTo>
                <a:cubicBezTo>
                  <a:pt x="4000" y="6937"/>
                  <a:pt x="4006" y="6920"/>
                  <a:pt x="4031" y="7150"/>
                </a:cubicBezTo>
                <a:cubicBezTo>
                  <a:pt x="4055" y="7382"/>
                  <a:pt x="4061" y="7396"/>
                  <a:pt x="4081" y="7086"/>
                </a:cubicBezTo>
                <a:cubicBezTo>
                  <a:pt x="4110" y="6637"/>
                  <a:pt x="4110" y="6519"/>
                  <a:pt x="4079" y="6221"/>
                </a:cubicBezTo>
                <a:cubicBezTo>
                  <a:pt x="4058" y="6028"/>
                  <a:pt x="4044" y="6010"/>
                  <a:pt x="4019" y="6189"/>
                </a:cubicBezTo>
                <a:close/>
                <a:moveTo>
                  <a:pt x="51" y="6637"/>
                </a:moveTo>
                <a:cubicBezTo>
                  <a:pt x="10" y="6573"/>
                  <a:pt x="-11" y="6958"/>
                  <a:pt x="5" y="7439"/>
                </a:cubicBezTo>
                <a:cubicBezTo>
                  <a:pt x="11" y="7614"/>
                  <a:pt x="28" y="7731"/>
                  <a:pt x="51" y="7695"/>
                </a:cubicBezTo>
                <a:cubicBezTo>
                  <a:pt x="78" y="7652"/>
                  <a:pt x="87" y="7490"/>
                  <a:pt x="87" y="7150"/>
                </a:cubicBezTo>
                <a:cubicBezTo>
                  <a:pt x="87" y="6810"/>
                  <a:pt x="78" y="6681"/>
                  <a:pt x="51" y="6637"/>
                </a:cubicBezTo>
                <a:close/>
                <a:moveTo>
                  <a:pt x="6193" y="7375"/>
                </a:moveTo>
                <a:cubicBezTo>
                  <a:pt x="6174" y="7193"/>
                  <a:pt x="6164" y="7227"/>
                  <a:pt x="6142" y="7599"/>
                </a:cubicBezTo>
                <a:cubicBezTo>
                  <a:pt x="6117" y="8032"/>
                  <a:pt x="6117" y="8100"/>
                  <a:pt x="6151" y="8369"/>
                </a:cubicBezTo>
                <a:cubicBezTo>
                  <a:pt x="6181" y="8613"/>
                  <a:pt x="6191" y="8594"/>
                  <a:pt x="6213" y="8369"/>
                </a:cubicBezTo>
                <a:cubicBezTo>
                  <a:pt x="6231" y="8178"/>
                  <a:pt x="6248" y="8167"/>
                  <a:pt x="6269" y="8305"/>
                </a:cubicBezTo>
                <a:cubicBezTo>
                  <a:pt x="6292" y="8450"/>
                  <a:pt x="6303" y="8407"/>
                  <a:pt x="6320" y="8144"/>
                </a:cubicBezTo>
                <a:cubicBezTo>
                  <a:pt x="6350" y="7695"/>
                  <a:pt x="6350" y="7647"/>
                  <a:pt x="6312" y="7375"/>
                </a:cubicBezTo>
                <a:cubicBezTo>
                  <a:pt x="6286" y="7194"/>
                  <a:pt x="6271" y="7201"/>
                  <a:pt x="6247" y="7375"/>
                </a:cubicBezTo>
                <a:cubicBezTo>
                  <a:pt x="6222" y="7548"/>
                  <a:pt x="6212" y="7549"/>
                  <a:pt x="6193" y="7375"/>
                </a:cubicBezTo>
                <a:close/>
                <a:moveTo>
                  <a:pt x="8712" y="7375"/>
                </a:moveTo>
                <a:cubicBezTo>
                  <a:pt x="8692" y="7193"/>
                  <a:pt x="8682" y="7227"/>
                  <a:pt x="8661" y="7599"/>
                </a:cubicBezTo>
                <a:cubicBezTo>
                  <a:pt x="8636" y="8032"/>
                  <a:pt x="8636" y="8100"/>
                  <a:pt x="8669" y="8369"/>
                </a:cubicBezTo>
                <a:cubicBezTo>
                  <a:pt x="8700" y="8613"/>
                  <a:pt x="8710" y="8594"/>
                  <a:pt x="8732" y="8369"/>
                </a:cubicBezTo>
                <a:cubicBezTo>
                  <a:pt x="8750" y="8178"/>
                  <a:pt x="8766" y="8167"/>
                  <a:pt x="8788" y="8305"/>
                </a:cubicBezTo>
                <a:cubicBezTo>
                  <a:pt x="8811" y="8450"/>
                  <a:pt x="8821" y="8407"/>
                  <a:pt x="8839" y="8144"/>
                </a:cubicBezTo>
                <a:cubicBezTo>
                  <a:pt x="8869" y="7695"/>
                  <a:pt x="8869" y="7647"/>
                  <a:pt x="8830" y="7375"/>
                </a:cubicBezTo>
                <a:cubicBezTo>
                  <a:pt x="8805" y="7194"/>
                  <a:pt x="8790" y="7201"/>
                  <a:pt x="8765" y="7375"/>
                </a:cubicBezTo>
                <a:cubicBezTo>
                  <a:pt x="8741" y="7548"/>
                  <a:pt x="8730" y="7549"/>
                  <a:pt x="8712" y="7375"/>
                </a:cubicBezTo>
                <a:close/>
                <a:moveTo>
                  <a:pt x="14306" y="7375"/>
                </a:moveTo>
                <a:cubicBezTo>
                  <a:pt x="14287" y="7193"/>
                  <a:pt x="14276" y="7227"/>
                  <a:pt x="14255" y="7599"/>
                </a:cubicBezTo>
                <a:cubicBezTo>
                  <a:pt x="14230" y="8032"/>
                  <a:pt x="14230" y="8100"/>
                  <a:pt x="14263" y="8369"/>
                </a:cubicBezTo>
                <a:cubicBezTo>
                  <a:pt x="14294" y="8613"/>
                  <a:pt x="14304" y="8594"/>
                  <a:pt x="14326" y="8369"/>
                </a:cubicBezTo>
                <a:cubicBezTo>
                  <a:pt x="14344" y="8178"/>
                  <a:pt x="14360" y="8167"/>
                  <a:pt x="14382" y="8305"/>
                </a:cubicBezTo>
                <a:cubicBezTo>
                  <a:pt x="14405" y="8450"/>
                  <a:pt x="14416" y="8407"/>
                  <a:pt x="14433" y="8144"/>
                </a:cubicBezTo>
                <a:cubicBezTo>
                  <a:pt x="14463" y="7695"/>
                  <a:pt x="14463" y="7647"/>
                  <a:pt x="14425" y="7375"/>
                </a:cubicBezTo>
                <a:cubicBezTo>
                  <a:pt x="14399" y="7194"/>
                  <a:pt x="14384" y="7201"/>
                  <a:pt x="14360" y="7375"/>
                </a:cubicBezTo>
                <a:cubicBezTo>
                  <a:pt x="14335" y="7548"/>
                  <a:pt x="14324" y="7549"/>
                  <a:pt x="14306" y="7375"/>
                </a:cubicBezTo>
                <a:close/>
                <a:moveTo>
                  <a:pt x="20604" y="7375"/>
                </a:moveTo>
                <a:cubicBezTo>
                  <a:pt x="20585" y="7193"/>
                  <a:pt x="20575" y="7227"/>
                  <a:pt x="20553" y="7599"/>
                </a:cubicBezTo>
                <a:cubicBezTo>
                  <a:pt x="20528" y="8032"/>
                  <a:pt x="20528" y="8100"/>
                  <a:pt x="20562" y="8369"/>
                </a:cubicBezTo>
                <a:cubicBezTo>
                  <a:pt x="20592" y="8613"/>
                  <a:pt x="20602" y="8594"/>
                  <a:pt x="20624" y="8369"/>
                </a:cubicBezTo>
                <a:cubicBezTo>
                  <a:pt x="20642" y="8178"/>
                  <a:pt x="20656" y="8167"/>
                  <a:pt x="20677" y="8305"/>
                </a:cubicBezTo>
                <a:cubicBezTo>
                  <a:pt x="20700" y="8450"/>
                  <a:pt x="20714" y="8407"/>
                  <a:pt x="20731" y="8144"/>
                </a:cubicBezTo>
                <a:cubicBezTo>
                  <a:pt x="20761" y="7695"/>
                  <a:pt x="20761" y="7647"/>
                  <a:pt x="20723" y="7375"/>
                </a:cubicBezTo>
                <a:cubicBezTo>
                  <a:pt x="20697" y="7194"/>
                  <a:pt x="20682" y="7201"/>
                  <a:pt x="20658" y="7375"/>
                </a:cubicBezTo>
                <a:cubicBezTo>
                  <a:pt x="20633" y="7548"/>
                  <a:pt x="20622" y="7549"/>
                  <a:pt x="20604" y="7375"/>
                </a:cubicBezTo>
                <a:close/>
                <a:moveTo>
                  <a:pt x="9786" y="7567"/>
                </a:moveTo>
                <a:cubicBezTo>
                  <a:pt x="9774" y="7684"/>
                  <a:pt x="9763" y="7914"/>
                  <a:pt x="9763" y="8080"/>
                </a:cubicBezTo>
                <a:cubicBezTo>
                  <a:pt x="9763" y="8246"/>
                  <a:pt x="9728" y="8709"/>
                  <a:pt x="9684" y="9138"/>
                </a:cubicBezTo>
                <a:cubicBezTo>
                  <a:pt x="9601" y="9952"/>
                  <a:pt x="9564" y="10820"/>
                  <a:pt x="9602" y="11094"/>
                </a:cubicBezTo>
                <a:cubicBezTo>
                  <a:pt x="9632" y="11310"/>
                  <a:pt x="9743" y="11285"/>
                  <a:pt x="9755" y="11062"/>
                </a:cubicBezTo>
                <a:cubicBezTo>
                  <a:pt x="9774" y="10717"/>
                  <a:pt x="9796" y="10858"/>
                  <a:pt x="9820" y="11510"/>
                </a:cubicBezTo>
                <a:cubicBezTo>
                  <a:pt x="9843" y="12128"/>
                  <a:pt x="9848" y="12184"/>
                  <a:pt x="9924" y="12184"/>
                </a:cubicBezTo>
                <a:cubicBezTo>
                  <a:pt x="9979" y="12184"/>
                  <a:pt x="10016" y="12044"/>
                  <a:pt x="10043" y="11799"/>
                </a:cubicBezTo>
                <a:cubicBezTo>
                  <a:pt x="10083" y="11443"/>
                  <a:pt x="10084" y="11443"/>
                  <a:pt x="10111" y="11799"/>
                </a:cubicBezTo>
                <a:cubicBezTo>
                  <a:pt x="10147" y="12277"/>
                  <a:pt x="10254" y="12306"/>
                  <a:pt x="10306" y="11831"/>
                </a:cubicBezTo>
                <a:cubicBezTo>
                  <a:pt x="10343" y="11492"/>
                  <a:pt x="10346" y="11480"/>
                  <a:pt x="10385" y="11799"/>
                </a:cubicBezTo>
                <a:cubicBezTo>
                  <a:pt x="10408" y="11981"/>
                  <a:pt x="10441" y="12174"/>
                  <a:pt x="10459" y="12216"/>
                </a:cubicBezTo>
                <a:cubicBezTo>
                  <a:pt x="10481" y="12268"/>
                  <a:pt x="10490" y="12415"/>
                  <a:pt x="10487" y="12697"/>
                </a:cubicBezTo>
                <a:cubicBezTo>
                  <a:pt x="10482" y="13236"/>
                  <a:pt x="10504" y="13215"/>
                  <a:pt x="10526" y="12665"/>
                </a:cubicBezTo>
                <a:cubicBezTo>
                  <a:pt x="10541" y="12301"/>
                  <a:pt x="10561" y="12216"/>
                  <a:pt x="10642" y="12120"/>
                </a:cubicBezTo>
                <a:cubicBezTo>
                  <a:pt x="10766" y="11973"/>
                  <a:pt x="10909" y="11379"/>
                  <a:pt x="10956" y="10805"/>
                </a:cubicBezTo>
                <a:cubicBezTo>
                  <a:pt x="11010" y="10155"/>
                  <a:pt x="11020" y="8997"/>
                  <a:pt x="10976" y="8497"/>
                </a:cubicBezTo>
                <a:cubicBezTo>
                  <a:pt x="10902" y="7660"/>
                  <a:pt x="10767" y="8204"/>
                  <a:pt x="10614" y="10004"/>
                </a:cubicBezTo>
                <a:cubicBezTo>
                  <a:pt x="10553" y="10723"/>
                  <a:pt x="10533" y="10869"/>
                  <a:pt x="10481" y="10869"/>
                </a:cubicBezTo>
                <a:cubicBezTo>
                  <a:pt x="10438" y="10869"/>
                  <a:pt x="10411" y="10767"/>
                  <a:pt x="10394" y="10485"/>
                </a:cubicBezTo>
                <a:lnTo>
                  <a:pt x="10371" y="10068"/>
                </a:lnTo>
                <a:lnTo>
                  <a:pt x="10326" y="10485"/>
                </a:lnTo>
                <a:cubicBezTo>
                  <a:pt x="10267" y="11011"/>
                  <a:pt x="10148" y="11027"/>
                  <a:pt x="10119" y="10517"/>
                </a:cubicBezTo>
                <a:cubicBezTo>
                  <a:pt x="10100" y="10165"/>
                  <a:pt x="10100" y="10165"/>
                  <a:pt x="10060" y="10517"/>
                </a:cubicBezTo>
                <a:cubicBezTo>
                  <a:pt x="10014" y="10926"/>
                  <a:pt x="9890" y="11009"/>
                  <a:pt x="9865" y="10645"/>
                </a:cubicBezTo>
                <a:cubicBezTo>
                  <a:pt x="9856" y="10517"/>
                  <a:pt x="9840" y="9725"/>
                  <a:pt x="9828" y="8882"/>
                </a:cubicBezTo>
                <a:cubicBezTo>
                  <a:pt x="9811" y="7616"/>
                  <a:pt x="9804" y="7393"/>
                  <a:pt x="9786" y="7567"/>
                </a:cubicBezTo>
                <a:close/>
                <a:moveTo>
                  <a:pt x="17175" y="7727"/>
                </a:moveTo>
                <a:cubicBezTo>
                  <a:pt x="17155" y="7696"/>
                  <a:pt x="17140" y="7850"/>
                  <a:pt x="17133" y="8144"/>
                </a:cubicBezTo>
                <a:cubicBezTo>
                  <a:pt x="17116" y="8831"/>
                  <a:pt x="17122" y="8963"/>
                  <a:pt x="17161" y="9074"/>
                </a:cubicBezTo>
                <a:cubicBezTo>
                  <a:pt x="17181" y="9132"/>
                  <a:pt x="17223" y="9445"/>
                  <a:pt x="17254" y="9747"/>
                </a:cubicBezTo>
                <a:cubicBezTo>
                  <a:pt x="17309" y="10274"/>
                  <a:pt x="17310" y="10292"/>
                  <a:pt x="17282" y="10613"/>
                </a:cubicBezTo>
                <a:cubicBezTo>
                  <a:pt x="17261" y="10867"/>
                  <a:pt x="17228" y="10956"/>
                  <a:pt x="17144" y="10965"/>
                </a:cubicBezTo>
                <a:cubicBezTo>
                  <a:pt x="17042" y="10977"/>
                  <a:pt x="17033" y="11024"/>
                  <a:pt x="17028" y="11414"/>
                </a:cubicBezTo>
                <a:cubicBezTo>
                  <a:pt x="17025" y="11647"/>
                  <a:pt x="17026" y="11942"/>
                  <a:pt x="17031" y="12088"/>
                </a:cubicBezTo>
                <a:cubicBezTo>
                  <a:pt x="17042" y="12404"/>
                  <a:pt x="17094" y="12424"/>
                  <a:pt x="17206" y="12152"/>
                </a:cubicBezTo>
                <a:cubicBezTo>
                  <a:pt x="17313" y="11891"/>
                  <a:pt x="17336" y="11613"/>
                  <a:pt x="17336" y="10581"/>
                </a:cubicBezTo>
                <a:cubicBezTo>
                  <a:pt x="17336" y="9615"/>
                  <a:pt x="17318" y="9139"/>
                  <a:pt x="17249" y="8305"/>
                </a:cubicBezTo>
                <a:cubicBezTo>
                  <a:pt x="17219" y="7952"/>
                  <a:pt x="17195" y="7759"/>
                  <a:pt x="17175" y="7727"/>
                </a:cubicBezTo>
                <a:close/>
                <a:moveTo>
                  <a:pt x="1051" y="8176"/>
                </a:moveTo>
                <a:cubicBezTo>
                  <a:pt x="1046" y="8199"/>
                  <a:pt x="1041" y="8327"/>
                  <a:pt x="1031" y="8561"/>
                </a:cubicBezTo>
                <a:cubicBezTo>
                  <a:pt x="1014" y="8982"/>
                  <a:pt x="1017" y="9127"/>
                  <a:pt x="1040" y="9523"/>
                </a:cubicBezTo>
                <a:cubicBezTo>
                  <a:pt x="1065" y="9965"/>
                  <a:pt x="1064" y="10005"/>
                  <a:pt x="1037" y="10228"/>
                </a:cubicBezTo>
                <a:cubicBezTo>
                  <a:pt x="944" y="11000"/>
                  <a:pt x="513" y="11401"/>
                  <a:pt x="412" y="10805"/>
                </a:cubicBezTo>
                <a:cubicBezTo>
                  <a:pt x="343" y="10393"/>
                  <a:pt x="308" y="9792"/>
                  <a:pt x="319" y="9202"/>
                </a:cubicBezTo>
                <a:cubicBezTo>
                  <a:pt x="327" y="8743"/>
                  <a:pt x="326" y="8772"/>
                  <a:pt x="299" y="9298"/>
                </a:cubicBezTo>
                <a:cubicBezTo>
                  <a:pt x="284" y="9599"/>
                  <a:pt x="272" y="10161"/>
                  <a:pt x="271" y="10549"/>
                </a:cubicBezTo>
                <a:cubicBezTo>
                  <a:pt x="269" y="11449"/>
                  <a:pt x="312" y="11957"/>
                  <a:pt x="418" y="12280"/>
                </a:cubicBezTo>
                <a:cubicBezTo>
                  <a:pt x="462" y="12413"/>
                  <a:pt x="514" y="12531"/>
                  <a:pt x="537" y="12536"/>
                </a:cubicBezTo>
                <a:cubicBezTo>
                  <a:pt x="617" y="12554"/>
                  <a:pt x="809" y="12158"/>
                  <a:pt x="918" y="11767"/>
                </a:cubicBezTo>
                <a:cubicBezTo>
                  <a:pt x="1017" y="11415"/>
                  <a:pt x="1034" y="11302"/>
                  <a:pt x="1062" y="10677"/>
                </a:cubicBezTo>
                <a:cubicBezTo>
                  <a:pt x="1099" y="9860"/>
                  <a:pt x="1105" y="8877"/>
                  <a:pt x="1074" y="8401"/>
                </a:cubicBezTo>
                <a:cubicBezTo>
                  <a:pt x="1064" y="8247"/>
                  <a:pt x="1057" y="8153"/>
                  <a:pt x="1051" y="8176"/>
                </a:cubicBezTo>
                <a:close/>
                <a:moveTo>
                  <a:pt x="12338" y="8497"/>
                </a:moveTo>
                <a:cubicBezTo>
                  <a:pt x="12284" y="8571"/>
                  <a:pt x="12234" y="9552"/>
                  <a:pt x="12234" y="10549"/>
                </a:cubicBezTo>
                <a:cubicBezTo>
                  <a:pt x="12234" y="11116"/>
                  <a:pt x="12241" y="11278"/>
                  <a:pt x="12273" y="11446"/>
                </a:cubicBezTo>
                <a:cubicBezTo>
                  <a:pt x="12304" y="11604"/>
                  <a:pt x="12321" y="11613"/>
                  <a:pt x="12338" y="11446"/>
                </a:cubicBezTo>
                <a:cubicBezTo>
                  <a:pt x="12375" y="11104"/>
                  <a:pt x="12389" y="11559"/>
                  <a:pt x="12358" y="12088"/>
                </a:cubicBezTo>
                <a:cubicBezTo>
                  <a:pt x="12312" y="12889"/>
                  <a:pt x="12187" y="13546"/>
                  <a:pt x="12090" y="13530"/>
                </a:cubicBezTo>
                <a:cubicBezTo>
                  <a:pt x="12042" y="13522"/>
                  <a:pt x="12005" y="13580"/>
                  <a:pt x="12005" y="13658"/>
                </a:cubicBezTo>
                <a:cubicBezTo>
                  <a:pt x="12005" y="13737"/>
                  <a:pt x="12025" y="14035"/>
                  <a:pt x="12053" y="14300"/>
                </a:cubicBezTo>
                <a:cubicBezTo>
                  <a:pt x="12199" y="15696"/>
                  <a:pt x="12406" y="13854"/>
                  <a:pt x="12426" y="10965"/>
                </a:cubicBezTo>
                <a:cubicBezTo>
                  <a:pt x="12437" y="9433"/>
                  <a:pt x="12401" y="8412"/>
                  <a:pt x="12338" y="8497"/>
                </a:cubicBezTo>
                <a:close/>
                <a:moveTo>
                  <a:pt x="7106" y="8721"/>
                </a:moveTo>
                <a:cubicBezTo>
                  <a:pt x="7027" y="8948"/>
                  <a:pt x="6939" y="10324"/>
                  <a:pt x="7004" y="10324"/>
                </a:cubicBezTo>
                <a:cubicBezTo>
                  <a:pt x="7016" y="10324"/>
                  <a:pt x="7034" y="10399"/>
                  <a:pt x="7044" y="10517"/>
                </a:cubicBezTo>
                <a:cubicBezTo>
                  <a:pt x="7058" y="10677"/>
                  <a:pt x="7049" y="10924"/>
                  <a:pt x="7007" y="11478"/>
                </a:cubicBezTo>
                <a:cubicBezTo>
                  <a:pt x="6923" y="12593"/>
                  <a:pt x="6886" y="13676"/>
                  <a:pt x="6886" y="14909"/>
                </a:cubicBezTo>
                <a:cubicBezTo>
                  <a:pt x="6886" y="16539"/>
                  <a:pt x="6941" y="17412"/>
                  <a:pt x="7092" y="18050"/>
                </a:cubicBezTo>
                <a:cubicBezTo>
                  <a:pt x="7184" y="18439"/>
                  <a:pt x="7380" y="18272"/>
                  <a:pt x="7476" y="17730"/>
                </a:cubicBezTo>
                <a:cubicBezTo>
                  <a:pt x="7519" y="17490"/>
                  <a:pt x="7556" y="17235"/>
                  <a:pt x="7556" y="17153"/>
                </a:cubicBezTo>
                <a:cubicBezTo>
                  <a:pt x="7556" y="17071"/>
                  <a:pt x="7486" y="16993"/>
                  <a:pt x="7403" y="16993"/>
                </a:cubicBezTo>
                <a:cubicBezTo>
                  <a:pt x="7236" y="16993"/>
                  <a:pt x="7086" y="16635"/>
                  <a:pt x="7016" y="16063"/>
                </a:cubicBezTo>
                <a:cubicBezTo>
                  <a:pt x="6969" y="15684"/>
                  <a:pt x="6926" y="14671"/>
                  <a:pt x="6939" y="14203"/>
                </a:cubicBezTo>
                <a:cubicBezTo>
                  <a:pt x="6943" y="14060"/>
                  <a:pt x="6951" y="13713"/>
                  <a:pt x="6956" y="13434"/>
                </a:cubicBezTo>
                <a:cubicBezTo>
                  <a:pt x="6967" y="12884"/>
                  <a:pt x="7050" y="11718"/>
                  <a:pt x="7100" y="11414"/>
                </a:cubicBezTo>
                <a:cubicBezTo>
                  <a:pt x="7125" y="11265"/>
                  <a:pt x="7140" y="11328"/>
                  <a:pt x="7180" y="11703"/>
                </a:cubicBezTo>
                <a:cubicBezTo>
                  <a:pt x="7225" y="12132"/>
                  <a:pt x="7245" y="12184"/>
                  <a:pt x="7375" y="12184"/>
                </a:cubicBezTo>
                <a:cubicBezTo>
                  <a:pt x="7537" y="12184"/>
                  <a:pt x="7564" y="11995"/>
                  <a:pt x="7581" y="10837"/>
                </a:cubicBezTo>
                <a:cubicBezTo>
                  <a:pt x="7591" y="10142"/>
                  <a:pt x="7561" y="8817"/>
                  <a:pt x="7536" y="8817"/>
                </a:cubicBezTo>
                <a:cubicBezTo>
                  <a:pt x="7527" y="8817"/>
                  <a:pt x="7514" y="9024"/>
                  <a:pt x="7505" y="9266"/>
                </a:cubicBezTo>
                <a:cubicBezTo>
                  <a:pt x="7491" y="9611"/>
                  <a:pt x="7493" y="9808"/>
                  <a:pt x="7513" y="10164"/>
                </a:cubicBezTo>
                <a:cubicBezTo>
                  <a:pt x="7528" y="10414"/>
                  <a:pt x="7533" y="10673"/>
                  <a:pt x="7527" y="10741"/>
                </a:cubicBezTo>
                <a:cubicBezTo>
                  <a:pt x="7521" y="10809"/>
                  <a:pt x="7455" y="10869"/>
                  <a:pt x="7380" y="10869"/>
                </a:cubicBezTo>
                <a:cubicBezTo>
                  <a:pt x="7246" y="10869"/>
                  <a:pt x="7204" y="10684"/>
                  <a:pt x="7242" y="10260"/>
                </a:cubicBezTo>
                <a:cubicBezTo>
                  <a:pt x="7252" y="10147"/>
                  <a:pt x="7262" y="9855"/>
                  <a:pt x="7262" y="9619"/>
                </a:cubicBezTo>
                <a:cubicBezTo>
                  <a:pt x="7262" y="9065"/>
                  <a:pt x="7170" y="8540"/>
                  <a:pt x="7106" y="8721"/>
                </a:cubicBezTo>
                <a:close/>
                <a:moveTo>
                  <a:pt x="3313" y="8753"/>
                </a:moveTo>
                <a:cubicBezTo>
                  <a:pt x="3270" y="8869"/>
                  <a:pt x="3253" y="9161"/>
                  <a:pt x="3231" y="9683"/>
                </a:cubicBezTo>
                <a:cubicBezTo>
                  <a:pt x="3207" y="10242"/>
                  <a:pt x="3219" y="10610"/>
                  <a:pt x="3245" y="10132"/>
                </a:cubicBezTo>
                <a:cubicBezTo>
                  <a:pt x="3257" y="9902"/>
                  <a:pt x="3396" y="9874"/>
                  <a:pt x="3409" y="10100"/>
                </a:cubicBezTo>
                <a:cubicBezTo>
                  <a:pt x="3414" y="10190"/>
                  <a:pt x="3383" y="10566"/>
                  <a:pt x="3344" y="10933"/>
                </a:cubicBezTo>
                <a:cubicBezTo>
                  <a:pt x="3245" y="11847"/>
                  <a:pt x="3188" y="13224"/>
                  <a:pt x="3188" y="14620"/>
                </a:cubicBezTo>
                <a:cubicBezTo>
                  <a:pt x="3188" y="16451"/>
                  <a:pt x="3245" y="17418"/>
                  <a:pt x="3383" y="17890"/>
                </a:cubicBezTo>
                <a:cubicBezTo>
                  <a:pt x="3414" y="17996"/>
                  <a:pt x="3505" y="18072"/>
                  <a:pt x="3581" y="18050"/>
                </a:cubicBezTo>
                <a:cubicBezTo>
                  <a:pt x="3699" y="18017"/>
                  <a:pt x="3736" y="17913"/>
                  <a:pt x="3830" y="17409"/>
                </a:cubicBezTo>
                <a:cubicBezTo>
                  <a:pt x="3891" y="17084"/>
                  <a:pt x="3940" y="16784"/>
                  <a:pt x="3940" y="16736"/>
                </a:cubicBezTo>
                <a:cubicBezTo>
                  <a:pt x="3940" y="16688"/>
                  <a:pt x="3837" y="16655"/>
                  <a:pt x="3708" y="16672"/>
                </a:cubicBezTo>
                <a:cubicBezTo>
                  <a:pt x="3489" y="16701"/>
                  <a:pt x="3468" y="16691"/>
                  <a:pt x="3392" y="16255"/>
                </a:cubicBezTo>
                <a:cubicBezTo>
                  <a:pt x="3285" y="15644"/>
                  <a:pt x="3246" y="14974"/>
                  <a:pt x="3248" y="13915"/>
                </a:cubicBezTo>
                <a:cubicBezTo>
                  <a:pt x="3249" y="12918"/>
                  <a:pt x="3306" y="12011"/>
                  <a:pt x="3426" y="11094"/>
                </a:cubicBezTo>
                <a:cubicBezTo>
                  <a:pt x="3526" y="10321"/>
                  <a:pt x="3574" y="10359"/>
                  <a:pt x="3567" y="11190"/>
                </a:cubicBezTo>
                <a:cubicBezTo>
                  <a:pt x="3560" y="12028"/>
                  <a:pt x="3594" y="12184"/>
                  <a:pt x="3804" y="12184"/>
                </a:cubicBezTo>
                <a:cubicBezTo>
                  <a:pt x="3958" y="12184"/>
                  <a:pt x="3987" y="12131"/>
                  <a:pt x="4011" y="11831"/>
                </a:cubicBezTo>
                <a:cubicBezTo>
                  <a:pt x="4049" y="11352"/>
                  <a:pt x="4062" y="10293"/>
                  <a:pt x="4039" y="9491"/>
                </a:cubicBezTo>
                <a:cubicBezTo>
                  <a:pt x="4016" y="8713"/>
                  <a:pt x="3996" y="8648"/>
                  <a:pt x="3971" y="9266"/>
                </a:cubicBezTo>
                <a:cubicBezTo>
                  <a:pt x="3957" y="9615"/>
                  <a:pt x="3960" y="9813"/>
                  <a:pt x="3983" y="10196"/>
                </a:cubicBezTo>
                <a:cubicBezTo>
                  <a:pt x="4020" y="10844"/>
                  <a:pt x="4002" y="10904"/>
                  <a:pt x="3799" y="10837"/>
                </a:cubicBezTo>
                <a:cubicBezTo>
                  <a:pt x="3667" y="10794"/>
                  <a:pt x="3638" y="10710"/>
                  <a:pt x="3638" y="10485"/>
                </a:cubicBezTo>
                <a:cubicBezTo>
                  <a:pt x="3638" y="10318"/>
                  <a:pt x="3655" y="10200"/>
                  <a:pt x="3683" y="10164"/>
                </a:cubicBezTo>
                <a:cubicBezTo>
                  <a:pt x="3714" y="10123"/>
                  <a:pt x="3734" y="9946"/>
                  <a:pt x="3745" y="9619"/>
                </a:cubicBezTo>
                <a:cubicBezTo>
                  <a:pt x="3754" y="9357"/>
                  <a:pt x="3759" y="9126"/>
                  <a:pt x="3756" y="9106"/>
                </a:cubicBezTo>
                <a:cubicBezTo>
                  <a:pt x="3754" y="9086"/>
                  <a:pt x="3657" y="8982"/>
                  <a:pt x="3542" y="8850"/>
                </a:cubicBezTo>
                <a:cubicBezTo>
                  <a:pt x="3422" y="8712"/>
                  <a:pt x="3355" y="8637"/>
                  <a:pt x="3313" y="8753"/>
                </a:cubicBezTo>
                <a:close/>
                <a:moveTo>
                  <a:pt x="16511" y="8753"/>
                </a:moveTo>
                <a:cubicBezTo>
                  <a:pt x="16473" y="8880"/>
                  <a:pt x="16453" y="9173"/>
                  <a:pt x="16432" y="9683"/>
                </a:cubicBezTo>
                <a:cubicBezTo>
                  <a:pt x="16408" y="10242"/>
                  <a:pt x="16420" y="10610"/>
                  <a:pt x="16446" y="10132"/>
                </a:cubicBezTo>
                <a:cubicBezTo>
                  <a:pt x="16458" y="9902"/>
                  <a:pt x="16595" y="9874"/>
                  <a:pt x="16607" y="10100"/>
                </a:cubicBezTo>
                <a:cubicBezTo>
                  <a:pt x="16612" y="10190"/>
                  <a:pt x="16584" y="10566"/>
                  <a:pt x="16545" y="10933"/>
                </a:cubicBezTo>
                <a:cubicBezTo>
                  <a:pt x="16446" y="11847"/>
                  <a:pt x="16386" y="13224"/>
                  <a:pt x="16386" y="14620"/>
                </a:cubicBezTo>
                <a:cubicBezTo>
                  <a:pt x="16386" y="16451"/>
                  <a:pt x="16446" y="17418"/>
                  <a:pt x="16584" y="17890"/>
                </a:cubicBezTo>
                <a:cubicBezTo>
                  <a:pt x="16615" y="17996"/>
                  <a:pt x="16703" y="18072"/>
                  <a:pt x="16779" y="18050"/>
                </a:cubicBezTo>
                <a:cubicBezTo>
                  <a:pt x="16897" y="18017"/>
                  <a:pt x="16937" y="17913"/>
                  <a:pt x="17031" y="17409"/>
                </a:cubicBezTo>
                <a:cubicBezTo>
                  <a:pt x="17092" y="17084"/>
                  <a:pt x="17141" y="16772"/>
                  <a:pt x="17141" y="16704"/>
                </a:cubicBezTo>
                <a:cubicBezTo>
                  <a:pt x="17141" y="16636"/>
                  <a:pt x="17061" y="16632"/>
                  <a:pt x="16963" y="16704"/>
                </a:cubicBezTo>
                <a:cubicBezTo>
                  <a:pt x="16677" y="16916"/>
                  <a:pt x="16527" y="16373"/>
                  <a:pt x="16463" y="14877"/>
                </a:cubicBezTo>
                <a:cubicBezTo>
                  <a:pt x="16436" y="14264"/>
                  <a:pt x="16435" y="14068"/>
                  <a:pt x="16451" y="13434"/>
                </a:cubicBezTo>
                <a:cubicBezTo>
                  <a:pt x="16491" y="11927"/>
                  <a:pt x="16659" y="10522"/>
                  <a:pt x="16833" y="10228"/>
                </a:cubicBezTo>
                <a:cubicBezTo>
                  <a:pt x="16883" y="10143"/>
                  <a:pt x="16919" y="9964"/>
                  <a:pt x="16929" y="9747"/>
                </a:cubicBezTo>
                <a:cubicBezTo>
                  <a:pt x="16955" y="9198"/>
                  <a:pt x="16946" y="9008"/>
                  <a:pt x="16898" y="9010"/>
                </a:cubicBezTo>
                <a:cubicBezTo>
                  <a:pt x="16873" y="9011"/>
                  <a:pt x="16782" y="8908"/>
                  <a:pt x="16694" y="8785"/>
                </a:cubicBezTo>
                <a:cubicBezTo>
                  <a:pt x="16602" y="8656"/>
                  <a:pt x="16548" y="8627"/>
                  <a:pt x="16511" y="8753"/>
                </a:cubicBezTo>
                <a:close/>
                <a:moveTo>
                  <a:pt x="18560" y="8817"/>
                </a:moveTo>
                <a:cubicBezTo>
                  <a:pt x="18552" y="8817"/>
                  <a:pt x="18539" y="9024"/>
                  <a:pt x="18529" y="9266"/>
                </a:cubicBezTo>
                <a:cubicBezTo>
                  <a:pt x="18515" y="9611"/>
                  <a:pt x="18517" y="9808"/>
                  <a:pt x="18538" y="10164"/>
                </a:cubicBezTo>
                <a:cubicBezTo>
                  <a:pt x="18552" y="10414"/>
                  <a:pt x="18558" y="10673"/>
                  <a:pt x="18552" y="10741"/>
                </a:cubicBezTo>
                <a:cubicBezTo>
                  <a:pt x="18546" y="10809"/>
                  <a:pt x="18495" y="10869"/>
                  <a:pt x="18439" y="10869"/>
                </a:cubicBezTo>
                <a:cubicBezTo>
                  <a:pt x="18337" y="10869"/>
                  <a:pt x="18332" y="10847"/>
                  <a:pt x="18244" y="9940"/>
                </a:cubicBezTo>
                <a:cubicBezTo>
                  <a:pt x="18194" y="9429"/>
                  <a:pt x="18146" y="9010"/>
                  <a:pt x="18139" y="9010"/>
                </a:cubicBezTo>
                <a:cubicBezTo>
                  <a:pt x="18132" y="9010"/>
                  <a:pt x="18092" y="9429"/>
                  <a:pt x="18051" y="9940"/>
                </a:cubicBezTo>
                <a:cubicBezTo>
                  <a:pt x="17985" y="10769"/>
                  <a:pt x="17971" y="10869"/>
                  <a:pt x="17910" y="10869"/>
                </a:cubicBezTo>
                <a:cubicBezTo>
                  <a:pt x="17845" y="10869"/>
                  <a:pt x="17841" y="10834"/>
                  <a:pt x="17811" y="10036"/>
                </a:cubicBezTo>
                <a:cubicBezTo>
                  <a:pt x="17767" y="8878"/>
                  <a:pt x="17718" y="8970"/>
                  <a:pt x="17647" y="10324"/>
                </a:cubicBezTo>
                <a:cubicBezTo>
                  <a:pt x="17585" y="11510"/>
                  <a:pt x="17607" y="12184"/>
                  <a:pt x="17706" y="12184"/>
                </a:cubicBezTo>
                <a:cubicBezTo>
                  <a:pt x="17800" y="12184"/>
                  <a:pt x="17760" y="13375"/>
                  <a:pt x="17644" y="14043"/>
                </a:cubicBezTo>
                <a:cubicBezTo>
                  <a:pt x="17589" y="14361"/>
                  <a:pt x="17557" y="14410"/>
                  <a:pt x="17480" y="14332"/>
                </a:cubicBezTo>
                <a:cubicBezTo>
                  <a:pt x="17428" y="14278"/>
                  <a:pt x="17384" y="14297"/>
                  <a:pt x="17384" y="14364"/>
                </a:cubicBezTo>
                <a:cubicBezTo>
                  <a:pt x="17385" y="14580"/>
                  <a:pt x="17441" y="15276"/>
                  <a:pt x="17475" y="15486"/>
                </a:cubicBezTo>
                <a:cubicBezTo>
                  <a:pt x="17582" y="16153"/>
                  <a:pt x="17707" y="15252"/>
                  <a:pt x="17786" y="13242"/>
                </a:cubicBezTo>
                <a:cubicBezTo>
                  <a:pt x="17825" y="12242"/>
                  <a:pt x="17829" y="12184"/>
                  <a:pt x="17882" y="12184"/>
                </a:cubicBezTo>
                <a:cubicBezTo>
                  <a:pt x="17918" y="12184"/>
                  <a:pt x="17955" y="12013"/>
                  <a:pt x="17983" y="11735"/>
                </a:cubicBezTo>
                <a:lnTo>
                  <a:pt x="18029" y="11286"/>
                </a:lnTo>
                <a:lnTo>
                  <a:pt x="18105" y="11927"/>
                </a:lnTo>
                <a:cubicBezTo>
                  <a:pt x="18194" y="12655"/>
                  <a:pt x="18223" y="12695"/>
                  <a:pt x="18255" y="12152"/>
                </a:cubicBezTo>
                <a:cubicBezTo>
                  <a:pt x="18274" y="11817"/>
                  <a:pt x="18285" y="11781"/>
                  <a:pt x="18314" y="11959"/>
                </a:cubicBezTo>
                <a:cubicBezTo>
                  <a:pt x="18333" y="12076"/>
                  <a:pt x="18391" y="12184"/>
                  <a:pt x="18444" y="12184"/>
                </a:cubicBezTo>
                <a:cubicBezTo>
                  <a:pt x="18556" y="12184"/>
                  <a:pt x="18590" y="11893"/>
                  <a:pt x="18605" y="10837"/>
                </a:cubicBezTo>
                <a:cubicBezTo>
                  <a:pt x="18615" y="10142"/>
                  <a:pt x="18586" y="8817"/>
                  <a:pt x="18560" y="8817"/>
                </a:cubicBezTo>
                <a:close/>
                <a:moveTo>
                  <a:pt x="7980" y="9202"/>
                </a:moveTo>
                <a:cubicBezTo>
                  <a:pt x="7973" y="9202"/>
                  <a:pt x="7960" y="9444"/>
                  <a:pt x="7948" y="9747"/>
                </a:cubicBezTo>
                <a:cubicBezTo>
                  <a:pt x="7930" y="10246"/>
                  <a:pt x="7932" y="10347"/>
                  <a:pt x="7971" y="10869"/>
                </a:cubicBezTo>
                <a:cubicBezTo>
                  <a:pt x="7995" y="11187"/>
                  <a:pt x="8008" y="11552"/>
                  <a:pt x="8002" y="11671"/>
                </a:cubicBezTo>
                <a:cubicBezTo>
                  <a:pt x="7930" y="13100"/>
                  <a:pt x="7844" y="13845"/>
                  <a:pt x="7731" y="14011"/>
                </a:cubicBezTo>
                <a:lnTo>
                  <a:pt x="7646" y="14139"/>
                </a:lnTo>
                <a:lnTo>
                  <a:pt x="7694" y="14428"/>
                </a:lnTo>
                <a:cubicBezTo>
                  <a:pt x="7860" y="15480"/>
                  <a:pt x="8045" y="13935"/>
                  <a:pt x="8045" y="11478"/>
                </a:cubicBezTo>
                <a:cubicBezTo>
                  <a:pt x="8045" y="10526"/>
                  <a:pt x="8007" y="9202"/>
                  <a:pt x="7980" y="9202"/>
                </a:cubicBezTo>
                <a:close/>
                <a:moveTo>
                  <a:pt x="42" y="11286"/>
                </a:moveTo>
                <a:cubicBezTo>
                  <a:pt x="4" y="11236"/>
                  <a:pt x="0" y="11278"/>
                  <a:pt x="0" y="11671"/>
                </a:cubicBezTo>
                <a:cubicBezTo>
                  <a:pt x="0" y="11924"/>
                  <a:pt x="8" y="12196"/>
                  <a:pt x="19" y="12248"/>
                </a:cubicBezTo>
                <a:cubicBezTo>
                  <a:pt x="49" y="12384"/>
                  <a:pt x="54" y="12358"/>
                  <a:pt x="79" y="12184"/>
                </a:cubicBezTo>
                <a:cubicBezTo>
                  <a:pt x="116" y="11917"/>
                  <a:pt x="92" y="11351"/>
                  <a:pt x="42" y="11286"/>
                </a:cubicBezTo>
                <a:close/>
                <a:moveTo>
                  <a:pt x="16703" y="13498"/>
                </a:moveTo>
                <a:cubicBezTo>
                  <a:pt x="16690" y="13517"/>
                  <a:pt x="16679" y="13647"/>
                  <a:pt x="16666" y="13883"/>
                </a:cubicBezTo>
                <a:cubicBezTo>
                  <a:pt x="16646" y="14245"/>
                  <a:pt x="16648" y="14320"/>
                  <a:pt x="16680" y="14620"/>
                </a:cubicBezTo>
                <a:cubicBezTo>
                  <a:pt x="16728" y="15059"/>
                  <a:pt x="16739" y="15047"/>
                  <a:pt x="16765" y="14492"/>
                </a:cubicBezTo>
                <a:cubicBezTo>
                  <a:pt x="16785" y="14079"/>
                  <a:pt x="16782" y="13994"/>
                  <a:pt x="16754" y="13755"/>
                </a:cubicBezTo>
                <a:cubicBezTo>
                  <a:pt x="16732" y="13568"/>
                  <a:pt x="16716" y="13479"/>
                  <a:pt x="16703" y="13498"/>
                </a:cubicBezTo>
                <a:close/>
                <a:moveTo>
                  <a:pt x="10083" y="13658"/>
                </a:moveTo>
                <a:cubicBezTo>
                  <a:pt x="10077" y="13763"/>
                  <a:pt x="10052" y="13815"/>
                  <a:pt x="10029" y="13787"/>
                </a:cubicBezTo>
                <a:cubicBezTo>
                  <a:pt x="9970" y="13714"/>
                  <a:pt x="9940" y="14317"/>
                  <a:pt x="9984" y="14684"/>
                </a:cubicBezTo>
                <a:cubicBezTo>
                  <a:pt x="10022" y="15004"/>
                  <a:pt x="10034" y="15016"/>
                  <a:pt x="10049" y="14748"/>
                </a:cubicBezTo>
                <a:cubicBezTo>
                  <a:pt x="10055" y="14638"/>
                  <a:pt x="10079" y="14592"/>
                  <a:pt x="10100" y="14652"/>
                </a:cubicBezTo>
                <a:cubicBezTo>
                  <a:pt x="10154" y="14808"/>
                  <a:pt x="10189" y="14099"/>
                  <a:pt x="10145" y="13723"/>
                </a:cubicBezTo>
                <a:cubicBezTo>
                  <a:pt x="10109" y="13411"/>
                  <a:pt x="10096" y="13409"/>
                  <a:pt x="10083" y="13658"/>
                </a:cubicBezTo>
                <a:close/>
                <a:moveTo>
                  <a:pt x="13483" y="13658"/>
                </a:moveTo>
                <a:cubicBezTo>
                  <a:pt x="13478" y="13763"/>
                  <a:pt x="13455" y="13815"/>
                  <a:pt x="13432" y="13787"/>
                </a:cubicBezTo>
                <a:cubicBezTo>
                  <a:pt x="13373" y="13714"/>
                  <a:pt x="13341" y="14317"/>
                  <a:pt x="13384" y="14684"/>
                </a:cubicBezTo>
                <a:cubicBezTo>
                  <a:pt x="13422" y="15004"/>
                  <a:pt x="13438" y="15016"/>
                  <a:pt x="13452" y="14748"/>
                </a:cubicBezTo>
                <a:cubicBezTo>
                  <a:pt x="13458" y="14638"/>
                  <a:pt x="13482" y="14592"/>
                  <a:pt x="13503" y="14652"/>
                </a:cubicBezTo>
                <a:cubicBezTo>
                  <a:pt x="13558" y="14808"/>
                  <a:pt x="13589" y="14099"/>
                  <a:pt x="13545" y="13723"/>
                </a:cubicBezTo>
                <a:cubicBezTo>
                  <a:pt x="13509" y="13411"/>
                  <a:pt x="13497" y="13409"/>
                  <a:pt x="13483" y="13658"/>
                </a:cubicBezTo>
                <a:close/>
                <a:moveTo>
                  <a:pt x="3527" y="13690"/>
                </a:moveTo>
                <a:cubicBezTo>
                  <a:pt x="3518" y="13704"/>
                  <a:pt x="3511" y="13805"/>
                  <a:pt x="3496" y="14011"/>
                </a:cubicBezTo>
                <a:cubicBezTo>
                  <a:pt x="3466" y="14430"/>
                  <a:pt x="3466" y="14440"/>
                  <a:pt x="3502" y="14780"/>
                </a:cubicBezTo>
                <a:cubicBezTo>
                  <a:pt x="3550" y="15231"/>
                  <a:pt x="3555" y="15229"/>
                  <a:pt x="3587" y="14684"/>
                </a:cubicBezTo>
                <a:cubicBezTo>
                  <a:pt x="3612" y="14244"/>
                  <a:pt x="3611" y="14222"/>
                  <a:pt x="3570" y="13915"/>
                </a:cubicBezTo>
                <a:cubicBezTo>
                  <a:pt x="3549" y="13760"/>
                  <a:pt x="3537" y="13677"/>
                  <a:pt x="3527" y="13690"/>
                </a:cubicBezTo>
                <a:close/>
                <a:moveTo>
                  <a:pt x="7448" y="13690"/>
                </a:moveTo>
                <a:cubicBezTo>
                  <a:pt x="7439" y="13719"/>
                  <a:pt x="7434" y="13813"/>
                  <a:pt x="7423" y="14043"/>
                </a:cubicBezTo>
                <a:cubicBezTo>
                  <a:pt x="7407" y="14377"/>
                  <a:pt x="7409" y="14512"/>
                  <a:pt x="7434" y="14716"/>
                </a:cubicBezTo>
                <a:cubicBezTo>
                  <a:pt x="7470" y="15015"/>
                  <a:pt x="7485" y="15012"/>
                  <a:pt x="7499" y="14748"/>
                </a:cubicBezTo>
                <a:cubicBezTo>
                  <a:pt x="7505" y="14638"/>
                  <a:pt x="7527" y="14595"/>
                  <a:pt x="7547" y="14652"/>
                </a:cubicBezTo>
                <a:cubicBezTo>
                  <a:pt x="7571" y="14721"/>
                  <a:pt x="7591" y="14652"/>
                  <a:pt x="7609" y="14428"/>
                </a:cubicBezTo>
                <a:cubicBezTo>
                  <a:pt x="7635" y="14104"/>
                  <a:pt x="7636" y="14062"/>
                  <a:pt x="7595" y="13755"/>
                </a:cubicBezTo>
                <a:cubicBezTo>
                  <a:pt x="7555" y="13456"/>
                  <a:pt x="7549" y="13446"/>
                  <a:pt x="7536" y="13723"/>
                </a:cubicBezTo>
                <a:cubicBezTo>
                  <a:pt x="7524" y="13952"/>
                  <a:pt x="7514" y="13993"/>
                  <a:pt x="7491" y="13851"/>
                </a:cubicBezTo>
                <a:cubicBezTo>
                  <a:pt x="7470" y="13723"/>
                  <a:pt x="7457" y="13662"/>
                  <a:pt x="7448" y="13690"/>
                </a:cubicBezTo>
                <a:close/>
                <a:moveTo>
                  <a:pt x="5780" y="14107"/>
                </a:moveTo>
                <a:cubicBezTo>
                  <a:pt x="5740" y="13809"/>
                  <a:pt x="5737" y="13798"/>
                  <a:pt x="5704" y="14171"/>
                </a:cubicBezTo>
                <a:lnTo>
                  <a:pt x="5667" y="14556"/>
                </a:lnTo>
                <a:lnTo>
                  <a:pt x="5707" y="14941"/>
                </a:lnTo>
                <a:cubicBezTo>
                  <a:pt x="5758" y="15421"/>
                  <a:pt x="5763" y="15426"/>
                  <a:pt x="5794" y="14877"/>
                </a:cubicBezTo>
                <a:cubicBezTo>
                  <a:pt x="5820" y="14437"/>
                  <a:pt x="5821" y="14407"/>
                  <a:pt x="5780" y="14107"/>
                </a:cubicBezTo>
                <a:close/>
                <a:moveTo>
                  <a:pt x="684" y="14813"/>
                </a:moveTo>
                <a:cubicBezTo>
                  <a:pt x="673" y="14828"/>
                  <a:pt x="666" y="14953"/>
                  <a:pt x="653" y="15229"/>
                </a:cubicBezTo>
                <a:cubicBezTo>
                  <a:pt x="633" y="15643"/>
                  <a:pt x="633" y="15727"/>
                  <a:pt x="661" y="15967"/>
                </a:cubicBezTo>
                <a:cubicBezTo>
                  <a:pt x="704" y="16339"/>
                  <a:pt x="723" y="16305"/>
                  <a:pt x="749" y="15838"/>
                </a:cubicBezTo>
                <a:cubicBezTo>
                  <a:pt x="768" y="15480"/>
                  <a:pt x="766" y="15402"/>
                  <a:pt x="732" y="15101"/>
                </a:cubicBezTo>
                <a:cubicBezTo>
                  <a:pt x="707" y="14883"/>
                  <a:pt x="694" y="14797"/>
                  <a:pt x="684" y="14813"/>
                </a:cubicBezTo>
                <a:close/>
                <a:moveTo>
                  <a:pt x="6620" y="15486"/>
                </a:moveTo>
                <a:cubicBezTo>
                  <a:pt x="6627" y="15019"/>
                  <a:pt x="6385" y="16381"/>
                  <a:pt x="6363" y="16928"/>
                </a:cubicBezTo>
                <a:cubicBezTo>
                  <a:pt x="6346" y="17336"/>
                  <a:pt x="6354" y="17314"/>
                  <a:pt x="6479" y="16576"/>
                </a:cubicBezTo>
                <a:cubicBezTo>
                  <a:pt x="6553" y="16138"/>
                  <a:pt x="6617" y="15645"/>
                  <a:pt x="6620" y="15486"/>
                </a:cubicBezTo>
                <a:close/>
                <a:moveTo>
                  <a:pt x="5868" y="17730"/>
                </a:moveTo>
                <a:cubicBezTo>
                  <a:pt x="5876" y="17263"/>
                  <a:pt x="5633" y="18625"/>
                  <a:pt x="5611" y="19173"/>
                </a:cubicBezTo>
                <a:cubicBezTo>
                  <a:pt x="5594" y="19580"/>
                  <a:pt x="5602" y="19558"/>
                  <a:pt x="5727" y="18820"/>
                </a:cubicBezTo>
                <a:cubicBezTo>
                  <a:pt x="5801" y="18382"/>
                  <a:pt x="5865" y="17890"/>
                  <a:pt x="5868" y="17730"/>
                </a:cubicBezTo>
                <a:close/>
                <a:moveTo>
                  <a:pt x="814" y="18660"/>
                </a:moveTo>
                <a:cubicBezTo>
                  <a:pt x="821" y="18193"/>
                  <a:pt x="579" y="19554"/>
                  <a:pt x="557" y="20102"/>
                </a:cubicBezTo>
                <a:cubicBezTo>
                  <a:pt x="540" y="20509"/>
                  <a:pt x="547" y="20487"/>
                  <a:pt x="672" y="19750"/>
                </a:cubicBezTo>
                <a:cubicBezTo>
                  <a:pt x="747" y="19312"/>
                  <a:pt x="811" y="18819"/>
                  <a:pt x="814" y="18660"/>
                </a:cubicBezTo>
                <a:close/>
                <a:moveTo>
                  <a:pt x="13144" y="18660"/>
                </a:moveTo>
                <a:cubicBezTo>
                  <a:pt x="13152" y="18193"/>
                  <a:pt x="12912" y="19554"/>
                  <a:pt x="12890" y="20102"/>
                </a:cubicBezTo>
                <a:cubicBezTo>
                  <a:pt x="12873" y="20509"/>
                  <a:pt x="12881" y="20487"/>
                  <a:pt x="13006" y="19750"/>
                </a:cubicBezTo>
                <a:cubicBezTo>
                  <a:pt x="13080" y="19312"/>
                  <a:pt x="13141" y="18819"/>
                  <a:pt x="13144" y="18660"/>
                </a:cubicBezTo>
                <a:close/>
                <a:moveTo>
                  <a:pt x="7242" y="20134"/>
                </a:moveTo>
                <a:cubicBezTo>
                  <a:pt x="7249" y="19668"/>
                  <a:pt x="7007" y="21029"/>
                  <a:pt x="6985" y="21577"/>
                </a:cubicBezTo>
                <a:lnTo>
                  <a:pt x="7035" y="21577"/>
                </a:lnTo>
                <a:cubicBezTo>
                  <a:pt x="7054" y="21476"/>
                  <a:pt x="7064" y="21441"/>
                  <a:pt x="7100" y="21224"/>
                </a:cubicBezTo>
                <a:cubicBezTo>
                  <a:pt x="7175" y="20786"/>
                  <a:pt x="7239" y="20294"/>
                  <a:pt x="7242" y="201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9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83747" t="62173" r="2433" b="32866"/>
          <a:stretch>
            <a:fillRect/>
          </a:stretch>
        </p:blipFill>
        <p:spPr>
          <a:xfrm>
            <a:off x="2172068" y="1835971"/>
            <a:ext cx="1588808" cy="398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0558" fill="norm" stroke="1" extrusionOk="0">
                <a:moveTo>
                  <a:pt x="18892" y="0"/>
                </a:moveTo>
                <a:cubicBezTo>
                  <a:pt x="17910" y="-6"/>
                  <a:pt x="16897" y="2429"/>
                  <a:pt x="16448" y="5899"/>
                </a:cubicBezTo>
                <a:cubicBezTo>
                  <a:pt x="16246" y="7459"/>
                  <a:pt x="16238" y="7712"/>
                  <a:pt x="16238" y="10303"/>
                </a:cubicBezTo>
                <a:cubicBezTo>
                  <a:pt x="16238" y="12906"/>
                  <a:pt x="16245" y="13124"/>
                  <a:pt x="16453" y="14747"/>
                </a:cubicBezTo>
                <a:cubicBezTo>
                  <a:pt x="16803" y="17468"/>
                  <a:pt x="17331" y="19108"/>
                  <a:pt x="18165" y="20134"/>
                </a:cubicBezTo>
                <a:cubicBezTo>
                  <a:pt x="19352" y="21594"/>
                  <a:pt x="20767" y="19158"/>
                  <a:pt x="21315" y="14707"/>
                </a:cubicBezTo>
                <a:cubicBezTo>
                  <a:pt x="21487" y="13303"/>
                  <a:pt x="21524" y="12661"/>
                  <a:pt x="21546" y="10733"/>
                </a:cubicBezTo>
                <a:cubicBezTo>
                  <a:pt x="21577" y="8045"/>
                  <a:pt x="21480" y="6618"/>
                  <a:pt x="21126" y="4588"/>
                </a:cubicBezTo>
                <a:cubicBezTo>
                  <a:pt x="20655" y="1889"/>
                  <a:pt x="19734" y="6"/>
                  <a:pt x="18892" y="0"/>
                </a:cubicBezTo>
                <a:close/>
                <a:moveTo>
                  <a:pt x="141" y="7435"/>
                </a:moveTo>
                <a:cubicBezTo>
                  <a:pt x="109" y="7435"/>
                  <a:pt x="55" y="7742"/>
                  <a:pt x="23" y="8111"/>
                </a:cubicBezTo>
                <a:cubicBezTo>
                  <a:pt x="-23" y="8636"/>
                  <a:pt x="-4" y="9004"/>
                  <a:pt x="115" y="9811"/>
                </a:cubicBezTo>
                <a:cubicBezTo>
                  <a:pt x="316" y="11184"/>
                  <a:pt x="511" y="13365"/>
                  <a:pt x="561" y="14829"/>
                </a:cubicBezTo>
                <a:cubicBezTo>
                  <a:pt x="584" y="15484"/>
                  <a:pt x="620" y="16290"/>
                  <a:pt x="642" y="16632"/>
                </a:cubicBezTo>
                <a:cubicBezTo>
                  <a:pt x="677" y="17185"/>
                  <a:pt x="684" y="17149"/>
                  <a:pt x="728" y="16263"/>
                </a:cubicBezTo>
                <a:cubicBezTo>
                  <a:pt x="846" y="13905"/>
                  <a:pt x="417" y="7435"/>
                  <a:pt x="141" y="7435"/>
                </a:cubicBezTo>
                <a:close/>
                <a:moveTo>
                  <a:pt x="8825" y="7435"/>
                </a:moveTo>
                <a:cubicBezTo>
                  <a:pt x="8793" y="7435"/>
                  <a:pt x="8744" y="7742"/>
                  <a:pt x="8712" y="8111"/>
                </a:cubicBezTo>
                <a:cubicBezTo>
                  <a:pt x="8666" y="8636"/>
                  <a:pt x="8685" y="9004"/>
                  <a:pt x="8803" y="9811"/>
                </a:cubicBezTo>
                <a:cubicBezTo>
                  <a:pt x="9005" y="11184"/>
                  <a:pt x="9195" y="13365"/>
                  <a:pt x="9245" y="14829"/>
                </a:cubicBezTo>
                <a:cubicBezTo>
                  <a:pt x="9267" y="15484"/>
                  <a:pt x="9304" y="16290"/>
                  <a:pt x="9326" y="16632"/>
                </a:cubicBezTo>
                <a:cubicBezTo>
                  <a:pt x="9361" y="17185"/>
                  <a:pt x="9373" y="17149"/>
                  <a:pt x="9417" y="16263"/>
                </a:cubicBezTo>
                <a:cubicBezTo>
                  <a:pt x="9535" y="13905"/>
                  <a:pt x="9100" y="7435"/>
                  <a:pt x="8825" y="7435"/>
                </a:cubicBezTo>
                <a:close/>
                <a:moveTo>
                  <a:pt x="10887" y="7476"/>
                </a:moveTo>
                <a:cubicBezTo>
                  <a:pt x="10823" y="7436"/>
                  <a:pt x="10781" y="7601"/>
                  <a:pt x="10752" y="7947"/>
                </a:cubicBezTo>
                <a:cubicBezTo>
                  <a:pt x="10725" y="8277"/>
                  <a:pt x="10783" y="8919"/>
                  <a:pt x="10935" y="9873"/>
                </a:cubicBezTo>
                <a:cubicBezTo>
                  <a:pt x="11192" y="11482"/>
                  <a:pt x="11398" y="13846"/>
                  <a:pt x="11468" y="15997"/>
                </a:cubicBezTo>
                <a:cubicBezTo>
                  <a:pt x="11499" y="16947"/>
                  <a:pt x="11539" y="17324"/>
                  <a:pt x="11576" y="17103"/>
                </a:cubicBezTo>
                <a:cubicBezTo>
                  <a:pt x="11663" y="16580"/>
                  <a:pt x="11643" y="14431"/>
                  <a:pt x="11533" y="12658"/>
                </a:cubicBezTo>
                <a:cubicBezTo>
                  <a:pt x="11440" y="11159"/>
                  <a:pt x="11438" y="11026"/>
                  <a:pt x="11544" y="10733"/>
                </a:cubicBezTo>
                <a:cubicBezTo>
                  <a:pt x="11606" y="10560"/>
                  <a:pt x="11697" y="10426"/>
                  <a:pt x="11743" y="10426"/>
                </a:cubicBezTo>
                <a:cubicBezTo>
                  <a:pt x="11861" y="10426"/>
                  <a:pt x="12008" y="9478"/>
                  <a:pt x="12060" y="8377"/>
                </a:cubicBezTo>
                <a:cubicBezTo>
                  <a:pt x="12114" y="7251"/>
                  <a:pt x="12069" y="7216"/>
                  <a:pt x="11829" y="8193"/>
                </a:cubicBezTo>
                <a:cubicBezTo>
                  <a:pt x="11723" y="8623"/>
                  <a:pt x="11581" y="8930"/>
                  <a:pt x="11490" y="8930"/>
                </a:cubicBezTo>
                <a:cubicBezTo>
                  <a:pt x="11400" y="8931"/>
                  <a:pt x="11247" y="8618"/>
                  <a:pt x="11140" y="8193"/>
                </a:cubicBezTo>
                <a:cubicBezTo>
                  <a:pt x="11030" y="7759"/>
                  <a:pt x="10950" y="7517"/>
                  <a:pt x="10887" y="7476"/>
                </a:cubicBezTo>
                <a:close/>
                <a:moveTo>
                  <a:pt x="5051" y="9688"/>
                </a:moveTo>
                <a:cubicBezTo>
                  <a:pt x="4889" y="9688"/>
                  <a:pt x="4978" y="10318"/>
                  <a:pt x="5342" y="11716"/>
                </a:cubicBezTo>
                <a:lnTo>
                  <a:pt x="5719" y="13150"/>
                </a:lnTo>
                <a:lnTo>
                  <a:pt x="5342" y="14584"/>
                </a:lnTo>
                <a:cubicBezTo>
                  <a:pt x="5136" y="15373"/>
                  <a:pt x="4970" y="16103"/>
                  <a:pt x="4970" y="16202"/>
                </a:cubicBezTo>
                <a:cubicBezTo>
                  <a:pt x="4970" y="16704"/>
                  <a:pt x="5174" y="16239"/>
                  <a:pt x="5493" y="15014"/>
                </a:cubicBezTo>
                <a:lnTo>
                  <a:pt x="5848" y="13662"/>
                </a:lnTo>
                <a:lnTo>
                  <a:pt x="6219" y="15034"/>
                </a:lnTo>
                <a:cubicBezTo>
                  <a:pt x="6464" y="15954"/>
                  <a:pt x="6628" y="16408"/>
                  <a:pt x="6709" y="16345"/>
                </a:cubicBezTo>
                <a:cubicBezTo>
                  <a:pt x="6809" y="16267"/>
                  <a:pt x="6757" y="15952"/>
                  <a:pt x="6424" y="14625"/>
                </a:cubicBezTo>
                <a:lnTo>
                  <a:pt x="6020" y="13006"/>
                </a:lnTo>
                <a:lnTo>
                  <a:pt x="6408" y="11532"/>
                </a:lnTo>
                <a:cubicBezTo>
                  <a:pt x="6667" y="10554"/>
                  <a:pt x="6774" y="9997"/>
                  <a:pt x="6731" y="9832"/>
                </a:cubicBezTo>
                <a:cubicBezTo>
                  <a:pt x="6687" y="9666"/>
                  <a:pt x="6534" y="10058"/>
                  <a:pt x="6273" y="11040"/>
                </a:cubicBezTo>
                <a:lnTo>
                  <a:pt x="5886" y="12515"/>
                </a:lnTo>
                <a:lnTo>
                  <a:pt x="5509" y="11102"/>
                </a:lnTo>
                <a:cubicBezTo>
                  <a:pt x="5301" y="10320"/>
                  <a:pt x="5095" y="9688"/>
                  <a:pt x="5051" y="9688"/>
                </a:cubicBezTo>
                <a:close/>
                <a:moveTo>
                  <a:pt x="2607" y="10631"/>
                </a:moveTo>
                <a:cubicBezTo>
                  <a:pt x="2546" y="10675"/>
                  <a:pt x="2515" y="11021"/>
                  <a:pt x="2462" y="11716"/>
                </a:cubicBezTo>
                <a:cubicBezTo>
                  <a:pt x="2370" y="12904"/>
                  <a:pt x="2376" y="13033"/>
                  <a:pt x="2478" y="13314"/>
                </a:cubicBezTo>
                <a:cubicBezTo>
                  <a:pt x="2539" y="13481"/>
                  <a:pt x="2643" y="13783"/>
                  <a:pt x="2715" y="13990"/>
                </a:cubicBezTo>
                <a:cubicBezTo>
                  <a:pt x="2872" y="14441"/>
                  <a:pt x="2899" y="14344"/>
                  <a:pt x="3005" y="12925"/>
                </a:cubicBezTo>
                <a:cubicBezTo>
                  <a:pt x="3083" y="11883"/>
                  <a:pt x="3080" y="11804"/>
                  <a:pt x="2935" y="11368"/>
                </a:cubicBezTo>
                <a:cubicBezTo>
                  <a:pt x="2761" y="10842"/>
                  <a:pt x="2668" y="10586"/>
                  <a:pt x="2607" y="106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0" name="IMG_4334.png" descr="IMG_4334.png"/>
          <p:cNvPicPr>
            <a:picLocks noChangeAspect="1"/>
          </p:cNvPicPr>
          <p:nvPr/>
        </p:nvPicPr>
        <p:blipFill>
          <a:blip r:embed="rId3">
            <a:extLst/>
          </a:blip>
          <a:srcRect l="29141" t="7187" r="17254" b="7187"/>
          <a:stretch>
            <a:fillRect/>
          </a:stretch>
        </p:blipFill>
        <p:spPr>
          <a:xfrm>
            <a:off x="4844535" y="1263114"/>
            <a:ext cx="3141423" cy="350508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sp>
        <p:nvSpPr>
          <p:cNvPr id="961" name="رجوع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742967" y="2442704"/>
            <a:ext cx="1897013" cy="1577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4679A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sz="2600">
                <a:solidFill>
                  <a:srgbClr val="FFFFFF"/>
                </a:solidFill>
                <a:latin typeface="Almarai Extrabold"/>
                <a:ea typeface="Almarai Extrabold"/>
                <a:cs typeface="Almarai Extrabold"/>
                <a:sym typeface="Almarai Extrabold"/>
              </a:rPr>
              <a:t>رجوع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64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65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66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7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42127" t="53261" r="2604" b="39680"/>
          <a:stretch>
            <a:fillRect/>
          </a:stretch>
        </p:blipFill>
        <p:spPr>
          <a:xfrm>
            <a:off x="929466" y="1473712"/>
            <a:ext cx="2935733" cy="261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34" fill="norm" stroke="1" extrusionOk="0">
                <a:moveTo>
                  <a:pt x="2154" y="2"/>
                </a:moveTo>
                <a:cubicBezTo>
                  <a:pt x="2152" y="-22"/>
                  <a:pt x="2096" y="255"/>
                  <a:pt x="2029" y="619"/>
                </a:cubicBezTo>
                <a:cubicBezTo>
                  <a:pt x="1954" y="1020"/>
                  <a:pt x="1903" y="1429"/>
                  <a:pt x="1900" y="1626"/>
                </a:cubicBezTo>
                <a:cubicBezTo>
                  <a:pt x="1896" y="1896"/>
                  <a:pt x="1914" y="1835"/>
                  <a:pt x="2017" y="1268"/>
                </a:cubicBezTo>
                <a:cubicBezTo>
                  <a:pt x="2121" y="696"/>
                  <a:pt x="2174" y="194"/>
                  <a:pt x="2154" y="2"/>
                </a:cubicBezTo>
                <a:close/>
                <a:moveTo>
                  <a:pt x="19187" y="327"/>
                </a:moveTo>
                <a:cubicBezTo>
                  <a:pt x="19145" y="414"/>
                  <a:pt x="19098" y="1660"/>
                  <a:pt x="19120" y="2113"/>
                </a:cubicBezTo>
                <a:cubicBezTo>
                  <a:pt x="19142" y="2559"/>
                  <a:pt x="19203" y="2583"/>
                  <a:pt x="19240" y="2178"/>
                </a:cubicBezTo>
                <a:cubicBezTo>
                  <a:pt x="19294" y="1579"/>
                  <a:pt x="19254" y="189"/>
                  <a:pt x="19187" y="327"/>
                </a:cubicBezTo>
                <a:close/>
                <a:moveTo>
                  <a:pt x="9864" y="1106"/>
                </a:moveTo>
                <a:cubicBezTo>
                  <a:pt x="9864" y="904"/>
                  <a:pt x="9838" y="979"/>
                  <a:pt x="9753" y="1398"/>
                </a:cubicBezTo>
                <a:cubicBezTo>
                  <a:pt x="9651" y="1904"/>
                  <a:pt x="9601" y="2329"/>
                  <a:pt x="9601" y="2698"/>
                </a:cubicBezTo>
                <a:cubicBezTo>
                  <a:pt x="9601" y="2780"/>
                  <a:pt x="9661" y="2516"/>
                  <a:pt x="9732" y="2113"/>
                </a:cubicBezTo>
                <a:cubicBezTo>
                  <a:pt x="9805" y="1705"/>
                  <a:pt x="9864" y="1253"/>
                  <a:pt x="9864" y="1106"/>
                </a:cubicBezTo>
                <a:close/>
                <a:moveTo>
                  <a:pt x="2139" y="2048"/>
                </a:moveTo>
                <a:cubicBezTo>
                  <a:pt x="2133" y="1625"/>
                  <a:pt x="2127" y="1713"/>
                  <a:pt x="2102" y="2600"/>
                </a:cubicBezTo>
                <a:cubicBezTo>
                  <a:pt x="2093" y="2883"/>
                  <a:pt x="2091" y="2877"/>
                  <a:pt x="2066" y="2600"/>
                </a:cubicBezTo>
                <a:cubicBezTo>
                  <a:pt x="2042" y="2323"/>
                  <a:pt x="2037" y="2324"/>
                  <a:pt x="2020" y="2698"/>
                </a:cubicBezTo>
                <a:cubicBezTo>
                  <a:pt x="1998" y="3175"/>
                  <a:pt x="1952" y="3248"/>
                  <a:pt x="1956" y="2795"/>
                </a:cubicBezTo>
                <a:cubicBezTo>
                  <a:pt x="1957" y="2621"/>
                  <a:pt x="1952" y="2513"/>
                  <a:pt x="1944" y="2568"/>
                </a:cubicBezTo>
                <a:cubicBezTo>
                  <a:pt x="1927" y="2684"/>
                  <a:pt x="1925" y="3623"/>
                  <a:pt x="1941" y="3802"/>
                </a:cubicBezTo>
                <a:cubicBezTo>
                  <a:pt x="1956" y="3963"/>
                  <a:pt x="1959" y="3980"/>
                  <a:pt x="1999" y="3737"/>
                </a:cubicBezTo>
                <a:cubicBezTo>
                  <a:pt x="2019" y="3622"/>
                  <a:pt x="2051" y="3520"/>
                  <a:pt x="2069" y="3510"/>
                </a:cubicBezTo>
                <a:cubicBezTo>
                  <a:pt x="2109" y="3487"/>
                  <a:pt x="2149" y="2635"/>
                  <a:pt x="2139" y="2048"/>
                </a:cubicBezTo>
                <a:close/>
                <a:moveTo>
                  <a:pt x="5233" y="2763"/>
                </a:moveTo>
                <a:cubicBezTo>
                  <a:pt x="5233" y="2561"/>
                  <a:pt x="5209" y="2636"/>
                  <a:pt x="5125" y="3055"/>
                </a:cubicBezTo>
                <a:cubicBezTo>
                  <a:pt x="5023" y="3561"/>
                  <a:pt x="4973" y="3953"/>
                  <a:pt x="4973" y="4322"/>
                </a:cubicBezTo>
                <a:cubicBezTo>
                  <a:pt x="4973" y="4404"/>
                  <a:pt x="5032" y="4140"/>
                  <a:pt x="5104" y="3737"/>
                </a:cubicBezTo>
                <a:cubicBezTo>
                  <a:pt x="5177" y="3329"/>
                  <a:pt x="5233" y="2909"/>
                  <a:pt x="5233" y="2763"/>
                </a:cubicBezTo>
                <a:close/>
                <a:moveTo>
                  <a:pt x="6362" y="3315"/>
                </a:moveTo>
                <a:cubicBezTo>
                  <a:pt x="6362" y="3113"/>
                  <a:pt x="6336" y="3156"/>
                  <a:pt x="6251" y="3575"/>
                </a:cubicBezTo>
                <a:cubicBezTo>
                  <a:pt x="6149" y="4080"/>
                  <a:pt x="6099" y="4505"/>
                  <a:pt x="6099" y="4874"/>
                </a:cubicBezTo>
                <a:cubicBezTo>
                  <a:pt x="6099" y="4956"/>
                  <a:pt x="6159" y="4692"/>
                  <a:pt x="6231" y="4289"/>
                </a:cubicBezTo>
                <a:cubicBezTo>
                  <a:pt x="6304" y="3881"/>
                  <a:pt x="6362" y="3462"/>
                  <a:pt x="6362" y="3315"/>
                </a:cubicBezTo>
                <a:close/>
                <a:moveTo>
                  <a:pt x="2603" y="3964"/>
                </a:moveTo>
                <a:cubicBezTo>
                  <a:pt x="2593" y="3929"/>
                  <a:pt x="2584" y="3985"/>
                  <a:pt x="2571" y="4159"/>
                </a:cubicBezTo>
                <a:cubicBezTo>
                  <a:pt x="2558" y="4337"/>
                  <a:pt x="2560" y="5182"/>
                  <a:pt x="2586" y="7277"/>
                </a:cubicBezTo>
                <a:cubicBezTo>
                  <a:pt x="2628" y="10707"/>
                  <a:pt x="2630" y="10702"/>
                  <a:pt x="2481" y="10623"/>
                </a:cubicBezTo>
                <a:cubicBezTo>
                  <a:pt x="2372" y="10564"/>
                  <a:pt x="2376" y="10658"/>
                  <a:pt x="2399" y="9291"/>
                </a:cubicBezTo>
                <a:cubicBezTo>
                  <a:pt x="2407" y="8856"/>
                  <a:pt x="2399" y="8609"/>
                  <a:pt x="2373" y="8317"/>
                </a:cubicBezTo>
                <a:cubicBezTo>
                  <a:pt x="2299" y="7496"/>
                  <a:pt x="2167" y="8078"/>
                  <a:pt x="2014" y="9843"/>
                </a:cubicBezTo>
                <a:cubicBezTo>
                  <a:pt x="1953" y="10549"/>
                  <a:pt x="1931" y="10655"/>
                  <a:pt x="1880" y="10655"/>
                </a:cubicBezTo>
                <a:cubicBezTo>
                  <a:pt x="1836" y="10655"/>
                  <a:pt x="1810" y="10575"/>
                  <a:pt x="1792" y="10298"/>
                </a:cubicBezTo>
                <a:lnTo>
                  <a:pt x="1769" y="9908"/>
                </a:lnTo>
                <a:lnTo>
                  <a:pt x="1725" y="10298"/>
                </a:lnTo>
                <a:cubicBezTo>
                  <a:pt x="1673" y="10751"/>
                  <a:pt x="1560" y="10818"/>
                  <a:pt x="1512" y="10428"/>
                </a:cubicBezTo>
                <a:cubicBezTo>
                  <a:pt x="1485" y="10207"/>
                  <a:pt x="1480" y="10200"/>
                  <a:pt x="1462" y="10460"/>
                </a:cubicBezTo>
                <a:cubicBezTo>
                  <a:pt x="1435" y="10866"/>
                  <a:pt x="1436" y="11291"/>
                  <a:pt x="1465" y="11565"/>
                </a:cubicBezTo>
                <a:cubicBezTo>
                  <a:pt x="1502" y="11904"/>
                  <a:pt x="1495" y="12336"/>
                  <a:pt x="1439" y="13188"/>
                </a:cubicBezTo>
                <a:cubicBezTo>
                  <a:pt x="1389" y="13952"/>
                  <a:pt x="1257" y="14841"/>
                  <a:pt x="1185" y="14877"/>
                </a:cubicBezTo>
                <a:cubicBezTo>
                  <a:pt x="1159" y="14891"/>
                  <a:pt x="1164" y="14940"/>
                  <a:pt x="1203" y="15137"/>
                </a:cubicBezTo>
                <a:cubicBezTo>
                  <a:pt x="1343" y="15850"/>
                  <a:pt x="1448" y="15196"/>
                  <a:pt x="1512" y="13221"/>
                </a:cubicBezTo>
                <a:cubicBezTo>
                  <a:pt x="1550" y="12061"/>
                  <a:pt x="1551" y="12024"/>
                  <a:pt x="1617" y="11922"/>
                </a:cubicBezTo>
                <a:cubicBezTo>
                  <a:pt x="1654" y="11865"/>
                  <a:pt x="1699" y="11695"/>
                  <a:pt x="1713" y="11532"/>
                </a:cubicBezTo>
                <a:cubicBezTo>
                  <a:pt x="1738" y="11258"/>
                  <a:pt x="1741" y="11256"/>
                  <a:pt x="1781" y="11565"/>
                </a:cubicBezTo>
                <a:cubicBezTo>
                  <a:pt x="1804" y="11748"/>
                  <a:pt x="1838" y="11948"/>
                  <a:pt x="1856" y="11987"/>
                </a:cubicBezTo>
                <a:cubicBezTo>
                  <a:pt x="1879" y="12037"/>
                  <a:pt x="1889" y="12155"/>
                  <a:pt x="1886" y="12441"/>
                </a:cubicBezTo>
                <a:cubicBezTo>
                  <a:pt x="1879" y="12987"/>
                  <a:pt x="1903" y="12973"/>
                  <a:pt x="1926" y="12409"/>
                </a:cubicBezTo>
                <a:cubicBezTo>
                  <a:pt x="1947" y="11896"/>
                  <a:pt x="1954" y="11892"/>
                  <a:pt x="2338" y="11954"/>
                </a:cubicBezTo>
                <a:cubicBezTo>
                  <a:pt x="2600" y="11997"/>
                  <a:pt x="2624" y="11915"/>
                  <a:pt x="2656" y="11012"/>
                </a:cubicBezTo>
                <a:cubicBezTo>
                  <a:pt x="2688" y="10123"/>
                  <a:pt x="2689" y="9181"/>
                  <a:pt x="2659" y="7245"/>
                </a:cubicBezTo>
                <a:cubicBezTo>
                  <a:pt x="2641" y="6139"/>
                  <a:pt x="2640" y="5640"/>
                  <a:pt x="2653" y="5328"/>
                </a:cubicBezTo>
                <a:cubicBezTo>
                  <a:pt x="2667" y="4995"/>
                  <a:pt x="2663" y="4793"/>
                  <a:pt x="2641" y="4419"/>
                </a:cubicBezTo>
                <a:cubicBezTo>
                  <a:pt x="2626" y="4150"/>
                  <a:pt x="2614" y="3999"/>
                  <a:pt x="2603" y="3964"/>
                </a:cubicBezTo>
                <a:close/>
                <a:moveTo>
                  <a:pt x="6496" y="3964"/>
                </a:moveTo>
                <a:cubicBezTo>
                  <a:pt x="6486" y="3929"/>
                  <a:pt x="6477" y="3985"/>
                  <a:pt x="6464" y="4159"/>
                </a:cubicBezTo>
                <a:cubicBezTo>
                  <a:pt x="6451" y="4337"/>
                  <a:pt x="6453" y="5182"/>
                  <a:pt x="6479" y="7277"/>
                </a:cubicBezTo>
                <a:cubicBezTo>
                  <a:pt x="6520" y="10632"/>
                  <a:pt x="6519" y="10655"/>
                  <a:pt x="6385" y="10655"/>
                </a:cubicBezTo>
                <a:cubicBezTo>
                  <a:pt x="6315" y="10655"/>
                  <a:pt x="6294" y="10593"/>
                  <a:pt x="6280" y="10298"/>
                </a:cubicBezTo>
                <a:cubicBezTo>
                  <a:pt x="6263" y="9934"/>
                  <a:pt x="6264" y="9925"/>
                  <a:pt x="6219" y="10298"/>
                </a:cubicBezTo>
                <a:cubicBezTo>
                  <a:pt x="6181" y="10614"/>
                  <a:pt x="6154" y="10668"/>
                  <a:pt x="6044" y="10623"/>
                </a:cubicBezTo>
                <a:cubicBezTo>
                  <a:pt x="5915" y="10569"/>
                  <a:pt x="5863" y="10278"/>
                  <a:pt x="5965" y="10168"/>
                </a:cubicBezTo>
                <a:cubicBezTo>
                  <a:pt x="5994" y="10137"/>
                  <a:pt x="6020" y="10042"/>
                  <a:pt x="6021" y="9973"/>
                </a:cubicBezTo>
                <a:cubicBezTo>
                  <a:pt x="6021" y="9904"/>
                  <a:pt x="6024" y="9679"/>
                  <a:pt x="6029" y="9453"/>
                </a:cubicBezTo>
                <a:cubicBezTo>
                  <a:pt x="6039" y="9059"/>
                  <a:pt x="6036" y="9031"/>
                  <a:pt x="5933" y="9031"/>
                </a:cubicBezTo>
                <a:cubicBezTo>
                  <a:pt x="5860" y="9031"/>
                  <a:pt x="5789" y="8887"/>
                  <a:pt x="5711" y="8576"/>
                </a:cubicBezTo>
                <a:cubicBezTo>
                  <a:pt x="5563" y="7981"/>
                  <a:pt x="5507" y="7994"/>
                  <a:pt x="5463" y="8609"/>
                </a:cubicBezTo>
                <a:cubicBezTo>
                  <a:pt x="5415" y="9285"/>
                  <a:pt x="5422" y="9354"/>
                  <a:pt x="5501" y="9258"/>
                </a:cubicBezTo>
                <a:cubicBezTo>
                  <a:pt x="5579" y="9164"/>
                  <a:pt x="5666" y="9452"/>
                  <a:pt x="5656" y="9778"/>
                </a:cubicBezTo>
                <a:cubicBezTo>
                  <a:pt x="5646" y="10113"/>
                  <a:pt x="5497" y="10639"/>
                  <a:pt x="5405" y="10655"/>
                </a:cubicBezTo>
                <a:cubicBezTo>
                  <a:pt x="5290" y="10675"/>
                  <a:pt x="5272" y="10424"/>
                  <a:pt x="5241" y="8122"/>
                </a:cubicBezTo>
                <a:cubicBezTo>
                  <a:pt x="5227" y="7081"/>
                  <a:pt x="5215" y="6201"/>
                  <a:pt x="5212" y="6173"/>
                </a:cubicBezTo>
                <a:cubicBezTo>
                  <a:pt x="5210" y="6144"/>
                  <a:pt x="5193" y="6274"/>
                  <a:pt x="5177" y="6465"/>
                </a:cubicBezTo>
                <a:cubicBezTo>
                  <a:pt x="5153" y="6768"/>
                  <a:pt x="5153" y="6946"/>
                  <a:pt x="5168" y="7862"/>
                </a:cubicBezTo>
                <a:cubicBezTo>
                  <a:pt x="5206" y="10140"/>
                  <a:pt x="5183" y="10655"/>
                  <a:pt x="5046" y="10655"/>
                </a:cubicBezTo>
                <a:cubicBezTo>
                  <a:pt x="4988" y="10655"/>
                  <a:pt x="4953" y="10561"/>
                  <a:pt x="4938" y="10363"/>
                </a:cubicBezTo>
                <a:cubicBezTo>
                  <a:pt x="4918" y="10099"/>
                  <a:pt x="4917" y="10122"/>
                  <a:pt x="4906" y="10428"/>
                </a:cubicBezTo>
                <a:cubicBezTo>
                  <a:pt x="4899" y="10613"/>
                  <a:pt x="4892" y="10971"/>
                  <a:pt x="4891" y="11240"/>
                </a:cubicBezTo>
                <a:cubicBezTo>
                  <a:pt x="4890" y="11637"/>
                  <a:pt x="4898" y="11763"/>
                  <a:pt x="4935" y="11824"/>
                </a:cubicBezTo>
                <a:cubicBezTo>
                  <a:pt x="4960" y="11866"/>
                  <a:pt x="4989" y="11907"/>
                  <a:pt x="4999" y="11922"/>
                </a:cubicBezTo>
                <a:cubicBezTo>
                  <a:pt x="5049" y="11996"/>
                  <a:pt x="5124" y="11653"/>
                  <a:pt x="5166" y="11175"/>
                </a:cubicBezTo>
                <a:lnTo>
                  <a:pt x="5212" y="10655"/>
                </a:lnTo>
                <a:lnTo>
                  <a:pt x="5247" y="11305"/>
                </a:lnTo>
                <a:cubicBezTo>
                  <a:pt x="5280" y="11914"/>
                  <a:pt x="5287" y="11954"/>
                  <a:pt x="5367" y="11954"/>
                </a:cubicBezTo>
                <a:cubicBezTo>
                  <a:pt x="5432" y="11954"/>
                  <a:pt x="5486" y="11779"/>
                  <a:pt x="5597" y="11207"/>
                </a:cubicBezTo>
                <a:cubicBezTo>
                  <a:pt x="5678" y="10796"/>
                  <a:pt x="5767" y="10442"/>
                  <a:pt x="5796" y="10428"/>
                </a:cubicBezTo>
                <a:cubicBezTo>
                  <a:pt x="5843" y="10405"/>
                  <a:pt x="5848" y="10447"/>
                  <a:pt x="5843" y="10915"/>
                </a:cubicBezTo>
                <a:cubicBezTo>
                  <a:pt x="5833" y="11790"/>
                  <a:pt x="5859" y="11954"/>
                  <a:pt x="6018" y="11954"/>
                </a:cubicBezTo>
                <a:cubicBezTo>
                  <a:pt x="6134" y="11954"/>
                  <a:pt x="6169" y="11885"/>
                  <a:pt x="6202" y="11597"/>
                </a:cubicBezTo>
                <a:cubicBezTo>
                  <a:pt x="6241" y="11248"/>
                  <a:pt x="6242" y="11248"/>
                  <a:pt x="6269" y="11597"/>
                </a:cubicBezTo>
                <a:cubicBezTo>
                  <a:pt x="6289" y="11855"/>
                  <a:pt x="6317" y="11956"/>
                  <a:pt x="6374" y="11954"/>
                </a:cubicBezTo>
                <a:cubicBezTo>
                  <a:pt x="6494" y="11950"/>
                  <a:pt x="6520" y="11800"/>
                  <a:pt x="6549" y="11012"/>
                </a:cubicBezTo>
                <a:cubicBezTo>
                  <a:pt x="6581" y="10124"/>
                  <a:pt x="6582" y="9180"/>
                  <a:pt x="6552" y="7245"/>
                </a:cubicBezTo>
                <a:cubicBezTo>
                  <a:pt x="6534" y="6139"/>
                  <a:pt x="6533" y="5640"/>
                  <a:pt x="6546" y="5328"/>
                </a:cubicBezTo>
                <a:cubicBezTo>
                  <a:pt x="6559" y="4995"/>
                  <a:pt x="6556" y="4793"/>
                  <a:pt x="6534" y="4419"/>
                </a:cubicBezTo>
                <a:cubicBezTo>
                  <a:pt x="6518" y="4150"/>
                  <a:pt x="6507" y="3999"/>
                  <a:pt x="6496" y="3964"/>
                </a:cubicBezTo>
                <a:close/>
                <a:moveTo>
                  <a:pt x="9015" y="3964"/>
                </a:moveTo>
                <a:cubicBezTo>
                  <a:pt x="9004" y="3929"/>
                  <a:pt x="8995" y="3985"/>
                  <a:pt x="8983" y="4159"/>
                </a:cubicBezTo>
                <a:cubicBezTo>
                  <a:pt x="8969" y="4337"/>
                  <a:pt x="8972" y="5182"/>
                  <a:pt x="8997" y="7277"/>
                </a:cubicBezTo>
                <a:cubicBezTo>
                  <a:pt x="9038" y="10632"/>
                  <a:pt x="9037" y="10655"/>
                  <a:pt x="8904" y="10655"/>
                </a:cubicBezTo>
                <a:cubicBezTo>
                  <a:pt x="8833" y="10655"/>
                  <a:pt x="8813" y="10599"/>
                  <a:pt x="8799" y="10298"/>
                </a:cubicBezTo>
                <a:lnTo>
                  <a:pt x="8781" y="9941"/>
                </a:lnTo>
                <a:lnTo>
                  <a:pt x="8740" y="10298"/>
                </a:lnTo>
                <a:cubicBezTo>
                  <a:pt x="8714" y="10526"/>
                  <a:pt x="8672" y="10655"/>
                  <a:pt x="8632" y="10655"/>
                </a:cubicBezTo>
                <a:cubicBezTo>
                  <a:pt x="8572" y="10655"/>
                  <a:pt x="8569" y="10614"/>
                  <a:pt x="8539" y="9843"/>
                </a:cubicBezTo>
                <a:cubicBezTo>
                  <a:pt x="8495" y="8707"/>
                  <a:pt x="8447" y="8806"/>
                  <a:pt x="8376" y="10135"/>
                </a:cubicBezTo>
                <a:cubicBezTo>
                  <a:pt x="8313" y="11299"/>
                  <a:pt x="8335" y="11954"/>
                  <a:pt x="8434" y="11954"/>
                </a:cubicBezTo>
                <a:cubicBezTo>
                  <a:pt x="8527" y="11954"/>
                  <a:pt x="8485" y="13117"/>
                  <a:pt x="8370" y="13773"/>
                </a:cubicBezTo>
                <a:cubicBezTo>
                  <a:pt x="8315" y="14085"/>
                  <a:pt x="8283" y="14142"/>
                  <a:pt x="8206" y="14065"/>
                </a:cubicBezTo>
                <a:cubicBezTo>
                  <a:pt x="8154" y="14013"/>
                  <a:pt x="8113" y="14032"/>
                  <a:pt x="8113" y="14098"/>
                </a:cubicBezTo>
                <a:cubicBezTo>
                  <a:pt x="8114" y="14310"/>
                  <a:pt x="8170" y="14996"/>
                  <a:pt x="8203" y="15202"/>
                </a:cubicBezTo>
                <a:cubicBezTo>
                  <a:pt x="8310" y="15857"/>
                  <a:pt x="8434" y="14966"/>
                  <a:pt x="8513" y="12994"/>
                </a:cubicBezTo>
                <a:cubicBezTo>
                  <a:pt x="8553" y="11981"/>
                  <a:pt x="8556" y="11954"/>
                  <a:pt x="8618" y="11954"/>
                </a:cubicBezTo>
                <a:cubicBezTo>
                  <a:pt x="8656" y="11954"/>
                  <a:pt x="8696" y="11808"/>
                  <a:pt x="8720" y="11597"/>
                </a:cubicBezTo>
                <a:cubicBezTo>
                  <a:pt x="8760" y="11248"/>
                  <a:pt x="8760" y="11248"/>
                  <a:pt x="8787" y="11597"/>
                </a:cubicBezTo>
                <a:cubicBezTo>
                  <a:pt x="8807" y="11855"/>
                  <a:pt x="8835" y="11956"/>
                  <a:pt x="8892" y="11954"/>
                </a:cubicBezTo>
                <a:cubicBezTo>
                  <a:pt x="9013" y="11950"/>
                  <a:pt x="9039" y="11800"/>
                  <a:pt x="9067" y="11012"/>
                </a:cubicBezTo>
                <a:cubicBezTo>
                  <a:pt x="9099" y="10124"/>
                  <a:pt x="9101" y="9180"/>
                  <a:pt x="9070" y="7245"/>
                </a:cubicBezTo>
                <a:cubicBezTo>
                  <a:pt x="9053" y="6139"/>
                  <a:pt x="9051" y="5640"/>
                  <a:pt x="9064" y="5328"/>
                </a:cubicBezTo>
                <a:cubicBezTo>
                  <a:pt x="9078" y="4995"/>
                  <a:pt x="9075" y="4793"/>
                  <a:pt x="9053" y="4419"/>
                </a:cubicBezTo>
                <a:cubicBezTo>
                  <a:pt x="9037" y="4150"/>
                  <a:pt x="9025" y="3999"/>
                  <a:pt x="9015" y="3964"/>
                </a:cubicBezTo>
                <a:close/>
                <a:moveTo>
                  <a:pt x="13754" y="3964"/>
                </a:moveTo>
                <a:cubicBezTo>
                  <a:pt x="13746" y="3966"/>
                  <a:pt x="13738" y="4039"/>
                  <a:pt x="13722" y="4224"/>
                </a:cubicBezTo>
                <a:cubicBezTo>
                  <a:pt x="13689" y="4589"/>
                  <a:pt x="13688" y="4638"/>
                  <a:pt x="13713" y="6108"/>
                </a:cubicBezTo>
                <a:cubicBezTo>
                  <a:pt x="13750" y="8276"/>
                  <a:pt x="13748" y="9837"/>
                  <a:pt x="13707" y="10298"/>
                </a:cubicBezTo>
                <a:cubicBezTo>
                  <a:pt x="13663" y="10792"/>
                  <a:pt x="13551" y="10819"/>
                  <a:pt x="13523" y="10330"/>
                </a:cubicBezTo>
                <a:cubicBezTo>
                  <a:pt x="13504" y="9985"/>
                  <a:pt x="13504" y="9985"/>
                  <a:pt x="13465" y="10330"/>
                </a:cubicBezTo>
                <a:cubicBezTo>
                  <a:pt x="13418" y="10736"/>
                  <a:pt x="13293" y="10791"/>
                  <a:pt x="13266" y="10428"/>
                </a:cubicBezTo>
                <a:cubicBezTo>
                  <a:pt x="13238" y="10042"/>
                  <a:pt x="13217" y="8713"/>
                  <a:pt x="13205" y="6433"/>
                </a:cubicBezTo>
                <a:cubicBezTo>
                  <a:pt x="13194" y="4332"/>
                  <a:pt x="13194" y="4282"/>
                  <a:pt x="13164" y="4614"/>
                </a:cubicBezTo>
                <a:cubicBezTo>
                  <a:pt x="13135" y="4939"/>
                  <a:pt x="13134" y="5151"/>
                  <a:pt x="13153" y="9356"/>
                </a:cubicBezTo>
                <a:cubicBezTo>
                  <a:pt x="13169" y="13029"/>
                  <a:pt x="13168" y="13784"/>
                  <a:pt x="13150" y="14033"/>
                </a:cubicBezTo>
                <a:cubicBezTo>
                  <a:pt x="13115" y="14497"/>
                  <a:pt x="13022" y="14845"/>
                  <a:pt x="12937" y="14845"/>
                </a:cubicBezTo>
                <a:cubicBezTo>
                  <a:pt x="12794" y="14845"/>
                  <a:pt x="12736" y="13846"/>
                  <a:pt x="12799" y="12474"/>
                </a:cubicBezTo>
                <a:cubicBezTo>
                  <a:pt x="12838" y="11646"/>
                  <a:pt x="12818" y="11643"/>
                  <a:pt x="12776" y="12474"/>
                </a:cubicBezTo>
                <a:cubicBezTo>
                  <a:pt x="12756" y="12870"/>
                  <a:pt x="12735" y="13599"/>
                  <a:pt x="12729" y="14098"/>
                </a:cubicBezTo>
                <a:cubicBezTo>
                  <a:pt x="12721" y="14934"/>
                  <a:pt x="12724" y="15047"/>
                  <a:pt x="12770" y="15560"/>
                </a:cubicBezTo>
                <a:cubicBezTo>
                  <a:pt x="12815" y="16055"/>
                  <a:pt x="12832" y="16144"/>
                  <a:pt x="12919" y="16144"/>
                </a:cubicBezTo>
                <a:cubicBezTo>
                  <a:pt x="13034" y="16144"/>
                  <a:pt x="13124" y="15770"/>
                  <a:pt x="13161" y="15137"/>
                </a:cubicBezTo>
                <a:cubicBezTo>
                  <a:pt x="13176" y="14886"/>
                  <a:pt x="13196" y="13981"/>
                  <a:pt x="13208" y="13156"/>
                </a:cubicBezTo>
                <a:cubicBezTo>
                  <a:pt x="13219" y="12331"/>
                  <a:pt x="13230" y="11642"/>
                  <a:pt x="13231" y="11597"/>
                </a:cubicBezTo>
                <a:cubicBezTo>
                  <a:pt x="13232" y="11552"/>
                  <a:pt x="13241" y="11607"/>
                  <a:pt x="13252" y="11727"/>
                </a:cubicBezTo>
                <a:cubicBezTo>
                  <a:pt x="13283" y="12075"/>
                  <a:pt x="13402" y="11997"/>
                  <a:pt x="13447" y="11597"/>
                </a:cubicBezTo>
                <a:cubicBezTo>
                  <a:pt x="13487" y="11252"/>
                  <a:pt x="13489" y="11229"/>
                  <a:pt x="13514" y="11565"/>
                </a:cubicBezTo>
                <a:cubicBezTo>
                  <a:pt x="13539" y="11881"/>
                  <a:pt x="13569" y="11916"/>
                  <a:pt x="13908" y="11922"/>
                </a:cubicBezTo>
                <a:cubicBezTo>
                  <a:pt x="14246" y="11927"/>
                  <a:pt x="14277" y="11917"/>
                  <a:pt x="14314" y="11597"/>
                </a:cubicBezTo>
                <a:cubicBezTo>
                  <a:pt x="14353" y="11254"/>
                  <a:pt x="14354" y="11249"/>
                  <a:pt x="14381" y="11597"/>
                </a:cubicBezTo>
                <a:cubicBezTo>
                  <a:pt x="14417" y="12066"/>
                  <a:pt x="14522" y="12062"/>
                  <a:pt x="14574" y="11597"/>
                </a:cubicBezTo>
                <a:cubicBezTo>
                  <a:pt x="14611" y="11259"/>
                  <a:pt x="14614" y="11259"/>
                  <a:pt x="14652" y="11597"/>
                </a:cubicBezTo>
                <a:cubicBezTo>
                  <a:pt x="14704" y="12045"/>
                  <a:pt x="14772" y="12028"/>
                  <a:pt x="14825" y="11565"/>
                </a:cubicBezTo>
                <a:lnTo>
                  <a:pt x="14865" y="11207"/>
                </a:lnTo>
                <a:lnTo>
                  <a:pt x="14883" y="11565"/>
                </a:lnTo>
                <a:cubicBezTo>
                  <a:pt x="14905" y="12012"/>
                  <a:pt x="14959" y="12040"/>
                  <a:pt x="15000" y="11629"/>
                </a:cubicBezTo>
                <a:cubicBezTo>
                  <a:pt x="15028" y="11349"/>
                  <a:pt x="15033" y="11349"/>
                  <a:pt x="15061" y="11629"/>
                </a:cubicBezTo>
                <a:cubicBezTo>
                  <a:pt x="15103" y="12056"/>
                  <a:pt x="15169" y="12002"/>
                  <a:pt x="15222" y="11500"/>
                </a:cubicBezTo>
                <a:lnTo>
                  <a:pt x="15265" y="11077"/>
                </a:lnTo>
                <a:lnTo>
                  <a:pt x="15341" y="11694"/>
                </a:lnTo>
                <a:cubicBezTo>
                  <a:pt x="15430" y="12408"/>
                  <a:pt x="15461" y="12455"/>
                  <a:pt x="15493" y="11922"/>
                </a:cubicBezTo>
                <a:cubicBezTo>
                  <a:pt x="15512" y="11593"/>
                  <a:pt x="15522" y="11552"/>
                  <a:pt x="15551" y="11727"/>
                </a:cubicBezTo>
                <a:cubicBezTo>
                  <a:pt x="15588" y="11947"/>
                  <a:pt x="15719" y="12003"/>
                  <a:pt x="15779" y="11824"/>
                </a:cubicBezTo>
                <a:cubicBezTo>
                  <a:pt x="15823" y="11691"/>
                  <a:pt x="15866" y="10566"/>
                  <a:pt x="15866" y="9518"/>
                </a:cubicBezTo>
                <a:cubicBezTo>
                  <a:pt x="15866" y="9095"/>
                  <a:pt x="15853" y="8075"/>
                  <a:pt x="15840" y="7245"/>
                </a:cubicBezTo>
                <a:cubicBezTo>
                  <a:pt x="15823" y="6139"/>
                  <a:pt x="15822" y="5640"/>
                  <a:pt x="15834" y="5328"/>
                </a:cubicBezTo>
                <a:cubicBezTo>
                  <a:pt x="15848" y="4995"/>
                  <a:pt x="15845" y="4793"/>
                  <a:pt x="15823" y="4419"/>
                </a:cubicBezTo>
                <a:cubicBezTo>
                  <a:pt x="15791" y="3880"/>
                  <a:pt x="15779" y="3811"/>
                  <a:pt x="15753" y="4159"/>
                </a:cubicBezTo>
                <a:cubicBezTo>
                  <a:pt x="15739" y="4337"/>
                  <a:pt x="15745" y="5182"/>
                  <a:pt x="15770" y="7277"/>
                </a:cubicBezTo>
                <a:cubicBezTo>
                  <a:pt x="15811" y="10664"/>
                  <a:pt x="15811" y="10655"/>
                  <a:pt x="15668" y="10655"/>
                </a:cubicBezTo>
                <a:cubicBezTo>
                  <a:pt x="15576" y="10655"/>
                  <a:pt x="15568" y="10620"/>
                  <a:pt x="15481" y="9746"/>
                </a:cubicBezTo>
                <a:cubicBezTo>
                  <a:pt x="15432" y="9245"/>
                  <a:pt x="15384" y="8836"/>
                  <a:pt x="15376" y="8836"/>
                </a:cubicBezTo>
                <a:cubicBezTo>
                  <a:pt x="15369" y="8836"/>
                  <a:pt x="15329" y="9245"/>
                  <a:pt x="15289" y="9746"/>
                </a:cubicBezTo>
                <a:cubicBezTo>
                  <a:pt x="15223" y="10553"/>
                  <a:pt x="15208" y="10655"/>
                  <a:pt x="15149" y="10655"/>
                </a:cubicBezTo>
                <a:cubicBezTo>
                  <a:pt x="15099" y="10655"/>
                  <a:pt x="15076" y="10553"/>
                  <a:pt x="15058" y="10265"/>
                </a:cubicBezTo>
                <a:lnTo>
                  <a:pt x="15032" y="9908"/>
                </a:lnTo>
                <a:lnTo>
                  <a:pt x="14991" y="10428"/>
                </a:lnTo>
                <a:lnTo>
                  <a:pt x="14950" y="10947"/>
                </a:lnTo>
                <a:lnTo>
                  <a:pt x="14906" y="10428"/>
                </a:lnTo>
                <a:lnTo>
                  <a:pt x="14865" y="9908"/>
                </a:lnTo>
                <a:lnTo>
                  <a:pt x="14828" y="10298"/>
                </a:lnTo>
                <a:cubicBezTo>
                  <a:pt x="14779" y="10810"/>
                  <a:pt x="14696" y="10810"/>
                  <a:pt x="14664" y="10298"/>
                </a:cubicBezTo>
                <a:lnTo>
                  <a:pt x="14641" y="9908"/>
                </a:lnTo>
                <a:lnTo>
                  <a:pt x="14597" y="10298"/>
                </a:lnTo>
                <a:cubicBezTo>
                  <a:pt x="14537" y="10824"/>
                  <a:pt x="14418" y="10815"/>
                  <a:pt x="14393" y="10298"/>
                </a:cubicBezTo>
                <a:cubicBezTo>
                  <a:pt x="14375" y="9934"/>
                  <a:pt x="14374" y="9955"/>
                  <a:pt x="14329" y="10330"/>
                </a:cubicBezTo>
                <a:cubicBezTo>
                  <a:pt x="14294" y="10616"/>
                  <a:pt x="14264" y="10666"/>
                  <a:pt x="14203" y="10623"/>
                </a:cubicBezTo>
                <a:cubicBezTo>
                  <a:pt x="14133" y="10573"/>
                  <a:pt x="14122" y="10517"/>
                  <a:pt x="14127" y="10200"/>
                </a:cubicBezTo>
                <a:cubicBezTo>
                  <a:pt x="14144" y="9098"/>
                  <a:pt x="14138" y="8446"/>
                  <a:pt x="14107" y="8187"/>
                </a:cubicBezTo>
                <a:cubicBezTo>
                  <a:pt x="14060" y="7797"/>
                  <a:pt x="13966" y="7974"/>
                  <a:pt x="13879" y="8641"/>
                </a:cubicBezTo>
                <a:cubicBezTo>
                  <a:pt x="13838" y="8953"/>
                  <a:pt x="13804" y="9139"/>
                  <a:pt x="13800" y="9064"/>
                </a:cubicBezTo>
                <a:cubicBezTo>
                  <a:pt x="13784" y="8715"/>
                  <a:pt x="13779" y="5468"/>
                  <a:pt x="13795" y="4939"/>
                </a:cubicBezTo>
                <a:cubicBezTo>
                  <a:pt x="13801" y="4728"/>
                  <a:pt x="13794" y="4431"/>
                  <a:pt x="13780" y="4224"/>
                </a:cubicBezTo>
                <a:cubicBezTo>
                  <a:pt x="13768" y="4047"/>
                  <a:pt x="13761" y="3962"/>
                  <a:pt x="13754" y="3964"/>
                </a:cubicBezTo>
                <a:close/>
                <a:moveTo>
                  <a:pt x="17174" y="4289"/>
                </a:moveTo>
                <a:cubicBezTo>
                  <a:pt x="17148" y="4137"/>
                  <a:pt x="17138" y="4202"/>
                  <a:pt x="17115" y="4581"/>
                </a:cubicBezTo>
                <a:cubicBezTo>
                  <a:pt x="17089" y="5021"/>
                  <a:pt x="17089" y="5050"/>
                  <a:pt x="17118" y="5296"/>
                </a:cubicBezTo>
                <a:cubicBezTo>
                  <a:pt x="17161" y="5657"/>
                  <a:pt x="17185" y="5629"/>
                  <a:pt x="17206" y="5199"/>
                </a:cubicBezTo>
                <a:cubicBezTo>
                  <a:pt x="17226" y="4782"/>
                  <a:pt x="17219" y="4558"/>
                  <a:pt x="17174" y="4289"/>
                </a:cubicBezTo>
                <a:close/>
                <a:moveTo>
                  <a:pt x="4249" y="4387"/>
                </a:moveTo>
                <a:cubicBezTo>
                  <a:pt x="4244" y="4327"/>
                  <a:pt x="4229" y="4495"/>
                  <a:pt x="4214" y="4744"/>
                </a:cubicBezTo>
                <a:cubicBezTo>
                  <a:pt x="4190" y="5157"/>
                  <a:pt x="4189" y="5399"/>
                  <a:pt x="4211" y="7699"/>
                </a:cubicBezTo>
                <a:cubicBezTo>
                  <a:pt x="4244" y="11068"/>
                  <a:pt x="4249" y="11338"/>
                  <a:pt x="4278" y="11662"/>
                </a:cubicBezTo>
                <a:cubicBezTo>
                  <a:pt x="4317" y="12094"/>
                  <a:pt x="4516" y="12046"/>
                  <a:pt x="4553" y="11597"/>
                </a:cubicBezTo>
                <a:cubicBezTo>
                  <a:pt x="4591" y="11127"/>
                  <a:pt x="4602" y="10111"/>
                  <a:pt x="4579" y="9323"/>
                </a:cubicBezTo>
                <a:cubicBezTo>
                  <a:pt x="4556" y="8560"/>
                  <a:pt x="4537" y="8489"/>
                  <a:pt x="4512" y="9096"/>
                </a:cubicBezTo>
                <a:cubicBezTo>
                  <a:pt x="4498" y="9434"/>
                  <a:pt x="4500" y="9624"/>
                  <a:pt x="4521" y="9973"/>
                </a:cubicBezTo>
                <a:cubicBezTo>
                  <a:pt x="4555" y="10556"/>
                  <a:pt x="4544" y="10655"/>
                  <a:pt x="4442" y="10655"/>
                </a:cubicBezTo>
                <a:cubicBezTo>
                  <a:pt x="4310" y="10655"/>
                  <a:pt x="4299" y="10459"/>
                  <a:pt x="4278" y="7212"/>
                </a:cubicBezTo>
                <a:cubicBezTo>
                  <a:pt x="4269" y="5722"/>
                  <a:pt x="4255" y="4446"/>
                  <a:pt x="4249" y="4387"/>
                </a:cubicBezTo>
                <a:close/>
                <a:moveTo>
                  <a:pt x="11168" y="4387"/>
                </a:moveTo>
                <a:cubicBezTo>
                  <a:pt x="11163" y="4327"/>
                  <a:pt x="11148" y="4495"/>
                  <a:pt x="11133" y="4744"/>
                </a:cubicBezTo>
                <a:cubicBezTo>
                  <a:pt x="11109" y="5157"/>
                  <a:pt x="11108" y="5399"/>
                  <a:pt x="11130" y="7699"/>
                </a:cubicBezTo>
                <a:cubicBezTo>
                  <a:pt x="11163" y="11068"/>
                  <a:pt x="11168" y="11338"/>
                  <a:pt x="11197" y="11662"/>
                </a:cubicBezTo>
                <a:cubicBezTo>
                  <a:pt x="11242" y="12163"/>
                  <a:pt x="11402" y="12038"/>
                  <a:pt x="11515" y="11402"/>
                </a:cubicBezTo>
                <a:cubicBezTo>
                  <a:pt x="11631" y="10751"/>
                  <a:pt x="11774" y="10298"/>
                  <a:pt x="11869" y="10298"/>
                </a:cubicBezTo>
                <a:cubicBezTo>
                  <a:pt x="11930" y="10298"/>
                  <a:pt x="11938" y="10235"/>
                  <a:pt x="11953" y="9746"/>
                </a:cubicBezTo>
                <a:lnTo>
                  <a:pt x="11971" y="9226"/>
                </a:lnTo>
                <a:lnTo>
                  <a:pt x="11895" y="9226"/>
                </a:lnTo>
                <a:cubicBezTo>
                  <a:pt x="11852" y="9225"/>
                  <a:pt x="11756" y="8974"/>
                  <a:pt x="11679" y="8674"/>
                </a:cubicBezTo>
                <a:cubicBezTo>
                  <a:pt x="11505" y="7997"/>
                  <a:pt x="11460" y="7988"/>
                  <a:pt x="11416" y="8609"/>
                </a:cubicBezTo>
                <a:cubicBezTo>
                  <a:pt x="11398" y="8873"/>
                  <a:pt x="11384" y="9124"/>
                  <a:pt x="11384" y="9194"/>
                </a:cubicBezTo>
                <a:cubicBezTo>
                  <a:pt x="11384" y="9263"/>
                  <a:pt x="11422" y="9300"/>
                  <a:pt x="11469" y="9258"/>
                </a:cubicBezTo>
                <a:cubicBezTo>
                  <a:pt x="11559" y="9180"/>
                  <a:pt x="11637" y="9557"/>
                  <a:pt x="11603" y="9908"/>
                </a:cubicBezTo>
                <a:cubicBezTo>
                  <a:pt x="11572" y="10231"/>
                  <a:pt x="11425" y="10655"/>
                  <a:pt x="11349" y="10655"/>
                </a:cubicBezTo>
                <a:cubicBezTo>
                  <a:pt x="11227" y="10655"/>
                  <a:pt x="11218" y="10415"/>
                  <a:pt x="11197" y="7212"/>
                </a:cubicBezTo>
                <a:cubicBezTo>
                  <a:pt x="11188" y="5722"/>
                  <a:pt x="11174" y="4446"/>
                  <a:pt x="11168" y="4387"/>
                </a:cubicBezTo>
                <a:close/>
                <a:moveTo>
                  <a:pt x="2857" y="4451"/>
                </a:moveTo>
                <a:lnTo>
                  <a:pt x="2816" y="4906"/>
                </a:lnTo>
                <a:lnTo>
                  <a:pt x="2776" y="5361"/>
                </a:lnTo>
                <a:lnTo>
                  <a:pt x="2793" y="7602"/>
                </a:lnTo>
                <a:cubicBezTo>
                  <a:pt x="2804" y="8834"/>
                  <a:pt x="2814" y="10354"/>
                  <a:pt x="2814" y="10980"/>
                </a:cubicBezTo>
                <a:cubicBezTo>
                  <a:pt x="2813" y="11606"/>
                  <a:pt x="2817" y="12117"/>
                  <a:pt x="2822" y="12117"/>
                </a:cubicBezTo>
                <a:cubicBezTo>
                  <a:pt x="2827" y="12117"/>
                  <a:pt x="2844" y="11834"/>
                  <a:pt x="2857" y="11467"/>
                </a:cubicBezTo>
                <a:cubicBezTo>
                  <a:pt x="2878" y="10909"/>
                  <a:pt x="2879" y="10253"/>
                  <a:pt x="2869" y="7602"/>
                </a:cubicBezTo>
                <a:lnTo>
                  <a:pt x="2857" y="4451"/>
                </a:lnTo>
                <a:close/>
                <a:moveTo>
                  <a:pt x="9268" y="4451"/>
                </a:moveTo>
                <a:lnTo>
                  <a:pt x="9228" y="4906"/>
                </a:lnTo>
                <a:lnTo>
                  <a:pt x="9187" y="5361"/>
                </a:lnTo>
                <a:lnTo>
                  <a:pt x="9204" y="7602"/>
                </a:lnTo>
                <a:cubicBezTo>
                  <a:pt x="9215" y="8834"/>
                  <a:pt x="9225" y="10354"/>
                  <a:pt x="9225" y="10980"/>
                </a:cubicBezTo>
                <a:cubicBezTo>
                  <a:pt x="9225" y="11606"/>
                  <a:pt x="9229" y="12117"/>
                  <a:pt x="9233" y="12117"/>
                </a:cubicBezTo>
                <a:cubicBezTo>
                  <a:pt x="9238" y="12117"/>
                  <a:pt x="9255" y="11834"/>
                  <a:pt x="9268" y="11467"/>
                </a:cubicBezTo>
                <a:cubicBezTo>
                  <a:pt x="9289" y="10909"/>
                  <a:pt x="9290" y="10253"/>
                  <a:pt x="9280" y="7602"/>
                </a:cubicBezTo>
                <a:lnTo>
                  <a:pt x="9268" y="4451"/>
                </a:lnTo>
                <a:close/>
                <a:moveTo>
                  <a:pt x="16056" y="4451"/>
                </a:moveTo>
                <a:lnTo>
                  <a:pt x="16015" y="4906"/>
                </a:lnTo>
                <a:lnTo>
                  <a:pt x="15974" y="5361"/>
                </a:lnTo>
                <a:lnTo>
                  <a:pt x="15992" y="7602"/>
                </a:lnTo>
                <a:cubicBezTo>
                  <a:pt x="16003" y="8834"/>
                  <a:pt x="16012" y="10354"/>
                  <a:pt x="16012" y="10980"/>
                </a:cubicBezTo>
                <a:cubicBezTo>
                  <a:pt x="16012" y="11606"/>
                  <a:pt x="16016" y="12117"/>
                  <a:pt x="16021" y="12117"/>
                </a:cubicBezTo>
                <a:cubicBezTo>
                  <a:pt x="16026" y="12117"/>
                  <a:pt x="16042" y="11834"/>
                  <a:pt x="16056" y="11467"/>
                </a:cubicBezTo>
                <a:cubicBezTo>
                  <a:pt x="16077" y="10909"/>
                  <a:pt x="16078" y="10253"/>
                  <a:pt x="16068" y="7602"/>
                </a:cubicBezTo>
                <a:lnTo>
                  <a:pt x="16056" y="4451"/>
                </a:lnTo>
                <a:close/>
                <a:moveTo>
                  <a:pt x="21568" y="4451"/>
                </a:moveTo>
                <a:lnTo>
                  <a:pt x="21528" y="4906"/>
                </a:lnTo>
                <a:lnTo>
                  <a:pt x="21487" y="5361"/>
                </a:lnTo>
                <a:lnTo>
                  <a:pt x="21504" y="7602"/>
                </a:lnTo>
                <a:cubicBezTo>
                  <a:pt x="21515" y="8834"/>
                  <a:pt x="21525" y="10354"/>
                  <a:pt x="21525" y="10980"/>
                </a:cubicBezTo>
                <a:cubicBezTo>
                  <a:pt x="21525" y="11606"/>
                  <a:pt x="21528" y="12117"/>
                  <a:pt x="21533" y="12117"/>
                </a:cubicBezTo>
                <a:cubicBezTo>
                  <a:pt x="21538" y="12117"/>
                  <a:pt x="21555" y="11834"/>
                  <a:pt x="21568" y="11467"/>
                </a:cubicBezTo>
                <a:cubicBezTo>
                  <a:pt x="21589" y="10909"/>
                  <a:pt x="21590" y="10253"/>
                  <a:pt x="21580" y="7602"/>
                </a:cubicBezTo>
                <a:lnTo>
                  <a:pt x="21568" y="4451"/>
                </a:lnTo>
                <a:close/>
                <a:moveTo>
                  <a:pt x="3631" y="4581"/>
                </a:moveTo>
                <a:cubicBezTo>
                  <a:pt x="3631" y="4379"/>
                  <a:pt x="3604" y="4455"/>
                  <a:pt x="3520" y="4874"/>
                </a:cubicBezTo>
                <a:cubicBezTo>
                  <a:pt x="3418" y="5379"/>
                  <a:pt x="3368" y="5771"/>
                  <a:pt x="3368" y="6140"/>
                </a:cubicBezTo>
                <a:cubicBezTo>
                  <a:pt x="3368" y="6223"/>
                  <a:pt x="3427" y="5959"/>
                  <a:pt x="3499" y="5556"/>
                </a:cubicBezTo>
                <a:cubicBezTo>
                  <a:pt x="3572" y="5147"/>
                  <a:pt x="3631" y="4728"/>
                  <a:pt x="3631" y="4581"/>
                </a:cubicBezTo>
                <a:close/>
                <a:moveTo>
                  <a:pt x="16780" y="4581"/>
                </a:moveTo>
                <a:cubicBezTo>
                  <a:pt x="16780" y="4379"/>
                  <a:pt x="16756" y="4455"/>
                  <a:pt x="16672" y="4874"/>
                </a:cubicBezTo>
                <a:cubicBezTo>
                  <a:pt x="16570" y="5379"/>
                  <a:pt x="16520" y="5771"/>
                  <a:pt x="16520" y="6140"/>
                </a:cubicBezTo>
                <a:cubicBezTo>
                  <a:pt x="16520" y="6223"/>
                  <a:pt x="16579" y="5959"/>
                  <a:pt x="16651" y="5556"/>
                </a:cubicBezTo>
                <a:cubicBezTo>
                  <a:pt x="16724" y="5147"/>
                  <a:pt x="16780" y="4728"/>
                  <a:pt x="16780" y="4581"/>
                </a:cubicBezTo>
                <a:close/>
                <a:moveTo>
                  <a:pt x="19345" y="4614"/>
                </a:moveTo>
                <a:cubicBezTo>
                  <a:pt x="19316" y="4939"/>
                  <a:pt x="19317" y="5151"/>
                  <a:pt x="19336" y="9356"/>
                </a:cubicBezTo>
                <a:cubicBezTo>
                  <a:pt x="19353" y="13029"/>
                  <a:pt x="19352" y="13784"/>
                  <a:pt x="19333" y="14033"/>
                </a:cubicBezTo>
                <a:cubicBezTo>
                  <a:pt x="19299" y="14497"/>
                  <a:pt x="19205" y="14845"/>
                  <a:pt x="19120" y="14845"/>
                </a:cubicBezTo>
                <a:cubicBezTo>
                  <a:pt x="18977" y="14845"/>
                  <a:pt x="18919" y="13846"/>
                  <a:pt x="18983" y="12474"/>
                </a:cubicBezTo>
                <a:cubicBezTo>
                  <a:pt x="19021" y="11646"/>
                  <a:pt x="19002" y="11643"/>
                  <a:pt x="18960" y="12474"/>
                </a:cubicBezTo>
                <a:cubicBezTo>
                  <a:pt x="18940" y="12870"/>
                  <a:pt x="18918" y="13599"/>
                  <a:pt x="18913" y="14098"/>
                </a:cubicBezTo>
                <a:cubicBezTo>
                  <a:pt x="18904" y="14934"/>
                  <a:pt x="18908" y="15047"/>
                  <a:pt x="18954" y="15560"/>
                </a:cubicBezTo>
                <a:cubicBezTo>
                  <a:pt x="18998" y="16055"/>
                  <a:pt x="19013" y="16144"/>
                  <a:pt x="19100" y="16144"/>
                </a:cubicBezTo>
                <a:cubicBezTo>
                  <a:pt x="19215" y="16144"/>
                  <a:pt x="19305" y="15770"/>
                  <a:pt x="19342" y="15137"/>
                </a:cubicBezTo>
                <a:cubicBezTo>
                  <a:pt x="19357" y="14886"/>
                  <a:pt x="19377" y="13981"/>
                  <a:pt x="19389" y="13156"/>
                </a:cubicBezTo>
                <a:cubicBezTo>
                  <a:pt x="19400" y="12331"/>
                  <a:pt x="19411" y="11642"/>
                  <a:pt x="19412" y="11597"/>
                </a:cubicBezTo>
                <a:cubicBezTo>
                  <a:pt x="19413" y="11552"/>
                  <a:pt x="19422" y="11607"/>
                  <a:pt x="19432" y="11727"/>
                </a:cubicBezTo>
                <a:cubicBezTo>
                  <a:pt x="19466" y="12105"/>
                  <a:pt x="19573" y="11972"/>
                  <a:pt x="19622" y="11500"/>
                </a:cubicBezTo>
                <a:lnTo>
                  <a:pt x="19666" y="11077"/>
                </a:lnTo>
                <a:lnTo>
                  <a:pt x="19742" y="11694"/>
                </a:lnTo>
                <a:cubicBezTo>
                  <a:pt x="19831" y="12408"/>
                  <a:pt x="19859" y="12455"/>
                  <a:pt x="19891" y="11922"/>
                </a:cubicBezTo>
                <a:cubicBezTo>
                  <a:pt x="19910" y="11593"/>
                  <a:pt x="19919" y="11552"/>
                  <a:pt x="19949" y="11727"/>
                </a:cubicBezTo>
                <a:cubicBezTo>
                  <a:pt x="20015" y="12122"/>
                  <a:pt x="20121" y="11971"/>
                  <a:pt x="20206" y="11370"/>
                </a:cubicBezTo>
                <a:lnTo>
                  <a:pt x="20284" y="10817"/>
                </a:lnTo>
                <a:lnTo>
                  <a:pt x="20355" y="11370"/>
                </a:lnTo>
                <a:cubicBezTo>
                  <a:pt x="20440" y="12049"/>
                  <a:pt x="20547" y="12157"/>
                  <a:pt x="20611" y="11597"/>
                </a:cubicBezTo>
                <a:cubicBezTo>
                  <a:pt x="20651" y="11248"/>
                  <a:pt x="20652" y="11248"/>
                  <a:pt x="20678" y="11597"/>
                </a:cubicBezTo>
                <a:cubicBezTo>
                  <a:pt x="20714" y="12066"/>
                  <a:pt x="20819" y="12062"/>
                  <a:pt x="20871" y="11597"/>
                </a:cubicBezTo>
                <a:cubicBezTo>
                  <a:pt x="20909" y="11259"/>
                  <a:pt x="20911" y="11259"/>
                  <a:pt x="20950" y="11597"/>
                </a:cubicBezTo>
                <a:cubicBezTo>
                  <a:pt x="21001" y="12048"/>
                  <a:pt x="21083" y="12032"/>
                  <a:pt x="21137" y="11565"/>
                </a:cubicBezTo>
                <a:cubicBezTo>
                  <a:pt x="21170" y="11272"/>
                  <a:pt x="21187" y="11252"/>
                  <a:pt x="21212" y="11402"/>
                </a:cubicBezTo>
                <a:cubicBezTo>
                  <a:pt x="21304" y="11947"/>
                  <a:pt x="21376" y="11330"/>
                  <a:pt x="21376" y="10038"/>
                </a:cubicBezTo>
                <a:cubicBezTo>
                  <a:pt x="21376" y="9010"/>
                  <a:pt x="21356" y="8705"/>
                  <a:pt x="21323" y="9226"/>
                </a:cubicBezTo>
                <a:cubicBezTo>
                  <a:pt x="21309" y="9448"/>
                  <a:pt x="21301" y="9715"/>
                  <a:pt x="21306" y="9843"/>
                </a:cubicBezTo>
                <a:cubicBezTo>
                  <a:pt x="21321" y="10282"/>
                  <a:pt x="21275" y="10350"/>
                  <a:pt x="21236" y="9941"/>
                </a:cubicBezTo>
                <a:lnTo>
                  <a:pt x="21198" y="9518"/>
                </a:lnTo>
                <a:lnTo>
                  <a:pt x="21151" y="10103"/>
                </a:lnTo>
                <a:cubicBezTo>
                  <a:pt x="21092" y="10813"/>
                  <a:pt x="21000" y="10912"/>
                  <a:pt x="20961" y="10298"/>
                </a:cubicBezTo>
                <a:lnTo>
                  <a:pt x="20938" y="9908"/>
                </a:lnTo>
                <a:lnTo>
                  <a:pt x="20894" y="10298"/>
                </a:lnTo>
                <a:cubicBezTo>
                  <a:pt x="20834" y="10827"/>
                  <a:pt x="20715" y="10820"/>
                  <a:pt x="20690" y="10298"/>
                </a:cubicBezTo>
                <a:lnTo>
                  <a:pt x="20673" y="9941"/>
                </a:lnTo>
                <a:lnTo>
                  <a:pt x="20629" y="10298"/>
                </a:lnTo>
                <a:cubicBezTo>
                  <a:pt x="20551" y="10983"/>
                  <a:pt x="20312" y="10631"/>
                  <a:pt x="20387" y="9941"/>
                </a:cubicBezTo>
                <a:cubicBezTo>
                  <a:pt x="20422" y="9609"/>
                  <a:pt x="20419" y="8902"/>
                  <a:pt x="20381" y="8674"/>
                </a:cubicBezTo>
                <a:cubicBezTo>
                  <a:pt x="20330" y="8372"/>
                  <a:pt x="20239" y="8446"/>
                  <a:pt x="20194" y="8836"/>
                </a:cubicBezTo>
                <a:cubicBezTo>
                  <a:pt x="20138" y="9327"/>
                  <a:pt x="20127" y="9880"/>
                  <a:pt x="20171" y="10005"/>
                </a:cubicBezTo>
                <a:cubicBezTo>
                  <a:pt x="20199" y="10088"/>
                  <a:pt x="20200" y="10158"/>
                  <a:pt x="20182" y="10395"/>
                </a:cubicBezTo>
                <a:cubicBezTo>
                  <a:pt x="20168" y="10592"/>
                  <a:pt x="20132" y="10655"/>
                  <a:pt x="20066" y="10655"/>
                </a:cubicBezTo>
                <a:cubicBezTo>
                  <a:pt x="19973" y="10655"/>
                  <a:pt x="19966" y="10620"/>
                  <a:pt x="19879" y="9746"/>
                </a:cubicBezTo>
                <a:cubicBezTo>
                  <a:pt x="19829" y="9245"/>
                  <a:pt x="19784" y="8836"/>
                  <a:pt x="19777" y="8836"/>
                </a:cubicBezTo>
                <a:cubicBezTo>
                  <a:pt x="19769" y="8836"/>
                  <a:pt x="19730" y="9245"/>
                  <a:pt x="19689" y="9746"/>
                </a:cubicBezTo>
                <a:cubicBezTo>
                  <a:pt x="19621" y="10581"/>
                  <a:pt x="19608" y="10655"/>
                  <a:pt x="19540" y="10655"/>
                </a:cubicBezTo>
                <a:cubicBezTo>
                  <a:pt x="19500" y="10655"/>
                  <a:pt x="19460" y="10557"/>
                  <a:pt x="19450" y="10428"/>
                </a:cubicBezTo>
                <a:cubicBezTo>
                  <a:pt x="19421" y="10042"/>
                  <a:pt x="19401" y="8713"/>
                  <a:pt x="19389" y="6433"/>
                </a:cubicBezTo>
                <a:cubicBezTo>
                  <a:pt x="19377" y="4332"/>
                  <a:pt x="19375" y="4282"/>
                  <a:pt x="19345" y="4614"/>
                </a:cubicBezTo>
                <a:close/>
                <a:moveTo>
                  <a:pt x="9776" y="4809"/>
                </a:moveTo>
                <a:cubicBezTo>
                  <a:pt x="9752" y="5056"/>
                  <a:pt x="9740" y="5067"/>
                  <a:pt x="9712" y="4874"/>
                </a:cubicBezTo>
                <a:cubicBezTo>
                  <a:pt x="9684" y="4677"/>
                  <a:pt x="9676" y="4691"/>
                  <a:pt x="9657" y="4971"/>
                </a:cubicBezTo>
                <a:cubicBezTo>
                  <a:pt x="9625" y="5439"/>
                  <a:pt x="9629" y="5662"/>
                  <a:pt x="9671" y="5978"/>
                </a:cubicBezTo>
                <a:cubicBezTo>
                  <a:pt x="9704" y="6222"/>
                  <a:pt x="9711" y="6215"/>
                  <a:pt x="9735" y="5978"/>
                </a:cubicBezTo>
                <a:cubicBezTo>
                  <a:pt x="9756" y="5775"/>
                  <a:pt x="9769" y="5767"/>
                  <a:pt x="9794" y="5913"/>
                </a:cubicBezTo>
                <a:cubicBezTo>
                  <a:pt x="9821" y="6073"/>
                  <a:pt x="9830" y="6035"/>
                  <a:pt x="9852" y="5653"/>
                </a:cubicBezTo>
                <a:cubicBezTo>
                  <a:pt x="9878" y="5213"/>
                  <a:pt x="9879" y="5167"/>
                  <a:pt x="9843" y="4841"/>
                </a:cubicBezTo>
                <a:cubicBezTo>
                  <a:pt x="9808" y="4526"/>
                  <a:pt x="9804" y="4535"/>
                  <a:pt x="9776" y="4809"/>
                </a:cubicBezTo>
                <a:close/>
                <a:moveTo>
                  <a:pt x="2139" y="5588"/>
                </a:moveTo>
                <a:cubicBezTo>
                  <a:pt x="2129" y="5602"/>
                  <a:pt x="2120" y="5722"/>
                  <a:pt x="2102" y="5946"/>
                </a:cubicBezTo>
                <a:cubicBezTo>
                  <a:pt x="2071" y="6321"/>
                  <a:pt x="2069" y="6351"/>
                  <a:pt x="2107" y="6693"/>
                </a:cubicBezTo>
                <a:cubicBezTo>
                  <a:pt x="2158" y="7148"/>
                  <a:pt x="2172" y="7112"/>
                  <a:pt x="2195" y="6563"/>
                </a:cubicBezTo>
                <a:cubicBezTo>
                  <a:pt x="2211" y="6175"/>
                  <a:pt x="2210" y="6072"/>
                  <a:pt x="2183" y="5848"/>
                </a:cubicBezTo>
                <a:cubicBezTo>
                  <a:pt x="2163" y="5674"/>
                  <a:pt x="2150" y="5574"/>
                  <a:pt x="2139" y="5588"/>
                </a:cubicBezTo>
                <a:close/>
                <a:moveTo>
                  <a:pt x="4553" y="5751"/>
                </a:moveTo>
                <a:cubicBezTo>
                  <a:pt x="4514" y="5517"/>
                  <a:pt x="4509" y="5514"/>
                  <a:pt x="4480" y="5913"/>
                </a:cubicBezTo>
                <a:lnTo>
                  <a:pt x="4448" y="6368"/>
                </a:lnTo>
                <a:lnTo>
                  <a:pt x="4494" y="6693"/>
                </a:lnTo>
                <a:cubicBezTo>
                  <a:pt x="4539" y="7021"/>
                  <a:pt x="4540" y="7029"/>
                  <a:pt x="4567" y="6628"/>
                </a:cubicBezTo>
                <a:cubicBezTo>
                  <a:pt x="4604" y="6093"/>
                  <a:pt x="4603" y="6049"/>
                  <a:pt x="4553" y="5751"/>
                </a:cubicBezTo>
                <a:close/>
                <a:moveTo>
                  <a:pt x="11693" y="5751"/>
                </a:moveTo>
                <a:cubicBezTo>
                  <a:pt x="11668" y="5599"/>
                  <a:pt x="11657" y="5664"/>
                  <a:pt x="11635" y="6043"/>
                </a:cubicBezTo>
                <a:cubicBezTo>
                  <a:pt x="11609" y="6483"/>
                  <a:pt x="11609" y="6511"/>
                  <a:pt x="11638" y="6758"/>
                </a:cubicBezTo>
                <a:cubicBezTo>
                  <a:pt x="11681" y="7119"/>
                  <a:pt x="11708" y="7090"/>
                  <a:pt x="11728" y="6660"/>
                </a:cubicBezTo>
                <a:cubicBezTo>
                  <a:pt x="11749" y="6244"/>
                  <a:pt x="11739" y="6019"/>
                  <a:pt x="11693" y="5751"/>
                </a:cubicBezTo>
                <a:close/>
                <a:moveTo>
                  <a:pt x="18569" y="5751"/>
                </a:moveTo>
                <a:cubicBezTo>
                  <a:pt x="18529" y="5517"/>
                  <a:pt x="18525" y="5514"/>
                  <a:pt x="18496" y="5913"/>
                </a:cubicBezTo>
                <a:lnTo>
                  <a:pt x="18464" y="6368"/>
                </a:lnTo>
                <a:lnTo>
                  <a:pt x="18510" y="6693"/>
                </a:lnTo>
                <a:cubicBezTo>
                  <a:pt x="18555" y="7021"/>
                  <a:pt x="18555" y="7029"/>
                  <a:pt x="18583" y="6628"/>
                </a:cubicBezTo>
                <a:cubicBezTo>
                  <a:pt x="18620" y="6093"/>
                  <a:pt x="18619" y="6049"/>
                  <a:pt x="18569" y="5751"/>
                </a:cubicBezTo>
                <a:close/>
                <a:moveTo>
                  <a:pt x="7906" y="6010"/>
                </a:moveTo>
                <a:cubicBezTo>
                  <a:pt x="7866" y="5718"/>
                  <a:pt x="7863" y="5709"/>
                  <a:pt x="7830" y="6075"/>
                </a:cubicBezTo>
                <a:lnTo>
                  <a:pt x="7795" y="6465"/>
                </a:lnTo>
                <a:lnTo>
                  <a:pt x="7836" y="6822"/>
                </a:lnTo>
                <a:cubicBezTo>
                  <a:pt x="7887" y="7294"/>
                  <a:pt x="7892" y="7296"/>
                  <a:pt x="7923" y="6758"/>
                </a:cubicBezTo>
                <a:cubicBezTo>
                  <a:pt x="7949" y="6326"/>
                  <a:pt x="7946" y="6304"/>
                  <a:pt x="7906" y="6010"/>
                </a:cubicBezTo>
                <a:close/>
                <a:moveTo>
                  <a:pt x="4022" y="6075"/>
                </a:moveTo>
                <a:cubicBezTo>
                  <a:pt x="3999" y="6235"/>
                  <a:pt x="3981" y="6248"/>
                  <a:pt x="3957" y="6108"/>
                </a:cubicBezTo>
                <a:cubicBezTo>
                  <a:pt x="3930" y="5945"/>
                  <a:pt x="3921" y="6009"/>
                  <a:pt x="3905" y="6400"/>
                </a:cubicBezTo>
                <a:cubicBezTo>
                  <a:pt x="3889" y="6796"/>
                  <a:pt x="3893" y="6890"/>
                  <a:pt x="3920" y="7115"/>
                </a:cubicBezTo>
                <a:cubicBezTo>
                  <a:pt x="3959" y="7451"/>
                  <a:pt x="3959" y="7454"/>
                  <a:pt x="3984" y="7082"/>
                </a:cubicBezTo>
                <a:cubicBezTo>
                  <a:pt x="4002" y="6810"/>
                  <a:pt x="4006" y="6791"/>
                  <a:pt x="4030" y="7017"/>
                </a:cubicBezTo>
                <a:cubicBezTo>
                  <a:pt x="4055" y="7245"/>
                  <a:pt x="4063" y="7257"/>
                  <a:pt x="4083" y="6952"/>
                </a:cubicBezTo>
                <a:cubicBezTo>
                  <a:pt x="4112" y="6512"/>
                  <a:pt x="4112" y="6401"/>
                  <a:pt x="4080" y="6108"/>
                </a:cubicBezTo>
                <a:cubicBezTo>
                  <a:pt x="4060" y="5919"/>
                  <a:pt x="4047" y="5901"/>
                  <a:pt x="4022" y="6075"/>
                </a:cubicBezTo>
                <a:close/>
                <a:moveTo>
                  <a:pt x="53" y="6530"/>
                </a:moveTo>
                <a:cubicBezTo>
                  <a:pt x="13" y="6467"/>
                  <a:pt x="-10" y="6837"/>
                  <a:pt x="6" y="7310"/>
                </a:cubicBezTo>
                <a:cubicBezTo>
                  <a:pt x="12" y="7481"/>
                  <a:pt x="31" y="7572"/>
                  <a:pt x="53" y="7537"/>
                </a:cubicBezTo>
                <a:cubicBezTo>
                  <a:pt x="80" y="7494"/>
                  <a:pt x="91" y="7351"/>
                  <a:pt x="91" y="7017"/>
                </a:cubicBezTo>
                <a:cubicBezTo>
                  <a:pt x="91" y="6684"/>
                  <a:pt x="80" y="6573"/>
                  <a:pt x="53" y="6530"/>
                </a:cubicBezTo>
                <a:close/>
                <a:moveTo>
                  <a:pt x="6193" y="7245"/>
                </a:moveTo>
                <a:cubicBezTo>
                  <a:pt x="6173" y="7066"/>
                  <a:pt x="6165" y="7107"/>
                  <a:pt x="6143" y="7472"/>
                </a:cubicBezTo>
                <a:cubicBezTo>
                  <a:pt x="6118" y="7897"/>
                  <a:pt x="6118" y="7923"/>
                  <a:pt x="6152" y="8187"/>
                </a:cubicBezTo>
                <a:cubicBezTo>
                  <a:pt x="6183" y="8427"/>
                  <a:pt x="6191" y="8440"/>
                  <a:pt x="6213" y="8219"/>
                </a:cubicBezTo>
                <a:cubicBezTo>
                  <a:pt x="6232" y="8032"/>
                  <a:pt x="6247" y="8019"/>
                  <a:pt x="6269" y="8154"/>
                </a:cubicBezTo>
                <a:cubicBezTo>
                  <a:pt x="6292" y="8297"/>
                  <a:pt x="6304" y="8250"/>
                  <a:pt x="6321" y="7992"/>
                </a:cubicBezTo>
                <a:cubicBezTo>
                  <a:pt x="6351" y="7551"/>
                  <a:pt x="6351" y="7512"/>
                  <a:pt x="6312" y="7245"/>
                </a:cubicBezTo>
                <a:cubicBezTo>
                  <a:pt x="6287" y="7067"/>
                  <a:pt x="6273" y="7074"/>
                  <a:pt x="6248" y="7245"/>
                </a:cubicBezTo>
                <a:cubicBezTo>
                  <a:pt x="6224" y="7414"/>
                  <a:pt x="6211" y="7416"/>
                  <a:pt x="6193" y="7245"/>
                </a:cubicBezTo>
                <a:close/>
                <a:moveTo>
                  <a:pt x="8714" y="7245"/>
                </a:moveTo>
                <a:cubicBezTo>
                  <a:pt x="8695" y="7066"/>
                  <a:pt x="8683" y="7107"/>
                  <a:pt x="8662" y="7472"/>
                </a:cubicBezTo>
                <a:cubicBezTo>
                  <a:pt x="8636" y="7897"/>
                  <a:pt x="8639" y="7923"/>
                  <a:pt x="8673" y="8187"/>
                </a:cubicBezTo>
                <a:cubicBezTo>
                  <a:pt x="8704" y="8427"/>
                  <a:pt x="8713" y="8440"/>
                  <a:pt x="8734" y="8219"/>
                </a:cubicBezTo>
                <a:cubicBezTo>
                  <a:pt x="8753" y="8032"/>
                  <a:pt x="8765" y="8019"/>
                  <a:pt x="8787" y="8154"/>
                </a:cubicBezTo>
                <a:cubicBezTo>
                  <a:pt x="8810" y="8297"/>
                  <a:pt x="8825" y="8250"/>
                  <a:pt x="8842" y="7992"/>
                </a:cubicBezTo>
                <a:cubicBezTo>
                  <a:pt x="8872" y="7551"/>
                  <a:pt x="8869" y="7512"/>
                  <a:pt x="8831" y="7245"/>
                </a:cubicBezTo>
                <a:cubicBezTo>
                  <a:pt x="8805" y="7067"/>
                  <a:pt x="8794" y="7074"/>
                  <a:pt x="8769" y="7245"/>
                </a:cubicBezTo>
                <a:cubicBezTo>
                  <a:pt x="8745" y="7414"/>
                  <a:pt x="8733" y="7416"/>
                  <a:pt x="8714" y="7245"/>
                </a:cubicBezTo>
                <a:close/>
                <a:moveTo>
                  <a:pt x="14305" y="7245"/>
                </a:moveTo>
                <a:cubicBezTo>
                  <a:pt x="14286" y="7066"/>
                  <a:pt x="14277" y="7107"/>
                  <a:pt x="14256" y="7472"/>
                </a:cubicBezTo>
                <a:cubicBezTo>
                  <a:pt x="14231" y="7897"/>
                  <a:pt x="14231" y="7923"/>
                  <a:pt x="14264" y="8187"/>
                </a:cubicBezTo>
                <a:cubicBezTo>
                  <a:pt x="14295" y="8427"/>
                  <a:pt x="14304" y="8440"/>
                  <a:pt x="14326" y="8219"/>
                </a:cubicBezTo>
                <a:cubicBezTo>
                  <a:pt x="14344" y="8032"/>
                  <a:pt x="14359" y="8019"/>
                  <a:pt x="14381" y="8154"/>
                </a:cubicBezTo>
                <a:cubicBezTo>
                  <a:pt x="14404" y="8297"/>
                  <a:pt x="14416" y="8250"/>
                  <a:pt x="14434" y="7992"/>
                </a:cubicBezTo>
                <a:cubicBezTo>
                  <a:pt x="14464" y="7551"/>
                  <a:pt x="14463" y="7512"/>
                  <a:pt x="14425" y="7245"/>
                </a:cubicBezTo>
                <a:cubicBezTo>
                  <a:pt x="14399" y="7067"/>
                  <a:pt x="14385" y="7074"/>
                  <a:pt x="14361" y="7245"/>
                </a:cubicBezTo>
                <a:cubicBezTo>
                  <a:pt x="14336" y="7414"/>
                  <a:pt x="14324" y="7416"/>
                  <a:pt x="14305" y="7245"/>
                </a:cubicBezTo>
                <a:close/>
                <a:moveTo>
                  <a:pt x="20603" y="7245"/>
                </a:moveTo>
                <a:cubicBezTo>
                  <a:pt x="20583" y="7066"/>
                  <a:pt x="20574" y="7107"/>
                  <a:pt x="20553" y="7472"/>
                </a:cubicBezTo>
                <a:cubicBezTo>
                  <a:pt x="20528" y="7897"/>
                  <a:pt x="20528" y="7923"/>
                  <a:pt x="20562" y="8187"/>
                </a:cubicBezTo>
                <a:cubicBezTo>
                  <a:pt x="20592" y="8427"/>
                  <a:pt x="20601" y="8440"/>
                  <a:pt x="20623" y="8219"/>
                </a:cubicBezTo>
                <a:cubicBezTo>
                  <a:pt x="20642" y="8032"/>
                  <a:pt x="20657" y="8019"/>
                  <a:pt x="20678" y="8154"/>
                </a:cubicBezTo>
                <a:cubicBezTo>
                  <a:pt x="20701" y="8297"/>
                  <a:pt x="20713" y="8250"/>
                  <a:pt x="20731" y="7992"/>
                </a:cubicBezTo>
                <a:cubicBezTo>
                  <a:pt x="20761" y="7551"/>
                  <a:pt x="20761" y="7512"/>
                  <a:pt x="20722" y="7245"/>
                </a:cubicBezTo>
                <a:cubicBezTo>
                  <a:pt x="20697" y="7067"/>
                  <a:pt x="20683" y="7074"/>
                  <a:pt x="20658" y="7245"/>
                </a:cubicBezTo>
                <a:cubicBezTo>
                  <a:pt x="20634" y="7414"/>
                  <a:pt x="20621" y="7416"/>
                  <a:pt x="20603" y="7245"/>
                </a:cubicBezTo>
                <a:close/>
                <a:moveTo>
                  <a:pt x="9788" y="7407"/>
                </a:moveTo>
                <a:cubicBezTo>
                  <a:pt x="9776" y="7521"/>
                  <a:pt x="9765" y="7764"/>
                  <a:pt x="9765" y="7927"/>
                </a:cubicBezTo>
                <a:cubicBezTo>
                  <a:pt x="9765" y="8090"/>
                  <a:pt x="9730" y="8545"/>
                  <a:pt x="9686" y="8966"/>
                </a:cubicBezTo>
                <a:cubicBezTo>
                  <a:pt x="9602" y="9765"/>
                  <a:pt x="9566" y="10614"/>
                  <a:pt x="9604" y="10882"/>
                </a:cubicBezTo>
                <a:cubicBezTo>
                  <a:pt x="9634" y="11095"/>
                  <a:pt x="9744" y="11069"/>
                  <a:pt x="9756" y="10850"/>
                </a:cubicBezTo>
                <a:cubicBezTo>
                  <a:pt x="9775" y="10512"/>
                  <a:pt x="9796" y="10664"/>
                  <a:pt x="9820" y="11305"/>
                </a:cubicBezTo>
                <a:cubicBezTo>
                  <a:pt x="9843" y="11910"/>
                  <a:pt x="9849" y="11954"/>
                  <a:pt x="9925" y="11954"/>
                </a:cubicBezTo>
                <a:cubicBezTo>
                  <a:pt x="9980" y="11954"/>
                  <a:pt x="10017" y="11838"/>
                  <a:pt x="10045" y="11597"/>
                </a:cubicBezTo>
                <a:cubicBezTo>
                  <a:pt x="10085" y="11248"/>
                  <a:pt x="10085" y="11248"/>
                  <a:pt x="10112" y="11597"/>
                </a:cubicBezTo>
                <a:cubicBezTo>
                  <a:pt x="10148" y="12066"/>
                  <a:pt x="10256" y="12063"/>
                  <a:pt x="10307" y="11597"/>
                </a:cubicBezTo>
                <a:cubicBezTo>
                  <a:pt x="10344" y="11264"/>
                  <a:pt x="10347" y="11252"/>
                  <a:pt x="10386" y="11565"/>
                </a:cubicBezTo>
                <a:cubicBezTo>
                  <a:pt x="10409" y="11743"/>
                  <a:pt x="10441" y="11946"/>
                  <a:pt x="10459" y="11987"/>
                </a:cubicBezTo>
                <a:cubicBezTo>
                  <a:pt x="10482" y="12038"/>
                  <a:pt x="10491" y="12165"/>
                  <a:pt x="10488" y="12441"/>
                </a:cubicBezTo>
                <a:cubicBezTo>
                  <a:pt x="10483" y="12971"/>
                  <a:pt x="10507" y="12981"/>
                  <a:pt x="10529" y="12441"/>
                </a:cubicBezTo>
                <a:cubicBezTo>
                  <a:pt x="10544" y="12085"/>
                  <a:pt x="10561" y="11984"/>
                  <a:pt x="10643" y="11889"/>
                </a:cubicBezTo>
                <a:cubicBezTo>
                  <a:pt x="10767" y="11745"/>
                  <a:pt x="10911" y="11154"/>
                  <a:pt x="10958" y="10590"/>
                </a:cubicBezTo>
                <a:cubicBezTo>
                  <a:pt x="11012" y="9952"/>
                  <a:pt x="11020" y="8807"/>
                  <a:pt x="10976" y="8317"/>
                </a:cubicBezTo>
                <a:cubicBezTo>
                  <a:pt x="10902" y="7495"/>
                  <a:pt x="10770" y="8077"/>
                  <a:pt x="10617" y="9843"/>
                </a:cubicBezTo>
                <a:cubicBezTo>
                  <a:pt x="10556" y="10549"/>
                  <a:pt x="10534" y="10655"/>
                  <a:pt x="10482" y="10655"/>
                </a:cubicBezTo>
                <a:cubicBezTo>
                  <a:pt x="10439" y="10655"/>
                  <a:pt x="10412" y="10575"/>
                  <a:pt x="10395" y="10298"/>
                </a:cubicBezTo>
                <a:lnTo>
                  <a:pt x="10372" y="9908"/>
                </a:lnTo>
                <a:lnTo>
                  <a:pt x="10328" y="10298"/>
                </a:lnTo>
                <a:cubicBezTo>
                  <a:pt x="10269" y="10814"/>
                  <a:pt x="10149" y="10831"/>
                  <a:pt x="10121" y="10330"/>
                </a:cubicBezTo>
                <a:cubicBezTo>
                  <a:pt x="10101" y="9985"/>
                  <a:pt x="10102" y="9985"/>
                  <a:pt x="10062" y="10330"/>
                </a:cubicBezTo>
                <a:cubicBezTo>
                  <a:pt x="10016" y="10732"/>
                  <a:pt x="9892" y="10785"/>
                  <a:pt x="9867" y="10428"/>
                </a:cubicBezTo>
                <a:cubicBezTo>
                  <a:pt x="9858" y="10303"/>
                  <a:pt x="9840" y="9534"/>
                  <a:pt x="9829" y="8706"/>
                </a:cubicBezTo>
                <a:cubicBezTo>
                  <a:pt x="9812" y="7464"/>
                  <a:pt x="9806" y="7236"/>
                  <a:pt x="9788" y="7407"/>
                </a:cubicBezTo>
                <a:close/>
                <a:moveTo>
                  <a:pt x="17177" y="7602"/>
                </a:moveTo>
                <a:cubicBezTo>
                  <a:pt x="17157" y="7571"/>
                  <a:pt x="17143" y="7704"/>
                  <a:pt x="17136" y="7992"/>
                </a:cubicBezTo>
                <a:cubicBezTo>
                  <a:pt x="17120" y="8666"/>
                  <a:pt x="17123" y="8793"/>
                  <a:pt x="17162" y="8901"/>
                </a:cubicBezTo>
                <a:cubicBezTo>
                  <a:pt x="17182" y="8958"/>
                  <a:pt x="17224" y="9254"/>
                  <a:pt x="17255" y="9551"/>
                </a:cubicBezTo>
                <a:cubicBezTo>
                  <a:pt x="17310" y="10067"/>
                  <a:pt x="17312" y="10113"/>
                  <a:pt x="17285" y="10428"/>
                </a:cubicBezTo>
                <a:cubicBezTo>
                  <a:pt x="17263" y="10677"/>
                  <a:pt x="17228" y="10743"/>
                  <a:pt x="17145" y="10753"/>
                </a:cubicBezTo>
                <a:cubicBezTo>
                  <a:pt x="17043" y="10764"/>
                  <a:pt x="17033" y="10824"/>
                  <a:pt x="17028" y="11207"/>
                </a:cubicBezTo>
                <a:cubicBezTo>
                  <a:pt x="17025" y="11435"/>
                  <a:pt x="17029" y="11714"/>
                  <a:pt x="17034" y="11857"/>
                </a:cubicBezTo>
                <a:cubicBezTo>
                  <a:pt x="17044" y="12168"/>
                  <a:pt x="17094" y="12189"/>
                  <a:pt x="17206" y="11922"/>
                </a:cubicBezTo>
                <a:cubicBezTo>
                  <a:pt x="17313" y="11666"/>
                  <a:pt x="17337" y="11376"/>
                  <a:pt x="17337" y="10363"/>
                </a:cubicBezTo>
                <a:cubicBezTo>
                  <a:pt x="17337" y="9415"/>
                  <a:pt x="17319" y="8973"/>
                  <a:pt x="17250" y="8154"/>
                </a:cubicBezTo>
                <a:cubicBezTo>
                  <a:pt x="17220" y="7809"/>
                  <a:pt x="17196" y="7633"/>
                  <a:pt x="17177" y="7602"/>
                </a:cubicBezTo>
                <a:close/>
                <a:moveTo>
                  <a:pt x="1054" y="8024"/>
                </a:moveTo>
                <a:cubicBezTo>
                  <a:pt x="1048" y="8047"/>
                  <a:pt x="1043" y="8185"/>
                  <a:pt x="1033" y="8414"/>
                </a:cubicBezTo>
                <a:cubicBezTo>
                  <a:pt x="1017" y="8827"/>
                  <a:pt x="1016" y="8968"/>
                  <a:pt x="1039" y="9356"/>
                </a:cubicBezTo>
                <a:cubicBezTo>
                  <a:pt x="1065" y="9790"/>
                  <a:pt x="1066" y="9819"/>
                  <a:pt x="1039" y="10038"/>
                </a:cubicBezTo>
                <a:cubicBezTo>
                  <a:pt x="946" y="10795"/>
                  <a:pt x="515" y="11207"/>
                  <a:pt x="415" y="10623"/>
                </a:cubicBezTo>
                <a:cubicBezTo>
                  <a:pt x="345" y="10219"/>
                  <a:pt x="311" y="9610"/>
                  <a:pt x="321" y="9031"/>
                </a:cubicBezTo>
                <a:cubicBezTo>
                  <a:pt x="330" y="8581"/>
                  <a:pt x="328" y="8579"/>
                  <a:pt x="301" y="9096"/>
                </a:cubicBezTo>
                <a:cubicBezTo>
                  <a:pt x="286" y="9391"/>
                  <a:pt x="273" y="9950"/>
                  <a:pt x="272" y="10330"/>
                </a:cubicBezTo>
                <a:cubicBezTo>
                  <a:pt x="270" y="11214"/>
                  <a:pt x="315" y="11735"/>
                  <a:pt x="421" y="12052"/>
                </a:cubicBezTo>
                <a:cubicBezTo>
                  <a:pt x="464" y="12182"/>
                  <a:pt x="518" y="12274"/>
                  <a:pt x="540" y="12279"/>
                </a:cubicBezTo>
                <a:cubicBezTo>
                  <a:pt x="621" y="12296"/>
                  <a:pt x="810" y="11949"/>
                  <a:pt x="920" y="11565"/>
                </a:cubicBezTo>
                <a:cubicBezTo>
                  <a:pt x="1018" y="11219"/>
                  <a:pt x="1037" y="11074"/>
                  <a:pt x="1066" y="10460"/>
                </a:cubicBezTo>
                <a:cubicBezTo>
                  <a:pt x="1102" y="9659"/>
                  <a:pt x="1105" y="8687"/>
                  <a:pt x="1074" y="8219"/>
                </a:cubicBezTo>
                <a:cubicBezTo>
                  <a:pt x="1064" y="8069"/>
                  <a:pt x="1059" y="8002"/>
                  <a:pt x="1054" y="8024"/>
                </a:cubicBezTo>
                <a:close/>
                <a:moveTo>
                  <a:pt x="12338" y="8349"/>
                </a:moveTo>
                <a:cubicBezTo>
                  <a:pt x="12284" y="8422"/>
                  <a:pt x="12233" y="9385"/>
                  <a:pt x="12233" y="10363"/>
                </a:cubicBezTo>
                <a:cubicBezTo>
                  <a:pt x="12233" y="10919"/>
                  <a:pt x="12242" y="11074"/>
                  <a:pt x="12274" y="11240"/>
                </a:cubicBezTo>
                <a:cubicBezTo>
                  <a:pt x="12305" y="11394"/>
                  <a:pt x="12321" y="11404"/>
                  <a:pt x="12338" y="11240"/>
                </a:cubicBezTo>
                <a:cubicBezTo>
                  <a:pt x="12375" y="10903"/>
                  <a:pt x="12389" y="11338"/>
                  <a:pt x="12359" y="11857"/>
                </a:cubicBezTo>
                <a:cubicBezTo>
                  <a:pt x="12313" y="12643"/>
                  <a:pt x="12188" y="13302"/>
                  <a:pt x="12090" y="13286"/>
                </a:cubicBezTo>
                <a:cubicBezTo>
                  <a:pt x="12043" y="13278"/>
                  <a:pt x="12006" y="13338"/>
                  <a:pt x="12006" y="13416"/>
                </a:cubicBezTo>
                <a:cubicBezTo>
                  <a:pt x="12006" y="13493"/>
                  <a:pt x="12028" y="13774"/>
                  <a:pt x="12055" y="14033"/>
                </a:cubicBezTo>
                <a:cubicBezTo>
                  <a:pt x="12202" y="15403"/>
                  <a:pt x="12405" y="13587"/>
                  <a:pt x="12426" y="10753"/>
                </a:cubicBezTo>
                <a:cubicBezTo>
                  <a:pt x="12437" y="9248"/>
                  <a:pt x="12401" y="8266"/>
                  <a:pt x="12338" y="8349"/>
                </a:cubicBezTo>
                <a:close/>
                <a:moveTo>
                  <a:pt x="7106" y="8544"/>
                </a:moveTo>
                <a:cubicBezTo>
                  <a:pt x="7027" y="8766"/>
                  <a:pt x="6939" y="10135"/>
                  <a:pt x="7004" y="10135"/>
                </a:cubicBezTo>
                <a:cubicBezTo>
                  <a:pt x="7016" y="10135"/>
                  <a:pt x="7035" y="10215"/>
                  <a:pt x="7045" y="10330"/>
                </a:cubicBezTo>
                <a:cubicBezTo>
                  <a:pt x="7059" y="10488"/>
                  <a:pt x="7052" y="10728"/>
                  <a:pt x="7010" y="11272"/>
                </a:cubicBezTo>
                <a:cubicBezTo>
                  <a:pt x="6926" y="12366"/>
                  <a:pt x="6887" y="13408"/>
                  <a:pt x="6887" y="14618"/>
                </a:cubicBezTo>
                <a:cubicBezTo>
                  <a:pt x="6887" y="16217"/>
                  <a:pt x="6944" y="17077"/>
                  <a:pt x="7094" y="17703"/>
                </a:cubicBezTo>
                <a:cubicBezTo>
                  <a:pt x="7186" y="18085"/>
                  <a:pt x="7383" y="17943"/>
                  <a:pt x="7480" y="17411"/>
                </a:cubicBezTo>
                <a:cubicBezTo>
                  <a:pt x="7522" y="17176"/>
                  <a:pt x="7556" y="16906"/>
                  <a:pt x="7556" y="16826"/>
                </a:cubicBezTo>
                <a:cubicBezTo>
                  <a:pt x="7556" y="16746"/>
                  <a:pt x="7487" y="16664"/>
                  <a:pt x="7404" y="16664"/>
                </a:cubicBezTo>
                <a:cubicBezTo>
                  <a:pt x="7237" y="16664"/>
                  <a:pt x="7087" y="16316"/>
                  <a:pt x="7016" y="15754"/>
                </a:cubicBezTo>
                <a:cubicBezTo>
                  <a:pt x="6969" y="15383"/>
                  <a:pt x="6930" y="14395"/>
                  <a:pt x="6943" y="13936"/>
                </a:cubicBezTo>
                <a:cubicBezTo>
                  <a:pt x="6947" y="13795"/>
                  <a:pt x="6952" y="13462"/>
                  <a:pt x="6957" y="13188"/>
                </a:cubicBezTo>
                <a:cubicBezTo>
                  <a:pt x="6968" y="12649"/>
                  <a:pt x="7050" y="11505"/>
                  <a:pt x="7100" y="11207"/>
                </a:cubicBezTo>
                <a:cubicBezTo>
                  <a:pt x="7125" y="11061"/>
                  <a:pt x="7143" y="11099"/>
                  <a:pt x="7182" y="11467"/>
                </a:cubicBezTo>
                <a:cubicBezTo>
                  <a:pt x="7227" y="11889"/>
                  <a:pt x="7245" y="11954"/>
                  <a:pt x="7375" y="11954"/>
                </a:cubicBezTo>
                <a:cubicBezTo>
                  <a:pt x="7537" y="11954"/>
                  <a:pt x="7568" y="11759"/>
                  <a:pt x="7585" y="10623"/>
                </a:cubicBezTo>
                <a:cubicBezTo>
                  <a:pt x="7595" y="9940"/>
                  <a:pt x="7564" y="8674"/>
                  <a:pt x="7538" y="8674"/>
                </a:cubicBezTo>
                <a:cubicBezTo>
                  <a:pt x="7530" y="8674"/>
                  <a:pt x="7516" y="8858"/>
                  <a:pt x="7506" y="9096"/>
                </a:cubicBezTo>
                <a:cubicBezTo>
                  <a:pt x="7492" y="9434"/>
                  <a:pt x="7494" y="9624"/>
                  <a:pt x="7515" y="9973"/>
                </a:cubicBezTo>
                <a:cubicBezTo>
                  <a:pt x="7529" y="10219"/>
                  <a:pt x="7535" y="10491"/>
                  <a:pt x="7529" y="10558"/>
                </a:cubicBezTo>
                <a:cubicBezTo>
                  <a:pt x="7523" y="10625"/>
                  <a:pt x="7458" y="10655"/>
                  <a:pt x="7383" y="10655"/>
                </a:cubicBezTo>
                <a:cubicBezTo>
                  <a:pt x="7249" y="10655"/>
                  <a:pt x="7206" y="10486"/>
                  <a:pt x="7243" y="10070"/>
                </a:cubicBezTo>
                <a:cubicBezTo>
                  <a:pt x="7253" y="9959"/>
                  <a:pt x="7261" y="9685"/>
                  <a:pt x="7261" y="9453"/>
                </a:cubicBezTo>
                <a:cubicBezTo>
                  <a:pt x="7261" y="8909"/>
                  <a:pt x="7170" y="8366"/>
                  <a:pt x="7106" y="8544"/>
                </a:cubicBezTo>
                <a:close/>
                <a:moveTo>
                  <a:pt x="3315" y="8609"/>
                </a:moveTo>
                <a:cubicBezTo>
                  <a:pt x="3273" y="8723"/>
                  <a:pt x="3256" y="9006"/>
                  <a:pt x="3234" y="9518"/>
                </a:cubicBezTo>
                <a:cubicBezTo>
                  <a:pt x="3210" y="10067"/>
                  <a:pt x="3219" y="10410"/>
                  <a:pt x="3245" y="9941"/>
                </a:cubicBezTo>
                <a:cubicBezTo>
                  <a:pt x="3258" y="9715"/>
                  <a:pt x="3397" y="9686"/>
                  <a:pt x="3409" y="9908"/>
                </a:cubicBezTo>
                <a:cubicBezTo>
                  <a:pt x="3414" y="9997"/>
                  <a:pt x="3387" y="10392"/>
                  <a:pt x="3348" y="10753"/>
                </a:cubicBezTo>
                <a:cubicBezTo>
                  <a:pt x="3249" y="11649"/>
                  <a:pt x="3190" y="12988"/>
                  <a:pt x="3190" y="14358"/>
                </a:cubicBezTo>
                <a:cubicBezTo>
                  <a:pt x="3190" y="16154"/>
                  <a:pt x="3247" y="17110"/>
                  <a:pt x="3385" y="17573"/>
                </a:cubicBezTo>
                <a:cubicBezTo>
                  <a:pt x="3417" y="17677"/>
                  <a:pt x="3505" y="17724"/>
                  <a:pt x="3581" y="17703"/>
                </a:cubicBezTo>
                <a:cubicBezTo>
                  <a:pt x="3699" y="17671"/>
                  <a:pt x="3738" y="17580"/>
                  <a:pt x="3832" y="17086"/>
                </a:cubicBezTo>
                <a:cubicBezTo>
                  <a:pt x="3893" y="16766"/>
                  <a:pt x="3943" y="16484"/>
                  <a:pt x="3943" y="16436"/>
                </a:cubicBezTo>
                <a:cubicBezTo>
                  <a:pt x="3943" y="16389"/>
                  <a:pt x="3838" y="16355"/>
                  <a:pt x="3709" y="16372"/>
                </a:cubicBezTo>
                <a:cubicBezTo>
                  <a:pt x="3490" y="16400"/>
                  <a:pt x="3470" y="16377"/>
                  <a:pt x="3394" y="15949"/>
                </a:cubicBezTo>
                <a:cubicBezTo>
                  <a:pt x="3288" y="15349"/>
                  <a:pt x="3246" y="14682"/>
                  <a:pt x="3248" y="13643"/>
                </a:cubicBezTo>
                <a:cubicBezTo>
                  <a:pt x="3250" y="12664"/>
                  <a:pt x="3307" y="11783"/>
                  <a:pt x="3426" y="10882"/>
                </a:cubicBezTo>
                <a:cubicBezTo>
                  <a:pt x="3527" y="10124"/>
                  <a:pt x="3577" y="10165"/>
                  <a:pt x="3569" y="10980"/>
                </a:cubicBezTo>
                <a:cubicBezTo>
                  <a:pt x="3562" y="11802"/>
                  <a:pt x="3599" y="11954"/>
                  <a:pt x="3809" y="11954"/>
                </a:cubicBezTo>
                <a:cubicBezTo>
                  <a:pt x="3962" y="11954"/>
                  <a:pt x="3989" y="11891"/>
                  <a:pt x="4013" y="11597"/>
                </a:cubicBezTo>
                <a:cubicBezTo>
                  <a:pt x="4051" y="11127"/>
                  <a:pt x="4063" y="10111"/>
                  <a:pt x="4039" y="9323"/>
                </a:cubicBezTo>
                <a:cubicBezTo>
                  <a:pt x="4017" y="8560"/>
                  <a:pt x="3997" y="8489"/>
                  <a:pt x="3972" y="9096"/>
                </a:cubicBezTo>
                <a:cubicBezTo>
                  <a:pt x="3958" y="9438"/>
                  <a:pt x="3962" y="9629"/>
                  <a:pt x="3984" y="10005"/>
                </a:cubicBezTo>
                <a:cubicBezTo>
                  <a:pt x="4021" y="10641"/>
                  <a:pt x="4006" y="10688"/>
                  <a:pt x="3803" y="10623"/>
                </a:cubicBezTo>
                <a:cubicBezTo>
                  <a:pt x="3671" y="10580"/>
                  <a:pt x="3639" y="10519"/>
                  <a:pt x="3639" y="10298"/>
                </a:cubicBezTo>
                <a:cubicBezTo>
                  <a:pt x="3639" y="10134"/>
                  <a:pt x="3659" y="10008"/>
                  <a:pt x="3686" y="9973"/>
                </a:cubicBezTo>
                <a:cubicBezTo>
                  <a:pt x="3718" y="9933"/>
                  <a:pt x="3736" y="9775"/>
                  <a:pt x="3747" y="9453"/>
                </a:cubicBezTo>
                <a:cubicBezTo>
                  <a:pt x="3756" y="9196"/>
                  <a:pt x="3762" y="8954"/>
                  <a:pt x="3759" y="8934"/>
                </a:cubicBezTo>
                <a:cubicBezTo>
                  <a:pt x="3757" y="8914"/>
                  <a:pt x="3658" y="8804"/>
                  <a:pt x="3543" y="8674"/>
                </a:cubicBezTo>
                <a:cubicBezTo>
                  <a:pt x="3424" y="8539"/>
                  <a:pt x="3358" y="8495"/>
                  <a:pt x="3315" y="8609"/>
                </a:cubicBezTo>
                <a:close/>
                <a:moveTo>
                  <a:pt x="16511" y="8609"/>
                </a:moveTo>
                <a:cubicBezTo>
                  <a:pt x="16474" y="8733"/>
                  <a:pt x="16454" y="9018"/>
                  <a:pt x="16433" y="9518"/>
                </a:cubicBezTo>
                <a:cubicBezTo>
                  <a:pt x="16409" y="10067"/>
                  <a:pt x="16418" y="10410"/>
                  <a:pt x="16444" y="9941"/>
                </a:cubicBezTo>
                <a:cubicBezTo>
                  <a:pt x="16457" y="9715"/>
                  <a:pt x="16595" y="9686"/>
                  <a:pt x="16608" y="9908"/>
                </a:cubicBezTo>
                <a:cubicBezTo>
                  <a:pt x="16613" y="9997"/>
                  <a:pt x="16586" y="10392"/>
                  <a:pt x="16546" y="10753"/>
                </a:cubicBezTo>
                <a:cubicBezTo>
                  <a:pt x="16448" y="11649"/>
                  <a:pt x="16389" y="12988"/>
                  <a:pt x="16389" y="14358"/>
                </a:cubicBezTo>
                <a:cubicBezTo>
                  <a:pt x="16389" y="16154"/>
                  <a:pt x="16446" y="17110"/>
                  <a:pt x="16584" y="17573"/>
                </a:cubicBezTo>
                <a:cubicBezTo>
                  <a:pt x="16615" y="17677"/>
                  <a:pt x="16703" y="17724"/>
                  <a:pt x="16780" y="17703"/>
                </a:cubicBezTo>
                <a:cubicBezTo>
                  <a:pt x="16898" y="17671"/>
                  <a:pt x="16937" y="17580"/>
                  <a:pt x="17031" y="17086"/>
                </a:cubicBezTo>
                <a:cubicBezTo>
                  <a:pt x="17091" y="16766"/>
                  <a:pt x="17142" y="16470"/>
                  <a:pt x="17142" y="16404"/>
                </a:cubicBezTo>
                <a:cubicBezTo>
                  <a:pt x="17142" y="16338"/>
                  <a:pt x="17061" y="16333"/>
                  <a:pt x="16964" y="16404"/>
                </a:cubicBezTo>
                <a:cubicBezTo>
                  <a:pt x="16677" y="16612"/>
                  <a:pt x="16529" y="16086"/>
                  <a:pt x="16465" y="14618"/>
                </a:cubicBezTo>
                <a:cubicBezTo>
                  <a:pt x="16438" y="14016"/>
                  <a:pt x="16436" y="13810"/>
                  <a:pt x="16453" y="13188"/>
                </a:cubicBezTo>
                <a:cubicBezTo>
                  <a:pt x="16493" y="11709"/>
                  <a:pt x="16661" y="10327"/>
                  <a:pt x="16835" y="10038"/>
                </a:cubicBezTo>
                <a:cubicBezTo>
                  <a:pt x="16885" y="9955"/>
                  <a:pt x="16918" y="9796"/>
                  <a:pt x="16929" y="9583"/>
                </a:cubicBezTo>
                <a:cubicBezTo>
                  <a:pt x="16955" y="9045"/>
                  <a:pt x="16947" y="8834"/>
                  <a:pt x="16899" y="8836"/>
                </a:cubicBezTo>
                <a:cubicBezTo>
                  <a:pt x="16875" y="8837"/>
                  <a:pt x="16782" y="8762"/>
                  <a:pt x="16695" y="8641"/>
                </a:cubicBezTo>
                <a:cubicBezTo>
                  <a:pt x="16603" y="8515"/>
                  <a:pt x="16549" y="8485"/>
                  <a:pt x="16511" y="8609"/>
                </a:cubicBezTo>
                <a:close/>
                <a:moveTo>
                  <a:pt x="18563" y="8674"/>
                </a:moveTo>
                <a:cubicBezTo>
                  <a:pt x="18554" y="8674"/>
                  <a:pt x="18537" y="8858"/>
                  <a:pt x="18528" y="9096"/>
                </a:cubicBezTo>
                <a:cubicBezTo>
                  <a:pt x="18514" y="9434"/>
                  <a:pt x="18516" y="9624"/>
                  <a:pt x="18537" y="9973"/>
                </a:cubicBezTo>
                <a:cubicBezTo>
                  <a:pt x="18551" y="10219"/>
                  <a:pt x="18560" y="10491"/>
                  <a:pt x="18554" y="10558"/>
                </a:cubicBezTo>
                <a:cubicBezTo>
                  <a:pt x="18548" y="10625"/>
                  <a:pt x="18494" y="10655"/>
                  <a:pt x="18437" y="10655"/>
                </a:cubicBezTo>
                <a:cubicBezTo>
                  <a:pt x="18336" y="10655"/>
                  <a:pt x="18333" y="10636"/>
                  <a:pt x="18245" y="9746"/>
                </a:cubicBezTo>
                <a:cubicBezTo>
                  <a:pt x="18195" y="9245"/>
                  <a:pt x="18147" y="8836"/>
                  <a:pt x="18140" y="8836"/>
                </a:cubicBezTo>
                <a:cubicBezTo>
                  <a:pt x="18132" y="8836"/>
                  <a:pt x="18093" y="9245"/>
                  <a:pt x="18052" y="9746"/>
                </a:cubicBezTo>
                <a:cubicBezTo>
                  <a:pt x="17986" y="10560"/>
                  <a:pt x="17973" y="10655"/>
                  <a:pt x="17912" y="10655"/>
                </a:cubicBezTo>
                <a:cubicBezTo>
                  <a:pt x="17847" y="10655"/>
                  <a:pt x="17840" y="10626"/>
                  <a:pt x="17810" y="9843"/>
                </a:cubicBezTo>
                <a:cubicBezTo>
                  <a:pt x="17766" y="8707"/>
                  <a:pt x="17720" y="8806"/>
                  <a:pt x="17649" y="10135"/>
                </a:cubicBezTo>
                <a:cubicBezTo>
                  <a:pt x="17587" y="11299"/>
                  <a:pt x="17609" y="11954"/>
                  <a:pt x="17708" y="11954"/>
                </a:cubicBezTo>
                <a:cubicBezTo>
                  <a:pt x="17801" y="11954"/>
                  <a:pt x="17759" y="13117"/>
                  <a:pt x="17644" y="13773"/>
                </a:cubicBezTo>
                <a:cubicBezTo>
                  <a:pt x="17589" y="14085"/>
                  <a:pt x="17556" y="14142"/>
                  <a:pt x="17480" y="14065"/>
                </a:cubicBezTo>
                <a:cubicBezTo>
                  <a:pt x="17428" y="14013"/>
                  <a:pt x="17387" y="14032"/>
                  <a:pt x="17387" y="14098"/>
                </a:cubicBezTo>
                <a:cubicBezTo>
                  <a:pt x="17387" y="14310"/>
                  <a:pt x="17444" y="14996"/>
                  <a:pt x="17477" y="15202"/>
                </a:cubicBezTo>
                <a:cubicBezTo>
                  <a:pt x="17584" y="15857"/>
                  <a:pt x="17708" y="14966"/>
                  <a:pt x="17787" y="12994"/>
                </a:cubicBezTo>
                <a:cubicBezTo>
                  <a:pt x="17826" y="12012"/>
                  <a:pt x="17830" y="11954"/>
                  <a:pt x="17883" y="11954"/>
                </a:cubicBezTo>
                <a:cubicBezTo>
                  <a:pt x="17919" y="11954"/>
                  <a:pt x="17957" y="11772"/>
                  <a:pt x="17985" y="11500"/>
                </a:cubicBezTo>
                <a:lnTo>
                  <a:pt x="18029" y="11077"/>
                </a:lnTo>
                <a:lnTo>
                  <a:pt x="18108" y="11694"/>
                </a:lnTo>
                <a:cubicBezTo>
                  <a:pt x="18197" y="12408"/>
                  <a:pt x="18225" y="12455"/>
                  <a:pt x="18256" y="11922"/>
                </a:cubicBezTo>
                <a:cubicBezTo>
                  <a:pt x="18276" y="11593"/>
                  <a:pt x="18285" y="11552"/>
                  <a:pt x="18315" y="11727"/>
                </a:cubicBezTo>
                <a:cubicBezTo>
                  <a:pt x="18334" y="11841"/>
                  <a:pt x="18393" y="11954"/>
                  <a:pt x="18446" y="11954"/>
                </a:cubicBezTo>
                <a:cubicBezTo>
                  <a:pt x="18557" y="11954"/>
                  <a:pt x="18591" y="11659"/>
                  <a:pt x="18607" y="10623"/>
                </a:cubicBezTo>
                <a:cubicBezTo>
                  <a:pt x="18616" y="9940"/>
                  <a:pt x="18588" y="8674"/>
                  <a:pt x="18563" y="8674"/>
                </a:cubicBezTo>
                <a:close/>
                <a:moveTo>
                  <a:pt x="7982" y="9031"/>
                </a:moveTo>
                <a:cubicBezTo>
                  <a:pt x="7975" y="9031"/>
                  <a:pt x="7961" y="9285"/>
                  <a:pt x="7949" y="9583"/>
                </a:cubicBezTo>
                <a:cubicBezTo>
                  <a:pt x="7931" y="10073"/>
                  <a:pt x="7934" y="10175"/>
                  <a:pt x="7973" y="10688"/>
                </a:cubicBezTo>
                <a:cubicBezTo>
                  <a:pt x="7996" y="10999"/>
                  <a:pt x="8011" y="11350"/>
                  <a:pt x="8005" y="11467"/>
                </a:cubicBezTo>
                <a:cubicBezTo>
                  <a:pt x="7932" y="12869"/>
                  <a:pt x="7847" y="13578"/>
                  <a:pt x="7734" y="13741"/>
                </a:cubicBezTo>
                <a:lnTo>
                  <a:pt x="7646" y="13871"/>
                </a:lnTo>
                <a:lnTo>
                  <a:pt x="7696" y="14163"/>
                </a:lnTo>
                <a:cubicBezTo>
                  <a:pt x="7862" y="15195"/>
                  <a:pt x="8046" y="13683"/>
                  <a:pt x="8046" y="11272"/>
                </a:cubicBezTo>
                <a:cubicBezTo>
                  <a:pt x="8046" y="10337"/>
                  <a:pt x="8009" y="9031"/>
                  <a:pt x="7982" y="9031"/>
                </a:cubicBezTo>
                <a:close/>
                <a:moveTo>
                  <a:pt x="44" y="11077"/>
                </a:moveTo>
                <a:cubicBezTo>
                  <a:pt x="6" y="11028"/>
                  <a:pt x="0" y="11082"/>
                  <a:pt x="0" y="11467"/>
                </a:cubicBezTo>
                <a:cubicBezTo>
                  <a:pt x="0" y="11716"/>
                  <a:pt x="10" y="11969"/>
                  <a:pt x="21" y="12019"/>
                </a:cubicBezTo>
                <a:cubicBezTo>
                  <a:pt x="51" y="12153"/>
                  <a:pt x="55" y="12126"/>
                  <a:pt x="79" y="11954"/>
                </a:cubicBezTo>
                <a:cubicBezTo>
                  <a:pt x="116" y="11693"/>
                  <a:pt x="94" y="11141"/>
                  <a:pt x="44" y="11077"/>
                </a:cubicBezTo>
                <a:close/>
                <a:moveTo>
                  <a:pt x="16704" y="13253"/>
                </a:moveTo>
                <a:cubicBezTo>
                  <a:pt x="16691" y="13272"/>
                  <a:pt x="16682" y="13379"/>
                  <a:pt x="16669" y="13611"/>
                </a:cubicBezTo>
                <a:cubicBezTo>
                  <a:pt x="16649" y="13966"/>
                  <a:pt x="16651" y="14063"/>
                  <a:pt x="16683" y="14358"/>
                </a:cubicBezTo>
                <a:cubicBezTo>
                  <a:pt x="16731" y="14788"/>
                  <a:pt x="16739" y="14773"/>
                  <a:pt x="16765" y="14228"/>
                </a:cubicBezTo>
                <a:cubicBezTo>
                  <a:pt x="16785" y="13822"/>
                  <a:pt x="16784" y="13716"/>
                  <a:pt x="16756" y="13481"/>
                </a:cubicBezTo>
                <a:cubicBezTo>
                  <a:pt x="16735" y="13298"/>
                  <a:pt x="16717" y="13235"/>
                  <a:pt x="16704" y="13253"/>
                </a:cubicBezTo>
                <a:close/>
                <a:moveTo>
                  <a:pt x="3531" y="13416"/>
                </a:moveTo>
                <a:cubicBezTo>
                  <a:pt x="3522" y="13429"/>
                  <a:pt x="3514" y="13538"/>
                  <a:pt x="3499" y="13741"/>
                </a:cubicBezTo>
                <a:cubicBezTo>
                  <a:pt x="3469" y="14151"/>
                  <a:pt x="3469" y="14154"/>
                  <a:pt x="3505" y="14488"/>
                </a:cubicBezTo>
                <a:cubicBezTo>
                  <a:pt x="3553" y="14930"/>
                  <a:pt x="3558" y="14924"/>
                  <a:pt x="3590" y="14390"/>
                </a:cubicBezTo>
                <a:cubicBezTo>
                  <a:pt x="3615" y="13958"/>
                  <a:pt x="3614" y="13945"/>
                  <a:pt x="3572" y="13643"/>
                </a:cubicBezTo>
                <a:cubicBezTo>
                  <a:pt x="3551" y="13491"/>
                  <a:pt x="3541" y="13402"/>
                  <a:pt x="3531" y="13416"/>
                </a:cubicBezTo>
                <a:close/>
                <a:moveTo>
                  <a:pt x="7450" y="13416"/>
                </a:moveTo>
                <a:cubicBezTo>
                  <a:pt x="7442" y="13444"/>
                  <a:pt x="7435" y="13580"/>
                  <a:pt x="7424" y="13806"/>
                </a:cubicBezTo>
                <a:cubicBezTo>
                  <a:pt x="7408" y="14133"/>
                  <a:pt x="7411" y="14222"/>
                  <a:pt x="7436" y="14423"/>
                </a:cubicBezTo>
                <a:cubicBezTo>
                  <a:pt x="7472" y="14716"/>
                  <a:pt x="7486" y="14746"/>
                  <a:pt x="7500" y="14488"/>
                </a:cubicBezTo>
                <a:cubicBezTo>
                  <a:pt x="7506" y="14379"/>
                  <a:pt x="7527" y="14334"/>
                  <a:pt x="7547" y="14390"/>
                </a:cubicBezTo>
                <a:cubicBezTo>
                  <a:pt x="7571" y="14457"/>
                  <a:pt x="7593" y="14383"/>
                  <a:pt x="7611" y="14163"/>
                </a:cubicBezTo>
                <a:cubicBezTo>
                  <a:pt x="7637" y="13845"/>
                  <a:pt x="7638" y="13782"/>
                  <a:pt x="7596" y="13481"/>
                </a:cubicBezTo>
                <a:cubicBezTo>
                  <a:pt x="7556" y="13188"/>
                  <a:pt x="7552" y="13210"/>
                  <a:pt x="7538" y="13481"/>
                </a:cubicBezTo>
                <a:cubicBezTo>
                  <a:pt x="7527" y="13706"/>
                  <a:pt x="7515" y="13718"/>
                  <a:pt x="7491" y="13578"/>
                </a:cubicBezTo>
                <a:cubicBezTo>
                  <a:pt x="7470" y="13453"/>
                  <a:pt x="7459" y="13388"/>
                  <a:pt x="7450" y="13416"/>
                </a:cubicBezTo>
                <a:close/>
                <a:moveTo>
                  <a:pt x="10083" y="13416"/>
                </a:moveTo>
                <a:cubicBezTo>
                  <a:pt x="10077" y="13519"/>
                  <a:pt x="10053" y="13573"/>
                  <a:pt x="10030" y="13546"/>
                </a:cubicBezTo>
                <a:cubicBezTo>
                  <a:pt x="9971" y="13474"/>
                  <a:pt x="9940" y="14063"/>
                  <a:pt x="9983" y="14423"/>
                </a:cubicBezTo>
                <a:cubicBezTo>
                  <a:pt x="10021" y="14736"/>
                  <a:pt x="10036" y="14750"/>
                  <a:pt x="10051" y="14488"/>
                </a:cubicBezTo>
                <a:cubicBezTo>
                  <a:pt x="10057" y="14379"/>
                  <a:pt x="10079" y="14331"/>
                  <a:pt x="10100" y="14390"/>
                </a:cubicBezTo>
                <a:cubicBezTo>
                  <a:pt x="10155" y="14543"/>
                  <a:pt x="10191" y="13850"/>
                  <a:pt x="10147" y="13481"/>
                </a:cubicBezTo>
                <a:cubicBezTo>
                  <a:pt x="10111" y="13175"/>
                  <a:pt x="10096" y="13171"/>
                  <a:pt x="10083" y="13416"/>
                </a:cubicBezTo>
                <a:close/>
                <a:moveTo>
                  <a:pt x="13485" y="13416"/>
                </a:moveTo>
                <a:cubicBezTo>
                  <a:pt x="13479" y="13519"/>
                  <a:pt x="13456" y="13573"/>
                  <a:pt x="13433" y="13546"/>
                </a:cubicBezTo>
                <a:cubicBezTo>
                  <a:pt x="13374" y="13474"/>
                  <a:pt x="13342" y="14063"/>
                  <a:pt x="13386" y="14423"/>
                </a:cubicBezTo>
                <a:cubicBezTo>
                  <a:pt x="13424" y="14736"/>
                  <a:pt x="13439" y="14750"/>
                  <a:pt x="13453" y="14488"/>
                </a:cubicBezTo>
                <a:cubicBezTo>
                  <a:pt x="13459" y="14379"/>
                  <a:pt x="13482" y="14331"/>
                  <a:pt x="13503" y="14390"/>
                </a:cubicBezTo>
                <a:cubicBezTo>
                  <a:pt x="13557" y="14543"/>
                  <a:pt x="13590" y="13850"/>
                  <a:pt x="13546" y="13481"/>
                </a:cubicBezTo>
                <a:cubicBezTo>
                  <a:pt x="13510" y="13175"/>
                  <a:pt x="13499" y="13171"/>
                  <a:pt x="13485" y="13416"/>
                </a:cubicBezTo>
                <a:close/>
                <a:moveTo>
                  <a:pt x="5781" y="13838"/>
                </a:moveTo>
                <a:cubicBezTo>
                  <a:pt x="5741" y="13546"/>
                  <a:pt x="5738" y="13537"/>
                  <a:pt x="5705" y="13903"/>
                </a:cubicBezTo>
                <a:lnTo>
                  <a:pt x="5670" y="14293"/>
                </a:lnTo>
                <a:lnTo>
                  <a:pt x="5708" y="14650"/>
                </a:lnTo>
                <a:cubicBezTo>
                  <a:pt x="5759" y="15121"/>
                  <a:pt x="5764" y="15124"/>
                  <a:pt x="5796" y="14585"/>
                </a:cubicBezTo>
                <a:cubicBezTo>
                  <a:pt x="5821" y="14154"/>
                  <a:pt x="5822" y="14132"/>
                  <a:pt x="5781" y="13838"/>
                </a:cubicBezTo>
                <a:close/>
                <a:moveTo>
                  <a:pt x="686" y="14520"/>
                </a:moveTo>
                <a:cubicBezTo>
                  <a:pt x="676" y="14536"/>
                  <a:pt x="667" y="14672"/>
                  <a:pt x="654" y="14942"/>
                </a:cubicBezTo>
                <a:cubicBezTo>
                  <a:pt x="635" y="15348"/>
                  <a:pt x="635" y="15422"/>
                  <a:pt x="663" y="15657"/>
                </a:cubicBezTo>
                <a:cubicBezTo>
                  <a:pt x="706" y="16022"/>
                  <a:pt x="725" y="16018"/>
                  <a:pt x="750" y="15560"/>
                </a:cubicBezTo>
                <a:cubicBezTo>
                  <a:pt x="770" y="15208"/>
                  <a:pt x="767" y="15140"/>
                  <a:pt x="733" y="14845"/>
                </a:cubicBezTo>
                <a:cubicBezTo>
                  <a:pt x="708" y="14631"/>
                  <a:pt x="697" y="14505"/>
                  <a:pt x="686" y="14520"/>
                </a:cubicBezTo>
                <a:close/>
                <a:moveTo>
                  <a:pt x="6622" y="15202"/>
                </a:moveTo>
                <a:cubicBezTo>
                  <a:pt x="6629" y="14744"/>
                  <a:pt x="6387" y="16094"/>
                  <a:pt x="6365" y="16631"/>
                </a:cubicBezTo>
                <a:cubicBezTo>
                  <a:pt x="6349" y="17031"/>
                  <a:pt x="6357" y="16998"/>
                  <a:pt x="6482" y="16274"/>
                </a:cubicBezTo>
                <a:cubicBezTo>
                  <a:pt x="6556" y="15844"/>
                  <a:pt x="6619" y="15359"/>
                  <a:pt x="6622" y="15202"/>
                </a:cubicBezTo>
                <a:close/>
                <a:moveTo>
                  <a:pt x="5869" y="17378"/>
                </a:moveTo>
                <a:cubicBezTo>
                  <a:pt x="5876" y="16920"/>
                  <a:pt x="5634" y="18270"/>
                  <a:pt x="5612" y="18807"/>
                </a:cubicBezTo>
                <a:cubicBezTo>
                  <a:pt x="5596" y="19207"/>
                  <a:pt x="5604" y="19174"/>
                  <a:pt x="5729" y="18450"/>
                </a:cubicBezTo>
                <a:cubicBezTo>
                  <a:pt x="5803" y="18020"/>
                  <a:pt x="5866" y="17535"/>
                  <a:pt x="5869" y="17378"/>
                </a:cubicBezTo>
                <a:close/>
                <a:moveTo>
                  <a:pt x="815" y="18288"/>
                </a:moveTo>
                <a:cubicBezTo>
                  <a:pt x="822" y="17830"/>
                  <a:pt x="580" y="19179"/>
                  <a:pt x="558" y="19717"/>
                </a:cubicBezTo>
                <a:cubicBezTo>
                  <a:pt x="541" y="20116"/>
                  <a:pt x="550" y="20084"/>
                  <a:pt x="675" y="19360"/>
                </a:cubicBezTo>
                <a:cubicBezTo>
                  <a:pt x="749" y="18930"/>
                  <a:pt x="812" y="18444"/>
                  <a:pt x="815" y="18288"/>
                </a:cubicBezTo>
                <a:close/>
                <a:moveTo>
                  <a:pt x="13147" y="18288"/>
                </a:moveTo>
                <a:cubicBezTo>
                  <a:pt x="13154" y="17830"/>
                  <a:pt x="12912" y="19179"/>
                  <a:pt x="12890" y="19717"/>
                </a:cubicBezTo>
                <a:cubicBezTo>
                  <a:pt x="12874" y="20116"/>
                  <a:pt x="12882" y="20084"/>
                  <a:pt x="13007" y="19360"/>
                </a:cubicBezTo>
                <a:cubicBezTo>
                  <a:pt x="13081" y="18930"/>
                  <a:pt x="13144" y="18444"/>
                  <a:pt x="13147" y="18288"/>
                </a:cubicBezTo>
                <a:close/>
                <a:moveTo>
                  <a:pt x="7243" y="19749"/>
                </a:moveTo>
                <a:cubicBezTo>
                  <a:pt x="7251" y="19291"/>
                  <a:pt x="7008" y="20641"/>
                  <a:pt x="6986" y="21178"/>
                </a:cubicBezTo>
                <a:cubicBezTo>
                  <a:pt x="6970" y="21578"/>
                  <a:pt x="6978" y="21545"/>
                  <a:pt x="7103" y="20821"/>
                </a:cubicBezTo>
                <a:cubicBezTo>
                  <a:pt x="7177" y="20391"/>
                  <a:pt x="7241" y="19906"/>
                  <a:pt x="7243" y="197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8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48614" t="62174" r="37521" b="32864"/>
          <a:stretch>
            <a:fillRect/>
          </a:stretch>
        </p:blipFill>
        <p:spPr>
          <a:xfrm>
            <a:off x="1955639" y="2018863"/>
            <a:ext cx="1407398" cy="35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253" fill="norm" stroke="1" extrusionOk="0">
                <a:moveTo>
                  <a:pt x="18953" y="38"/>
                </a:moveTo>
                <a:cubicBezTo>
                  <a:pt x="18440" y="-63"/>
                  <a:pt x="18360" y="-9"/>
                  <a:pt x="17883" y="781"/>
                </a:cubicBezTo>
                <a:cubicBezTo>
                  <a:pt x="17183" y="1941"/>
                  <a:pt x="16705" y="3689"/>
                  <a:pt x="16406" y="6200"/>
                </a:cubicBezTo>
                <a:cubicBezTo>
                  <a:pt x="16199" y="7943"/>
                  <a:pt x="16187" y="8248"/>
                  <a:pt x="16187" y="10635"/>
                </a:cubicBezTo>
                <a:cubicBezTo>
                  <a:pt x="16187" y="13018"/>
                  <a:pt x="16201" y="13345"/>
                  <a:pt x="16406" y="15071"/>
                </a:cubicBezTo>
                <a:cubicBezTo>
                  <a:pt x="16757" y="18024"/>
                  <a:pt x="17372" y="20031"/>
                  <a:pt x="18187" y="20897"/>
                </a:cubicBezTo>
                <a:cubicBezTo>
                  <a:pt x="18790" y="21537"/>
                  <a:pt x="19333" y="21329"/>
                  <a:pt x="20029" y="20154"/>
                </a:cubicBezTo>
                <a:cubicBezTo>
                  <a:pt x="20608" y="19177"/>
                  <a:pt x="21304" y="16026"/>
                  <a:pt x="21403" y="13944"/>
                </a:cubicBezTo>
                <a:cubicBezTo>
                  <a:pt x="21426" y="13465"/>
                  <a:pt x="21469" y="13014"/>
                  <a:pt x="21501" y="12937"/>
                </a:cubicBezTo>
                <a:cubicBezTo>
                  <a:pt x="21577" y="12751"/>
                  <a:pt x="21577" y="8571"/>
                  <a:pt x="21501" y="7998"/>
                </a:cubicBezTo>
                <a:cubicBezTo>
                  <a:pt x="21468" y="7753"/>
                  <a:pt x="21361" y="6882"/>
                  <a:pt x="21264" y="6056"/>
                </a:cubicBezTo>
                <a:cubicBezTo>
                  <a:pt x="21051" y="4243"/>
                  <a:pt x="20525" y="2130"/>
                  <a:pt x="20084" y="1308"/>
                </a:cubicBezTo>
                <a:cubicBezTo>
                  <a:pt x="19909" y="982"/>
                  <a:pt x="19706" y="580"/>
                  <a:pt x="19634" y="421"/>
                </a:cubicBezTo>
                <a:cubicBezTo>
                  <a:pt x="19563" y="262"/>
                  <a:pt x="19258" y="97"/>
                  <a:pt x="18953" y="38"/>
                </a:cubicBezTo>
                <a:close/>
                <a:moveTo>
                  <a:pt x="11725" y="7494"/>
                </a:moveTo>
                <a:cubicBezTo>
                  <a:pt x="11737" y="7277"/>
                  <a:pt x="11684" y="7240"/>
                  <a:pt x="11549" y="7518"/>
                </a:cubicBezTo>
                <a:cubicBezTo>
                  <a:pt x="11280" y="8072"/>
                  <a:pt x="11017" y="9275"/>
                  <a:pt x="10978" y="10132"/>
                </a:cubicBezTo>
                <a:cubicBezTo>
                  <a:pt x="10937" y="11012"/>
                  <a:pt x="10965" y="11239"/>
                  <a:pt x="11251" y="12026"/>
                </a:cubicBezTo>
                <a:lnTo>
                  <a:pt x="11464" y="12601"/>
                </a:lnTo>
                <a:lnTo>
                  <a:pt x="11172" y="13992"/>
                </a:lnTo>
                <a:cubicBezTo>
                  <a:pt x="10800" y="15795"/>
                  <a:pt x="10790" y="16463"/>
                  <a:pt x="11136" y="17181"/>
                </a:cubicBezTo>
                <a:cubicBezTo>
                  <a:pt x="11223" y="17363"/>
                  <a:pt x="11372" y="17599"/>
                  <a:pt x="11464" y="17708"/>
                </a:cubicBezTo>
                <a:cubicBezTo>
                  <a:pt x="11740" y="18038"/>
                  <a:pt x="11849" y="17990"/>
                  <a:pt x="11920" y="17468"/>
                </a:cubicBezTo>
                <a:cubicBezTo>
                  <a:pt x="12015" y="16765"/>
                  <a:pt x="12014" y="16752"/>
                  <a:pt x="11744" y="16414"/>
                </a:cubicBezTo>
                <a:cubicBezTo>
                  <a:pt x="11418" y="16006"/>
                  <a:pt x="11202" y="15453"/>
                  <a:pt x="11202" y="15023"/>
                </a:cubicBezTo>
                <a:cubicBezTo>
                  <a:pt x="11202" y="14830"/>
                  <a:pt x="11333" y="14127"/>
                  <a:pt x="11488" y="13440"/>
                </a:cubicBezTo>
                <a:cubicBezTo>
                  <a:pt x="11894" y="11641"/>
                  <a:pt x="11903" y="11383"/>
                  <a:pt x="11592" y="10755"/>
                </a:cubicBezTo>
                <a:cubicBezTo>
                  <a:pt x="11223" y="10013"/>
                  <a:pt x="11201" y="9549"/>
                  <a:pt x="11488" y="8597"/>
                </a:cubicBezTo>
                <a:cubicBezTo>
                  <a:pt x="11635" y="8112"/>
                  <a:pt x="11713" y="7712"/>
                  <a:pt x="11725" y="7494"/>
                </a:cubicBezTo>
                <a:close/>
                <a:moveTo>
                  <a:pt x="138" y="7686"/>
                </a:moveTo>
                <a:cubicBezTo>
                  <a:pt x="106" y="7686"/>
                  <a:pt x="55" y="8000"/>
                  <a:pt x="23" y="8381"/>
                </a:cubicBezTo>
                <a:cubicBezTo>
                  <a:pt x="-23" y="8924"/>
                  <a:pt x="-4" y="9298"/>
                  <a:pt x="114" y="10132"/>
                </a:cubicBezTo>
                <a:cubicBezTo>
                  <a:pt x="315" y="11551"/>
                  <a:pt x="508" y="13797"/>
                  <a:pt x="558" y="15311"/>
                </a:cubicBezTo>
                <a:cubicBezTo>
                  <a:pt x="580" y="15987"/>
                  <a:pt x="615" y="16828"/>
                  <a:pt x="637" y="17181"/>
                </a:cubicBezTo>
                <a:cubicBezTo>
                  <a:pt x="672" y="17753"/>
                  <a:pt x="684" y="17712"/>
                  <a:pt x="728" y="16797"/>
                </a:cubicBezTo>
                <a:cubicBezTo>
                  <a:pt x="846" y="14360"/>
                  <a:pt x="413" y="7686"/>
                  <a:pt x="138" y="7686"/>
                </a:cubicBezTo>
                <a:close/>
                <a:moveTo>
                  <a:pt x="8801" y="7686"/>
                </a:moveTo>
                <a:cubicBezTo>
                  <a:pt x="8769" y="7686"/>
                  <a:pt x="8712" y="8000"/>
                  <a:pt x="8680" y="8381"/>
                </a:cubicBezTo>
                <a:cubicBezTo>
                  <a:pt x="8634" y="8924"/>
                  <a:pt x="8659" y="9298"/>
                  <a:pt x="8777" y="10132"/>
                </a:cubicBezTo>
                <a:cubicBezTo>
                  <a:pt x="8978" y="11551"/>
                  <a:pt x="9171" y="13797"/>
                  <a:pt x="9221" y="15311"/>
                </a:cubicBezTo>
                <a:cubicBezTo>
                  <a:pt x="9243" y="15987"/>
                  <a:pt x="9278" y="16828"/>
                  <a:pt x="9300" y="17181"/>
                </a:cubicBezTo>
                <a:cubicBezTo>
                  <a:pt x="9335" y="17753"/>
                  <a:pt x="9341" y="17712"/>
                  <a:pt x="9385" y="16797"/>
                </a:cubicBezTo>
                <a:cubicBezTo>
                  <a:pt x="9502" y="14360"/>
                  <a:pt x="9076" y="7686"/>
                  <a:pt x="8801" y="7686"/>
                </a:cubicBezTo>
                <a:close/>
                <a:moveTo>
                  <a:pt x="2807" y="8166"/>
                </a:moveTo>
                <a:cubicBezTo>
                  <a:pt x="2765" y="7970"/>
                  <a:pt x="2733" y="8138"/>
                  <a:pt x="2704" y="8621"/>
                </a:cubicBezTo>
                <a:cubicBezTo>
                  <a:pt x="2613" y="10099"/>
                  <a:pt x="2143" y="14595"/>
                  <a:pt x="1986" y="15502"/>
                </a:cubicBezTo>
                <a:cubicBezTo>
                  <a:pt x="1899" y="16013"/>
                  <a:pt x="1828" y="16730"/>
                  <a:pt x="1828" y="17085"/>
                </a:cubicBezTo>
                <a:cubicBezTo>
                  <a:pt x="1828" y="17445"/>
                  <a:pt x="1859" y="17676"/>
                  <a:pt x="1895" y="17588"/>
                </a:cubicBezTo>
                <a:cubicBezTo>
                  <a:pt x="2015" y="17297"/>
                  <a:pt x="2313" y="15026"/>
                  <a:pt x="2479" y="13177"/>
                </a:cubicBezTo>
                <a:cubicBezTo>
                  <a:pt x="2569" y="12165"/>
                  <a:pt x="2674" y="11314"/>
                  <a:pt x="2710" y="11283"/>
                </a:cubicBezTo>
                <a:cubicBezTo>
                  <a:pt x="2746" y="11251"/>
                  <a:pt x="2850" y="12017"/>
                  <a:pt x="2941" y="12985"/>
                </a:cubicBezTo>
                <a:cubicBezTo>
                  <a:pt x="3135" y="15044"/>
                  <a:pt x="3450" y="17444"/>
                  <a:pt x="3531" y="17444"/>
                </a:cubicBezTo>
                <a:cubicBezTo>
                  <a:pt x="3561" y="17444"/>
                  <a:pt x="3622" y="17160"/>
                  <a:pt x="3664" y="16797"/>
                </a:cubicBezTo>
                <a:cubicBezTo>
                  <a:pt x="3727" y="16256"/>
                  <a:pt x="3720" y="15996"/>
                  <a:pt x="3628" y="15430"/>
                </a:cubicBezTo>
                <a:cubicBezTo>
                  <a:pt x="3379" y="13899"/>
                  <a:pt x="3069" y="11283"/>
                  <a:pt x="2965" y="9844"/>
                </a:cubicBezTo>
                <a:cubicBezTo>
                  <a:pt x="2897" y="8902"/>
                  <a:pt x="2849" y="8361"/>
                  <a:pt x="2807" y="8166"/>
                </a:cubicBezTo>
                <a:close/>
                <a:moveTo>
                  <a:pt x="5032" y="9988"/>
                </a:moveTo>
                <a:cubicBezTo>
                  <a:pt x="4870" y="9988"/>
                  <a:pt x="4961" y="10677"/>
                  <a:pt x="5324" y="12122"/>
                </a:cubicBezTo>
                <a:lnTo>
                  <a:pt x="5701" y="13584"/>
                </a:lnTo>
                <a:lnTo>
                  <a:pt x="5324" y="15071"/>
                </a:lnTo>
                <a:cubicBezTo>
                  <a:pt x="5119" y="15887"/>
                  <a:pt x="4953" y="16647"/>
                  <a:pt x="4953" y="16749"/>
                </a:cubicBezTo>
                <a:cubicBezTo>
                  <a:pt x="4953" y="17268"/>
                  <a:pt x="5159" y="16793"/>
                  <a:pt x="5476" y="15526"/>
                </a:cubicBezTo>
                <a:lnTo>
                  <a:pt x="5828" y="14112"/>
                </a:lnTo>
                <a:lnTo>
                  <a:pt x="6199" y="15550"/>
                </a:lnTo>
                <a:cubicBezTo>
                  <a:pt x="6443" y="16501"/>
                  <a:pt x="6605" y="16958"/>
                  <a:pt x="6686" y="16893"/>
                </a:cubicBezTo>
                <a:cubicBezTo>
                  <a:pt x="6786" y="16813"/>
                  <a:pt x="6738" y="16491"/>
                  <a:pt x="6406" y="15119"/>
                </a:cubicBezTo>
                <a:lnTo>
                  <a:pt x="5999" y="13440"/>
                </a:lnTo>
                <a:lnTo>
                  <a:pt x="6388" y="11930"/>
                </a:lnTo>
                <a:cubicBezTo>
                  <a:pt x="6647" y="10919"/>
                  <a:pt x="6753" y="10327"/>
                  <a:pt x="6710" y="10156"/>
                </a:cubicBezTo>
                <a:cubicBezTo>
                  <a:pt x="6667" y="9984"/>
                  <a:pt x="6514" y="10388"/>
                  <a:pt x="6254" y="11402"/>
                </a:cubicBezTo>
                <a:lnTo>
                  <a:pt x="5865" y="12937"/>
                </a:lnTo>
                <a:lnTo>
                  <a:pt x="5488" y="11474"/>
                </a:lnTo>
                <a:cubicBezTo>
                  <a:pt x="5281" y="10667"/>
                  <a:pt x="5076" y="9988"/>
                  <a:pt x="5032" y="99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9" name="IMG_4335.png" descr="IMG_4335.png"/>
          <p:cNvPicPr>
            <a:picLocks noChangeAspect="1"/>
          </p:cNvPicPr>
          <p:nvPr/>
        </p:nvPicPr>
        <p:blipFill>
          <a:blip r:embed="rId3">
            <a:extLst/>
          </a:blip>
          <a:srcRect l="20571" t="8502" r="27302" b="10689"/>
          <a:stretch>
            <a:fillRect/>
          </a:stretch>
        </p:blipFill>
        <p:spPr>
          <a:xfrm>
            <a:off x="4418132" y="1277798"/>
            <a:ext cx="3209946" cy="347578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sp>
        <p:nvSpPr>
          <p:cNvPr id="970" name="رجوع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607191" y="2584449"/>
            <a:ext cx="1743145" cy="1449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4679A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sz="2600">
                <a:solidFill>
                  <a:srgbClr val="FFFFFF"/>
                </a:solidFill>
                <a:latin typeface="Almarai Extrabold"/>
                <a:ea typeface="Almarai Extrabold"/>
                <a:cs typeface="Almarai Extrabold"/>
                <a:sym typeface="Almarai Extrabold"/>
              </a:rPr>
              <a:t>رجوع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973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74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975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60428" t="2420" r="2347" b="89819"/>
          <a:stretch>
            <a:fillRect/>
          </a:stretch>
        </p:blipFill>
        <p:spPr>
          <a:xfrm>
            <a:off x="4055619" y="522858"/>
            <a:ext cx="2864096" cy="417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82" fill="norm" stroke="1" extrusionOk="0">
                <a:moveTo>
                  <a:pt x="9264" y="5"/>
                </a:moveTo>
                <a:cubicBezTo>
                  <a:pt x="9261" y="-19"/>
                  <a:pt x="9255" y="52"/>
                  <a:pt x="9246" y="208"/>
                </a:cubicBezTo>
                <a:cubicBezTo>
                  <a:pt x="9217" y="697"/>
                  <a:pt x="9179" y="822"/>
                  <a:pt x="9153" y="513"/>
                </a:cubicBezTo>
                <a:cubicBezTo>
                  <a:pt x="9135" y="296"/>
                  <a:pt x="9129" y="323"/>
                  <a:pt x="9105" y="676"/>
                </a:cubicBezTo>
                <a:cubicBezTo>
                  <a:pt x="9071" y="1196"/>
                  <a:pt x="9033" y="1206"/>
                  <a:pt x="9007" y="717"/>
                </a:cubicBezTo>
                <a:cubicBezTo>
                  <a:pt x="8988" y="367"/>
                  <a:pt x="8984" y="378"/>
                  <a:pt x="8968" y="880"/>
                </a:cubicBezTo>
                <a:cubicBezTo>
                  <a:pt x="8958" y="1173"/>
                  <a:pt x="8956" y="1499"/>
                  <a:pt x="8965" y="1592"/>
                </a:cubicBezTo>
                <a:cubicBezTo>
                  <a:pt x="8985" y="1809"/>
                  <a:pt x="9068" y="1807"/>
                  <a:pt x="9087" y="1592"/>
                </a:cubicBezTo>
                <a:cubicBezTo>
                  <a:pt x="9096" y="1501"/>
                  <a:pt x="9133" y="1429"/>
                  <a:pt x="9171" y="1429"/>
                </a:cubicBezTo>
                <a:cubicBezTo>
                  <a:pt x="9247" y="1429"/>
                  <a:pt x="9269" y="1171"/>
                  <a:pt x="9267" y="371"/>
                </a:cubicBezTo>
                <a:cubicBezTo>
                  <a:pt x="9266" y="140"/>
                  <a:pt x="9267" y="28"/>
                  <a:pt x="9264" y="5"/>
                </a:cubicBezTo>
                <a:close/>
                <a:moveTo>
                  <a:pt x="21481" y="513"/>
                </a:moveTo>
                <a:cubicBezTo>
                  <a:pt x="21437" y="442"/>
                  <a:pt x="21378" y="626"/>
                  <a:pt x="21340" y="1124"/>
                </a:cubicBezTo>
                <a:cubicBezTo>
                  <a:pt x="21304" y="1598"/>
                  <a:pt x="21306" y="1654"/>
                  <a:pt x="21352" y="2080"/>
                </a:cubicBezTo>
                <a:lnTo>
                  <a:pt x="21400" y="2548"/>
                </a:lnTo>
                <a:lnTo>
                  <a:pt x="21346" y="2874"/>
                </a:lnTo>
                <a:cubicBezTo>
                  <a:pt x="21317" y="3052"/>
                  <a:pt x="21269" y="3313"/>
                  <a:pt x="21236" y="3464"/>
                </a:cubicBezTo>
                <a:cubicBezTo>
                  <a:pt x="21178" y="3727"/>
                  <a:pt x="21177" y="3728"/>
                  <a:pt x="21227" y="3728"/>
                </a:cubicBezTo>
                <a:cubicBezTo>
                  <a:pt x="21255" y="3728"/>
                  <a:pt x="21330" y="3476"/>
                  <a:pt x="21391" y="3158"/>
                </a:cubicBezTo>
                <a:cubicBezTo>
                  <a:pt x="21452" y="2841"/>
                  <a:pt x="21518" y="2589"/>
                  <a:pt x="21538" y="2589"/>
                </a:cubicBezTo>
                <a:cubicBezTo>
                  <a:pt x="21579" y="2589"/>
                  <a:pt x="21585" y="2161"/>
                  <a:pt x="21546" y="1999"/>
                </a:cubicBezTo>
                <a:cubicBezTo>
                  <a:pt x="21532" y="1939"/>
                  <a:pt x="21530" y="1692"/>
                  <a:pt x="21538" y="1449"/>
                </a:cubicBezTo>
                <a:cubicBezTo>
                  <a:pt x="21555" y="918"/>
                  <a:pt x="21525" y="585"/>
                  <a:pt x="21481" y="513"/>
                </a:cubicBezTo>
                <a:close/>
                <a:moveTo>
                  <a:pt x="14044" y="1348"/>
                </a:moveTo>
                <a:cubicBezTo>
                  <a:pt x="14040" y="1326"/>
                  <a:pt x="13955" y="1567"/>
                  <a:pt x="13855" y="1897"/>
                </a:cubicBezTo>
                <a:cubicBezTo>
                  <a:pt x="13745" y="2261"/>
                  <a:pt x="13672" y="2613"/>
                  <a:pt x="13667" y="2792"/>
                </a:cubicBezTo>
                <a:cubicBezTo>
                  <a:pt x="13660" y="3037"/>
                  <a:pt x="13688" y="2981"/>
                  <a:pt x="13840" y="2467"/>
                </a:cubicBezTo>
                <a:cubicBezTo>
                  <a:pt x="13994" y="1948"/>
                  <a:pt x="14073" y="1522"/>
                  <a:pt x="14044" y="1348"/>
                </a:cubicBezTo>
                <a:close/>
                <a:moveTo>
                  <a:pt x="9300" y="1775"/>
                </a:moveTo>
                <a:cubicBezTo>
                  <a:pt x="9273" y="1826"/>
                  <a:pt x="9227" y="1991"/>
                  <a:pt x="9147" y="2263"/>
                </a:cubicBezTo>
                <a:cubicBezTo>
                  <a:pt x="9042" y="2624"/>
                  <a:pt x="8953" y="2938"/>
                  <a:pt x="8953" y="2975"/>
                </a:cubicBezTo>
                <a:cubicBezTo>
                  <a:pt x="8953" y="3012"/>
                  <a:pt x="8949" y="3161"/>
                  <a:pt x="8941" y="3301"/>
                </a:cubicBezTo>
                <a:cubicBezTo>
                  <a:pt x="8931" y="3471"/>
                  <a:pt x="8991" y="3343"/>
                  <a:pt x="9120" y="2894"/>
                </a:cubicBezTo>
                <a:cubicBezTo>
                  <a:pt x="9234" y="2501"/>
                  <a:pt x="9320" y="2095"/>
                  <a:pt x="9327" y="1917"/>
                </a:cubicBezTo>
                <a:cubicBezTo>
                  <a:pt x="9331" y="1791"/>
                  <a:pt x="9326" y="1724"/>
                  <a:pt x="9300" y="1775"/>
                </a:cubicBezTo>
                <a:close/>
                <a:moveTo>
                  <a:pt x="20799" y="1795"/>
                </a:moveTo>
                <a:cubicBezTo>
                  <a:pt x="20736" y="1874"/>
                  <a:pt x="20668" y="2991"/>
                  <a:pt x="20701" y="3403"/>
                </a:cubicBezTo>
                <a:cubicBezTo>
                  <a:pt x="20732" y="3807"/>
                  <a:pt x="20826" y="3851"/>
                  <a:pt x="20880" y="3484"/>
                </a:cubicBezTo>
                <a:cubicBezTo>
                  <a:pt x="20960" y="2941"/>
                  <a:pt x="20899" y="1670"/>
                  <a:pt x="20799" y="1795"/>
                </a:cubicBezTo>
                <a:close/>
                <a:moveTo>
                  <a:pt x="15969" y="2345"/>
                </a:moveTo>
                <a:cubicBezTo>
                  <a:pt x="15969" y="2161"/>
                  <a:pt x="15930" y="2209"/>
                  <a:pt x="15804" y="2589"/>
                </a:cubicBezTo>
                <a:cubicBezTo>
                  <a:pt x="15653" y="3048"/>
                  <a:pt x="15580" y="3434"/>
                  <a:pt x="15580" y="3769"/>
                </a:cubicBezTo>
                <a:cubicBezTo>
                  <a:pt x="15580" y="3843"/>
                  <a:pt x="15668" y="3605"/>
                  <a:pt x="15774" y="3240"/>
                </a:cubicBezTo>
                <a:cubicBezTo>
                  <a:pt x="15883" y="2869"/>
                  <a:pt x="15969" y="2478"/>
                  <a:pt x="15969" y="2345"/>
                </a:cubicBezTo>
                <a:close/>
                <a:moveTo>
                  <a:pt x="20363" y="2670"/>
                </a:moveTo>
                <a:cubicBezTo>
                  <a:pt x="20319" y="2599"/>
                  <a:pt x="20263" y="2783"/>
                  <a:pt x="20225" y="3281"/>
                </a:cubicBezTo>
                <a:cubicBezTo>
                  <a:pt x="20189" y="3755"/>
                  <a:pt x="20188" y="3810"/>
                  <a:pt x="20234" y="4237"/>
                </a:cubicBezTo>
                <a:lnTo>
                  <a:pt x="20285" y="4685"/>
                </a:lnTo>
                <a:lnTo>
                  <a:pt x="20231" y="5010"/>
                </a:lnTo>
                <a:cubicBezTo>
                  <a:pt x="20202" y="5189"/>
                  <a:pt x="20151" y="5470"/>
                  <a:pt x="20118" y="5621"/>
                </a:cubicBezTo>
                <a:cubicBezTo>
                  <a:pt x="20060" y="5884"/>
                  <a:pt x="20059" y="5885"/>
                  <a:pt x="20109" y="5885"/>
                </a:cubicBezTo>
                <a:cubicBezTo>
                  <a:pt x="20137" y="5885"/>
                  <a:pt x="20212" y="5633"/>
                  <a:pt x="20273" y="5315"/>
                </a:cubicBezTo>
                <a:cubicBezTo>
                  <a:pt x="20334" y="4997"/>
                  <a:pt x="20400" y="4725"/>
                  <a:pt x="20420" y="4725"/>
                </a:cubicBezTo>
                <a:cubicBezTo>
                  <a:pt x="20461" y="4725"/>
                  <a:pt x="20470" y="4297"/>
                  <a:pt x="20432" y="4135"/>
                </a:cubicBezTo>
                <a:cubicBezTo>
                  <a:pt x="20417" y="4076"/>
                  <a:pt x="20412" y="3829"/>
                  <a:pt x="20420" y="3586"/>
                </a:cubicBezTo>
                <a:cubicBezTo>
                  <a:pt x="20437" y="3054"/>
                  <a:pt x="20407" y="2742"/>
                  <a:pt x="20363" y="2670"/>
                </a:cubicBezTo>
                <a:close/>
                <a:moveTo>
                  <a:pt x="1865" y="2914"/>
                </a:moveTo>
                <a:cubicBezTo>
                  <a:pt x="1835" y="2931"/>
                  <a:pt x="1794" y="3073"/>
                  <a:pt x="1758" y="3321"/>
                </a:cubicBezTo>
                <a:cubicBezTo>
                  <a:pt x="1696" y="3741"/>
                  <a:pt x="1681" y="4296"/>
                  <a:pt x="1725" y="4481"/>
                </a:cubicBezTo>
                <a:cubicBezTo>
                  <a:pt x="1739" y="4540"/>
                  <a:pt x="1742" y="4734"/>
                  <a:pt x="1734" y="4908"/>
                </a:cubicBezTo>
                <a:cubicBezTo>
                  <a:pt x="1717" y="5281"/>
                  <a:pt x="1752" y="5332"/>
                  <a:pt x="1794" y="4990"/>
                </a:cubicBezTo>
                <a:cubicBezTo>
                  <a:pt x="1810" y="4858"/>
                  <a:pt x="1860" y="4662"/>
                  <a:pt x="1904" y="4563"/>
                </a:cubicBezTo>
                <a:cubicBezTo>
                  <a:pt x="2036" y="4267"/>
                  <a:pt x="2033" y="3922"/>
                  <a:pt x="1898" y="3952"/>
                </a:cubicBezTo>
                <a:cubicBezTo>
                  <a:pt x="1812" y="3972"/>
                  <a:pt x="1782" y="3917"/>
                  <a:pt x="1782" y="3728"/>
                </a:cubicBezTo>
                <a:cubicBezTo>
                  <a:pt x="1782" y="3561"/>
                  <a:pt x="1805" y="3504"/>
                  <a:pt x="1851" y="3525"/>
                </a:cubicBezTo>
                <a:cubicBezTo>
                  <a:pt x="1902" y="3549"/>
                  <a:pt x="1916" y="3487"/>
                  <a:pt x="1916" y="3240"/>
                </a:cubicBezTo>
                <a:cubicBezTo>
                  <a:pt x="1916" y="3011"/>
                  <a:pt x="1896" y="2898"/>
                  <a:pt x="1865" y="2914"/>
                </a:cubicBezTo>
                <a:close/>
                <a:moveTo>
                  <a:pt x="14002" y="2996"/>
                </a:moveTo>
                <a:cubicBezTo>
                  <a:pt x="13994" y="3065"/>
                  <a:pt x="13985" y="3285"/>
                  <a:pt x="13966" y="3688"/>
                </a:cubicBezTo>
                <a:cubicBezTo>
                  <a:pt x="13954" y="3944"/>
                  <a:pt x="13949" y="3939"/>
                  <a:pt x="13912" y="3688"/>
                </a:cubicBezTo>
                <a:cubicBezTo>
                  <a:pt x="13875" y="3436"/>
                  <a:pt x="13871" y="3451"/>
                  <a:pt x="13846" y="3789"/>
                </a:cubicBezTo>
                <a:cubicBezTo>
                  <a:pt x="13815" y="4223"/>
                  <a:pt x="13746" y="4282"/>
                  <a:pt x="13751" y="3871"/>
                </a:cubicBezTo>
                <a:cubicBezTo>
                  <a:pt x="13752" y="3713"/>
                  <a:pt x="13745" y="3617"/>
                  <a:pt x="13733" y="3667"/>
                </a:cubicBezTo>
                <a:cubicBezTo>
                  <a:pt x="13708" y="3773"/>
                  <a:pt x="13703" y="4624"/>
                  <a:pt x="13727" y="4786"/>
                </a:cubicBezTo>
                <a:cubicBezTo>
                  <a:pt x="13748" y="4933"/>
                  <a:pt x="13753" y="4926"/>
                  <a:pt x="13813" y="4705"/>
                </a:cubicBezTo>
                <a:cubicBezTo>
                  <a:pt x="13842" y="4601"/>
                  <a:pt x="13888" y="4511"/>
                  <a:pt x="13915" y="4501"/>
                </a:cubicBezTo>
                <a:cubicBezTo>
                  <a:pt x="13973" y="4481"/>
                  <a:pt x="14033" y="3732"/>
                  <a:pt x="14020" y="3199"/>
                </a:cubicBezTo>
                <a:cubicBezTo>
                  <a:pt x="14015" y="3007"/>
                  <a:pt x="14010" y="2926"/>
                  <a:pt x="14002" y="2996"/>
                </a:cubicBezTo>
                <a:close/>
                <a:moveTo>
                  <a:pt x="3805" y="3810"/>
                </a:moveTo>
                <a:cubicBezTo>
                  <a:pt x="3802" y="3788"/>
                  <a:pt x="3714" y="4050"/>
                  <a:pt x="3614" y="4379"/>
                </a:cubicBezTo>
                <a:cubicBezTo>
                  <a:pt x="3504" y="4744"/>
                  <a:pt x="3431" y="5096"/>
                  <a:pt x="3426" y="5275"/>
                </a:cubicBezTo>
                <a:cubicBezTo>
                  <a:pt x="3419" y="5520"/>
                  <a:pt x="3447" y="5463"/>
                  <a:pt x="3599" y="4949"/>
                </a:cubicBezTo>
                <a:cubicBezTo>
                  <a:pt x="3753" y="4430"/>
                  <a:pt x="3835" y="3984"/>
                  <a:pt x="3805" y="3810"/>
                </a:cubicBezTo>
                <a:close/>
                <a:moveTo>
                  <a:pt x="10453" y="4786"/>
                </a:moveTo>
                <a:cubicBezTo>
                  <a:pt x="10434" y="4653"/>
                  <a:pt x="10033" y="5909"/>
                  <a:pt x="9900" y="6516"/>
                </a:cubicBezTo>
                <a:cubicBezTo>
                  <a:pt x="9827" y="6851"/>
                  <a:pt x="9755" y="7313"/>
                  <a:pt x="9739" y="7533"/>
                </a:cubicBezTo>
                <a:cubicBezTo>
                  <a:pt x="9692" y="8175"/>
                  <a:pt x="9749" y="8865"/>
                  <a:pt x="9889" y="9385"/>
                </a:cubicBezTo>
                <a:cubicBezTo>
                  <a:pt x="10038" y="9939"/>
                  <a:pt x="10062" y="10200"/>
                  <a:pt x="9996" y="10606"/>
                </a:cubicBezTo>
                <a:cubicBezTo>
                  <a:pt x="9935" y="10985"/>
                  <a:pt x="9583" y="11169"/>
                  <a:pt x="9527" y="10850"/>
                </a:cubicBezTo>
                <a:cubicBezTo>
                  <a:pt x="9478" y="10575"/>
                  <a:pt x="9445" y="9389"/>
                  <a:pt x="9425" y="7147"/>
                </a:cubicBezTo>
                <a:cubicBezTo>
                  <a:pt x="9409" y="5249"/>
                  <a:pt x="9407" y="5218"/>
                  <a:pt x="9362" y="5519"/>
                </a:cubicBezTo>
                <a:cubicBezTo>
                  <a:pt x="9319" y="5814"/>
                  <a:pt x="9319" y="5996"/>
                  <a:pt x="9347" y="9812"/>
                </a:cubicBezTo>
                <a:cubicBezTo>
                  <a:pt x="9372" y="13145"/>
                  <a:pt x="9372" y="13839"/>
                  <a:pt x="9344" y="14065"/>
                </a:cubicBezTo>
                <a:cubicBezTo>
                  <a:pt x="9293" y="14486"/>
                  <a:pt x="9154" y="14798"/>
                  <a:pt x="9028" y="14798"/>
                </a:cubicBezTo>
                <a:cubicBezTo>
                  <a:pt x="8816" y="14798"/>
                  <a:pt x="8727" y="13885"/>
                  <a:pt x="8821" y="12641"/>
                </a:cubicBezTo>
                <a:cubicBezTo>
                  <a:pt x="8878" y="11890"/>
                  <a:pt x="8851" y="11907"/>
                  <a:pt x="8788" y="12661"/>
                </a:cubicBezTo>
                <a:cubicBezTo>
                  <a:pt x="8759" y="13020"/>
                  <a:pt x="8728" y="13673"/>
                  <a:pt x="8720" y="14126"/>
                </a:cubicBezTo>
                <a:cubicBezTo>
                  <a:pt x="8707" y="14885"/>
                  <a:pt x="8711" y="14983"/>
                  <a:pt x="8780" y="15449"/>
                </a:cubicBezTo>
                <a:cubicBezTo>
                  <a:pt x="8846" y="15899"/>
                  <a:pt x="8869" y="15957"/>
                  <a:pt x="8998" y="15957"/>
                </a:cubicBezTo>
                <a:cubicBezTo>
                  <a:pt x="9169" y="15957"/>
                  <a:pt x="9301" y="15615"/>
                  <a:pt x="9356" y="15042"/>
                </a:cubicBezTo>
                <a:cubicBezTo>
                  <a:pt x="9378" y="14814"/>
                  <a:pt x="9411" y="14020"/>
                  <a:pt x="9428" y="13271"/>
                </a:cubicBezTo>
                <a:cubicBezTo>
                  <a:pt x="9445" y="12523"/>
                  <a:pt x="9460" y="11888"/>
                  <a:pt x="9461" y="11847"/>
                </a:cubicBezTo>
                <a:cubicBezTo>
                  <a:pt x="9462" y="11806"/>
                  <a:pt x="9478" y="11860"/>
                  <a:pt x="9494" y="11969"/>
                </a:cubicBezTo>
                <a:cubicBezTo>
                  <a:pt x="9511" y="12087"/>
                  <a:pt x="9592" y="12152"/>
                  <a:pt x="9697" y="12152"/>
                </a:cubicBezTo>
                <a:cubicBezTo>
                  <a:pt x="9926" y="12152"/>
                  <a:pt x="10032" y="11837"/>
                  <a:pt x="10083" y="10972"/>
                </a:cubicBezTo>
                <a:lnTo>
                  <a:pt x="10119" y="10341"/>
                </a:lnTo>
                <a:lnTo>
                  <a:pt x="10277" y="11257"/>
                </a:lnTo>
                <a:cubicBezTo>
                  <a:pt x="10415" y="12053"/>
                  <a:pt x="10448" y="12154"/>
                  <a:pt x="10537" y="12152"/>
                </a:cubicBezTo>
                <a:cubicBezTo>
                  <a:pt x="10703" y="12149"/>
                  <a:pt x="10744" y="12022"/>
                  <a:pt x="10785" y="11318"/>
                </a:cubicBezTo>
                <a:cubicBezTo>
                  <a:pt x="10833" y="10512"/>
                  <a:pt x="10834" y="9656"/>
                  <a:pt x="10788" y="7900"/>
                </a:cubicBezTo>
                <a:cubicBezTo>
                  <a:pt x="10762" y="6896"/>
                  <a:pt x="10760" y="6432"/>
                  <a:pt x="10779" y="6150"/>
                </a:cubicBezTo>
                <a:cubicBezTo>
                  <a:pt x="10800" y="5847"/>
                  <a:pt x="10794" y="5675"/>
                  <a:pt x="10761" y="5336"/>
                </a:cubicBezTo>
                <a:cubicBezTo>
                  <a:pt x="10714" y="4847"/>
                  <a:pt x="10695" y="4796"/>
                  <a:pt x="10657" y="5112"/>
                </a:cubicBezTo>
                <a:cubicBezTo>
                  <a:pt x="10637" y="5273"/>
                  <a:pt x="10643" y="6018"/>
                  <a:pt x="10681" y="7920"/>
                </a:cubicBezTo>
                <a:cubicBezTo>
                  <a:pt x="10740" y="10894"/>
                  <a:pt x="10736" y="11013"/>
                  <a:pt x="10567" y="11013"/>
                </a:cubicBezTo>
                <a:cubicBezTo>
                  <a:pt x="10476" y="11013"/>
                  <a:pt x="10442" y="10883"/>
                  <a:pt x="10298" y="10077"/>
                </a:cubicBezTo>
                <a:cubicBezTo>
                  <a:pt x="10207" y="9567"/>
                  <a:pt x="10056" y="8901"/>
                  <a:pt x="9966" y="8591"/>
                </a:cubicBezTo>
                <a:cubicBezTo>
                  <a:pt x="9876" y="8282"/>
                  <a:pt x="9805" y="7950"/>
                  <a:pt x="9805" y="7859"/>
                </a:cubicBezTo>
                <a:cubicBezTo>
                  <a:pt x="9805" y="7615"/>
                  <a:pt x="9934" y="7117"/>
                  <a:pt x="10175" y="6435"/>
                </a:cubicBezTo>
                <a:cubicBezTo>
                  <a:pt x="10341" y="5965"/>
                  <a:pt x="10398" y="5731"/>
                  <a:pt x="10427" y="5356"/>
                </a:cubicBezTo>
                <a:cubicBezTo>
                  <a:pt x="10447" y="5090"/>
                  <a:pt x="10459" y="4825"/>
                  <a:pt x="10453" y="4786"/>
                </a:cubicBezTo>
                <a:close/>
                <a:moveTo>
                  <a:pt x="16327" y="4807"/>
                </a:moveTo>
                <a:lnTo>
                  <a:pt x="16279" y="5214"/>
                </a:lnTo>
                <a:cubicBezTo>
                  <a:pt x="16245" y="5500"/>
                  <a:pt x="16234" y="5773"/>
                  <a:pt x="16244" y="6129"/>
                </a:cubicBezTo>
                <a:cubicBezTo>
                  <a:pt x="16251" y="6406"/>
                  <a:pt x="16268" y="7442"/>
                  <a:pt x="16282" y="8429"/>
                </a:cubicBezTo>
                <a:cubicBezTo>
                  <a:pt x="16316" y="10701"/>
                  <a:pt x="16296" y="11013"/>
                  <a:pt x="16115" y="11013"/>
                </a:cubicBezTo>
                <a:cubicBezTo>
                  <a:pt x="16050" y="11013"/>
                  <a:pt x="15988" y="10924"/>
                  <a:pt x="15975" y="10809"/>
                </a:cubicBezTo>
                <a:cubicBezTo>
                  <a:pt x="15961" y="10696"/>
                  <a:pt x="15938" y="9973"/>
                  <a:pt x="15921" y="9222"/>
                </a:cubicBezTo>
                <a:cubicBezTo>
                  <a:pt x="15896" y="8095"/>
                  <a:pt x="15883" y="7886"/>
                  <a:pt x="15855" y="8042"/>
                </a:cubicBezTo>
                <a:cubicBezTo>
                  <a:pt x="15837" y="8146"/>
                  <a:pt x="15822" y="8362"/>
                  <a:pt x="15822" y="8510"/>
                </a:cubicBezTo>
                <a:cubicBezTo>
                  <a:pt x="15822" y="8658"/>
                  <a:pt x="15768" y="9085"/>
                  <a:pt x="15703" y="9466"/>
                </a:cubicBezTo>
                <a:cubicBezTo>
                  <a:pt x="15579" y="10192"/>
                  <a:pt x="15527" y="10952"/>
                  <a:pt x="15583" y="11196"/>
                </a:cubicBezTo>
                <a:cubicBezTo>
                  <a:pt x="15628" y="11388"/>
                  <a:pt x="15792" y="11375"/>
                  <a:pt x="15810" y="11176"/>
                </a:cubicBezTo>
                <a:cubicBezTo>
                  <a:pt x="15838" y="10869"/>
                  <a:pt x="15870" y="11001"/>
                  <a:pt x="15906" y="11583"/>
                </a:cubicBezTo>
                <a:cubicBezTo>
                  <a:pt x="15941" y="12153"/>
                  <a:pt x="15944" y="12152"/>
                  <a:pt x="16088" y="12152"/>
                </a:cubicBezTo>
                <a:cubicBezTo>
                  <a:pt x="16226" y="12152"/>
                  <a:pt x="16235" y="12131"/>
                  <a:pt x="16271" y="11664"/>
                </a:cubicBezTo>
                <a:cubicBezTo>
                  <a:pt x="16316" y="11067"/>
                  <a:pt x="16349" y="11038"/>
                  <a:pt x="16378" y="11562"/>
                </a:cubicBezTo>
                <a:cubicBezTo>
                  <a:pt x="16418" y="12284"/>
                  <a:pt x="16602" y="12392"/>
                  <a:pt x="16713" y="11766"/>
                </a:cubicBezTo>
                <a:lnTo>
                  <a:pt x="16782" y="11379"/>
                </a:lnTo>
                <a:lnTo>
                  <a:pt x="16889" y="11928"/>
                </a:lnTo>
                <a:cubicBezTo>
                  <a:pt x="17017" y="12573"/>
                  <a:pt x="17066" y="12616"/>
                  <a:pt x="17113" y="12132"/>
                </a:cubicBezTo>
                <a:cubicBezTo>
                  <a:pt x="17143" y="11834"/>
                  <a:pt x="17157" y="11810"/>
                  <a:pt x="17200" y="11969"/>
                </a:cubicBezTo>
                <a:cubicBezTo>
                  <a:pt x="17296" y="12317"/>
                  <a:pt x="17464" y="12196"/>
                  <a:pt x="17619" y="11664"/>
                </a:cubicBezTo>
                <a:cubicBezTo>
                  <a:pt x="17790" y="11074"/>
                  <a:pt x="18001" y="10667"/>
                  <a:pt x="18142" y="10667"/>
                </a:cubicBezTo>
                <a:cubicBezTo>
                  <a:pt x="18233" y="10667"/>
                  <a:pt x="18248" y="10623"/>
                  <a:pt x="18270" y="10179"/>
                </a:cubicBezTo>
                <a:lnTo>
                  <a:pt x="18294" y="9690"/>
                </a:lnTo>
                <a:lnTo>
                  <a:pt x="18181" y="9690"/>
                </a:lnTo>
                <a:cubicBezTo>
                  <a:pt x="18117" y="9689"/>
                  <a:pt x="17975" y="9454"/>
                  <a:pt x="17861" y="9182"/>
                </a:cubicBezTo>
                <a:cubicBezTo>
                  <a:pt x="17603" y="8567"/>
                  <a:pt x="17540" y="8557"/>
                  <a:pt x="17475" y="9120"/>
                </a:cubicBezTo>
                <a:cubicBezTo>
                  <a:pt x="17448" y="9360"/>
                  <a:pt x="17424" y="9606"/>
                  <a:pt x="17424" y="9670"/>
                </a:cubicBezTo>
                <a:cubicBezTo>
                  <a:pt x="17424" y="9733"/>
                  <a:pt x="17480" y="9768"/>
                  <a:pt x="17550" y="9731"/>
                </a:cubicBezTo>
                <a:cubicBezTo>
                  <a:pt x="17684" y="9659"/>
                  <a:pt x="17800" y="10003"/>
                  <a:pt x="17750" y="10321"/>
                </a:cubicBezTo>
                <a:cubicBezTo>
                  <a:pt x="17702" y="10629"/>
                  <a:pt x="17484" y="11013"/>
                  <a:pt x="17359" y="11013"/>
                </a:cubicBezTo>
                <a:cubicBezTo>
                  <a:pt x="17238" y="11013"/>
                  <a:pt x="17221" y="10952"/>
                  <a:pt x="17096" y="10179"/>
                </a:cubicBezTo>
                <a:cubicBezTo>
                  <a:pt x="17022" y="9724"/>
                  <a:pt x="16954" y="9344"/>
                  <a:pt x="16943" y="9344"/>
                </a:cubicBezTo>
                <a:cubicBezTo>
                  <a:pt x="16932" y="9344"/>
                  <a:pt x="16872" y="9724"/>
                  <a:pt x="16812" y="10179"/>
                </a:cubicBezTo>
                <a:cubicBezTo>
                  <a:pt x="16710" y="10942"/>
                  <a:pt x="16694" y="11013"/>
                  <a:pt x="16590" y="11013"/>
                </a:cubicBezTo>
                <a:cubicBezTo>
                  <a:pt x="16427" y="11013"/>
                  <a:pt x="16408" y="10707"/>
                  <a:pt x="16378" y="7920"/>
                </a:cubicBezTo>
                <a:cubicBezTo>
                  <a:pt x="16365" y="6664"/>
                  <a:pt x="16346" y="5461"/>
                  <a:pt x="16339" y="5234"/>
                </a:cubicBezTo>
                <a:lnTo>
                  <a:pt x="16327" y="4807"/>
                </a:lnTo>
                <a:close/>
                <a:moveTo>
                  <a:pt x="14710" y="4929"/>
                </a:moveTo>
                <a:cubicBezTo>
                  <a:pt x="14694" y="4897"/>
                  <a:pt x="14679" y="4954"/>
                  <a:pt x="14659" y="5112"/>
                </a:cubicBezTo>
                <a:cubicBezTo>
                  <a:pt x="14640" y="5273"/>
                  <a:pt x="14648" y="6018"/>
                  <a:pt x="14686" y="7920"/>
                </a:cubicBezTo>
                <a:cubicBezTo>
                  <a:pt x="14748" y="11033"/>
                  <a:pt x="14746" y="11045"/>
                  <a:pt x="14525" y="10972"/>
                </a:cubicBezTo>
                <a:cubicBezTo>
                  <a:pt x="14363" y="10919"/>
                  <a:pt x="14371" y="10992"/>
                  <a:pt x="14405" y="9751"/>
                </a:cubicBezTo>
                <a:cubicBezTo>
                  <a:pt x="14416" y="9357"/>
                  <a:pt x="14408" y="9142"/>
                  <a:pt x="14369" y="8876"/>
                </a:cubicBezTo>
                <a:cubicBezTo>
                  <a:pt x="14260" y="8131"/>
                  <a:pt x="14061" y="8637"/>
                  <a:pt x="13834" y="10240"/>
                </a:cubicBezTo>
                <a:cubicBezTo>
                  <a:pt x="13744" y="10880"/>
                  <a:pt x="13710" y="11013"/>
                  <a:pt x="13634" y="11013"/>
                </a:cubicBezTo>
                <a:cubicBezTo>
                  <a:pt x="13569" y="11013"/>
                  <a:pt x="13534" y="10898"/>
                  <a:pt x="13508" y="10647"/>
                </a:cubicBezTo>
                <a:lnTo>
                  <a:pt x="13473" y="10301"/>
                </a:lnTo>
                <a:lnTo>
                  <a:pt x="13407" y="10647"/>
                </a:lnTo>
                <a:cubicBezTo>
                  <a:pt x="13330" y="11057"/>
                  <a:pt x="13161" y="11123"/>
                  <a:pt x="13090" y="10769"/>
                </a:cubicBezTo>
                <a:cubicBezTo>
                  <a:pt x="13050" y="10569"/>
                  <a:pt x="13042" y="10573"/>
                  <a:pt x="13015" y="10809"/>
                </a:cubicBezTo>
                <a:cubicBezTo>
                  <a:pt x="12974" y="11178"/>
                  <a:pt x="12974" y="11579"/>
                  <a:pt x="13018" y="11827"/>
                </a:cubicBezTo>
                <a:cubicBezTo>
                  <a:pt x="13073" y="12135"/>
                  <a:pt x="13065" y="12539"/>
                  <a:pt x="12982" y="13312"/>
                </a:cubicBezTo>
                <a:cubicBezTo>
                  <a:pt x="12909" y="14005"/>
                  <a:pt x="12712" y="14785"/>
                  <a:pt x="12606" y="14818"/>
                </a:cubicBezTo>
                <a:cubicBezTo>
                  <a:pt x="12567" y="14830"/>
                  <a:pt x="12572" y="14883"/>
                  <a:pt x="12630" y="15062"/>
                </a:cubicBezTo>
                <a:cubicBezTo>
                  <a:pt x="12837" y="15709"/>
                  <a:pt x="12995" y="15104"/>
                  <a:pt x="13090" y="13312"/>
                </a:cubicBezTo>
                <a:cubicBezTo>
                  <a:pt x="13146" y="12259"/>
                  <a:pt x="13150" y="12245"/>
                  <a:pt x="13248" y="12152"/>
                </a:cubicBezTo>
                <a:cubicBezTo>
                  <a:pt x="13304" y="12100"/>
                  <a:pt x="13367" y="11934"/>
                  <a:pt x="13389" y="11786"/>
                </a:cubicBezTo>
                <a:cubicBezTo>
                  <a:pt x="13425" y="11537"/>
                  <a:pt x="13433" y="11547"/>
                  <a:pt x="13491" y="11827"/>
                </a:cubicBezTo>
                <a:cubicBezTo>
                  <a:pt x="13525" y="11993"/>
                  <a:pt x="13574" y="12157"/>
                  <a:pt x="13601" y="12193"/>
                </a:cubicBezTo>
                <a:cubicBezTo>
                  <a:pt x="13635" y="12239"/>
                  <a:pt x="13648" y="12361"/>
                  <a:pt x="13643" y="12620"/>
                </a:cubicBezTo>
                <a:cubicBezTo>
                  <a:pt x="13633" y="13115"/>
                  <a:pt x="13671" y="13092"/>
                  <a:pt x="13706" y="12580"/>
                </a:cubicBezTo>
                <a:cubicBezTo>
                  <a:pt x="13737" y="12114"/>
                  <a:pt x="13750" y="12096"/>
                  <a:pt x="14319" y="12152"/>
                </a:cubicBezTo>
                <a:cubicBezTo>
                  <a:pt x="14708" y="12191"/>
                  <a:pt x="14740" y="12137"/>
                  <a:pt x="14788" y="11318"/>
                </a:cubicBezTo>
                <a:cubicBezTo>
                  <a:pt x="14835" y="10511"/>
                  <a:pt x="14836" y="9657"/>
                  <a:pt x="14791" y="7900"/>
                </a:cubicBezTo>
                <a:cubicBezTo>
                  <a:pt x="14765" y="6896"/>
                  <a:pt x="14763" y="6432"/>
                  <a:pt x="14782" y="6150"/>
                </a:cubicBezTo>
                <a:cubicBezTo>
                  <a:pt x="14802" y="5847"/>
                  <a:pt x="14800" y="5675"/>
                  <a:pt x="14767" y="5336"/>
                </a:cubicBezTo>
                <a:cubicBezTo>
                  <a:pt x="14743" y="5091"/>
                  <a:pt x="14726" y="4961"/>
                  <a:pt x="14710" y="4929"/>
                </a:cubicBezTo>
                <a:close/>
                <a:moveTo>
                  <a:pt x="19343" y="5092"/>
                </a:moveTo>
                <a:cubicBezTo>
                  <a:pt x="19280" y="5171"/>
                  <a:pt x="19209" y="6288"/>
                  <a:pt x="19242" y="6699"/>
                </a:cubicBezTo>
                <a:cubicBezTo>
                  <a:pt x="19274" y="7104"/>
                  <a:pt x="19370" y="7148"/>
                  <a:pt x="19424" y="6780"/>
                </a:cubicBezTo>
                <a:cubicBezTo>
                  <a:pt x="19504" y="6237"/>
                  <a:pt x="19443" y="4967"/>
                  <a:pt x="19343" y="5092"/>
                </a:cubicBezTo>
                <a:close/>
                <a:moveTo>
                  <a:pt x="6092" y="5173"/>
                </a:moveTo>
                <a:cubicBezTo>
                  <a:pt x="6079" y="5210"/>
                  <a:pt x="6067" y="5306"/>
                  <a:pt x="6050" y="5478"/>
                </a:cubicBezTo>
                <a:cubicBezTo>
                  <a:pt x="6012" y="5877"/>
                  <a:pt x="6013" y="5906"/>
                  <a:pt x="6056" y="6129"/>
                </a:cubicBezTo>
                <a:cubicBezTo>
                  <a:pt x="6120" y="6457"/>
                  <a:pt x="6157" y="6438"/>
                  <a:pt x="6188" y="6048"/>
                </a:cubicBezTo>
                <a:cubicBezTo>
                  <a:pt x="6218" y="5670"/>
                  <a:pt x="6207" y="5457"/>
                  <a:pt x="6140" y="5214"/>
                </a:cubicBezTo>
                <a:cubicBezTo>
                  <a:pt x="6121" y="5145"/>
                  <a:pt x="6105" y="5135"/>
                  <a:pt x="6092" y="5173"/>
                </a:cubicBezTo>
                <a:close/>
                <a:moveTo>
                  <a:pt x="21149" y="5295"/>
                </a:moveTo>
                <a:cubicBezTo>
                  <a:pt x="21147" y="5238"/>
                  <a:pt x="21134" y="5262"/>
                  <a:pt x="21107" y="5315"/>
                </a:cubicBezTo>
                <a:cubicBezTo>
                  <a:pt x="21018" y="5488"/>
                  <a:pt x="20652" y="6673"/>
                  <a:pt x="20575" y="7045"/>
                </a:cubicBezTo>
                <a:cubicBezTo>
                  <a:pt x="20518" y="7323"/>
                  <a:pt x="20506" y="7517"/>
                  <a:pt x="20506" y="8042"/>
                </a:cubicBezTo>
                <a:cubicBezTo>
                  <a:pt x="20506" y="8647"/>
                  <a:pt x="20512" y="8705"/>
                  <a:pt x="20620" y="9080"/>
                </a:cubicBezTo>
                <a:cubicBezTo>
                  <a:pt x="20683" y="9300"/>
                  <a:pt x="20769" y="9718"/>
                  <a:pt x="20808" y="9995"/>
                </a:cubicBezTo>
                <a:cubicBezTo>
                  <a:pt x="20867" y="10418"/>
                  <a:pt x="20873" y="10536"/>
                  <a:pt x="20847" y="10748"/>
                </a:cubicBezTo>
                <a:cubicBezTo>
                  <a:pt x="20823" y="10945"/>
                  <a:pt x="20760" y="11013"/>
                  <a:pt x="20575" y="11013"/>
                </a:cubicBezTo>
                <a:cubicBezTo>
                  <a:pt x="20360" y="11013"/>
                  <a:pt x="20336" y="10969"/>
                  <a:pt x="20312" y="10667"/>
                </a:cubicBezTo>
                <a:lnTo>
                  <a:pt x="20285" y="10341"/>
                </a:lnTo>
                <a:lnTo>
                  <a:pt x="20222" y="10667"/>
                </a:lnTo>
                <a:cubicBezTo>
                  <a:pt x="20132" y="11152"/>
                  <a:pt x="19911" y="11156"/>
                  <a:pt x="19873" y="10667"/>
                </a:cubicBezTo>
                <a:lnTo>
                  <a:pt x="19846" y="10321"/>
                </a:lnTo>
                <a:lnTo>
                  <a:pt x="19810" y="10647"/>
                </a:lnTo>
                <a:cubicBezTo>
                  <a:pt x="19790" y="10835"/>
                  <a:pt x="19730" y="11075"/>
                  <a:pt x="19675" y="11176"/>
                </a:cubicBezTo>
                <a:cubicBezTo>
                  <a:pt x="19546" y="11412"/>
                  <a:pt x="19111" y="11412"/>
                  <a:pt x="18982" y="11176"/>
                </a:cubicBezTo>
                <a:cubicBezTo>
                  <a:pt x="18853" y="10940"/>
                  <a:pt x="18776" y="10298"/>
                  <a:pt x="18793" y="9609"/>
                </a:cubicBezTo>
                <a:cubicBezTo>
                  <a:pt x="18805" y="9166"/>
                  <a:pt x="18801" y="9190"/>
                  <a:pt x="18758" y="9812"/>
                </a:cubicBezTo>
                <a:cubicBezTo>
                  <a:pt x="18675" y="10987"/>
                  <a:pt x="18728" y="11762"/>
                  <a:pt x="18922" y="12254"/>
                </a:cubicBezTo>
                <a:cubicBezTo>
                  <a:pt x="19072" y="12634"/>
                  <a:pt x="19536" y="12494"/>
                  <a:pt x="19699" y="12010"/>
                </a:cubicBezTo>
                <a:cubicBezTo>
                  <a:pt x="19818" y="11656"/>
                  <a:pt x="19832" y="11637"/>
                  <a:pt x="19873" y="11888"/>
                </a:cubicBezTo>
                <a:cubicBezTo>
                  <a:pt x="19935" y="12273"/>
                  <a:pt x="20119" y="12253"/>
                  <a:pt x="20195" y="11847"/>
                </a:cubicBezTo>
                <a:cubicBezTo>
                  <a:pt x="20255" y="11530"/>
                  <a:pt x="20254" y="11530"/>
                  <a:pt x="20294" y="11847"/>
                </a:cubicBezTo>
                <a:cubicBezTo>
                  <a:pt x="20328" y="12117"/>
                  <a:pt x="20369" y="12152"/>
                  <a:pt x="20542" y="12152"/>
                </a:cubicBezTo>
                <a:cubicBezTo>
                  <a:pt x="20655" y="12152"/>
                  <a:pt x="20773" y="12070"/>
                  <a:pt x="20805" y="11969"/>
                </a:cubicBezTo>
                <a:cubicBezTo>
                  <a:pt x="20973" y="11450"/>
                  <a:pt x="20946" y="9485"/>
                  <a:pt x="20760" y="8591"/>
                </a:cubicBezTo>
                <a:cubicBezTo>
                  <a:pt x="20574" y="7696"/>
                  <a:pt x="20578" y="7784"/>
                  <a:pt x="20712" y="7330"/>
                </a:cubicBezTo>
                <a:cubicBezTo>
                  <a:pt x="20779" y="7105"/>
                  <a:pt x="20889" y="6782"/>
                  <a:pt x="20958" y="6618"/>
                </a:cubicBezTo>
                <a:cubicBezTo>
                  <a:pt x="21056" y="6383"/>
                  <a:pt x="21091" y="6206"/>
                  <a:pt x="21122" y="5763"/>
                </a:cubicBezTo>
                <a:cubicBezTo>
                  <a:pt x="21142" y="5483"/>
                  <a:pt x="21151" y="5353"/>
                  <a:pt x="21149" y="5295"/>
                </a:cubicBezTo>
                <a:close/>
                <a:moveTo>
                  <a:pt x="1889" y="5315"/>
                </a:moveTo>
                <a:cubicBezTo>
                  <a:pt x="1881" y="5261"/>
                  <a:pt x="1855" y="5408"/>
                  <a:pt x="1833" y="5641"/>
                </a:cubicBezTo>
                <a:cubicBezTo>
                  <a:pt x="1798" y="6005"/>
                  <a:pt x="1797" y="6232"/>
                  <a:pt x="1818" y="7330"/>
                </a:cubicBezTo>
                <a:cubicBezTo>
                  <a:pt x="1831" y="8031"/>
                  <a:pt x="1847" y="9172"/>
                  <a:pt x="1857" y="9853"/>
                </a:cubicBezTo>
                <a:cubicBezTo>
                  <a:pt x="1874" y="11183"/>
                  <a:pt x="1903" y="11831"/>
                  <a:pt x="1949" y="12030"/>
                </a:cubicBezTo>
                <a:cubicBezTo>
                  <a:pt x="1965" y="12099"/>
                  <a:pt x="2055" y="12151"/>
                  <a:pt x="2149" y="12152"/>
                </a:cubicBezTo>
                <a:cubicBezTo>
                  <a:pt x="2346" y="12155"/>
                  <a:pt x="2395" y="11937"/>
                  <a:pt x="2418" y="10952"/>
                </a:cubicBezTo>
                <a:cubicBezTo>
                  <a:pt x="2433" y="10332"/>
                  <a:pt x="2388" y="9182"/>
                  <a:pt x="2350" y="9182"/>
                </a:cubicBezTo>
                <a:cubicBezTo>
                  <a:pt x="2337" y="9182"/>
                  <a:pt x="2316" y="9373"/>
                  <a:pt x="2302" y="9588"/>
                </a:cubicBezTo>
                <a:cubicBezTo>
                  <a:pt x="2281" y="9895"/>
                  <a:pt x="2283" y="10065"/>
                  <a:pt x="2314" y="10382"/>
                </a:cubicBezTo>
                <a:cubicBezTo>
                  <a:pt x="2335" y="10605"/>
                  <a:pt x="2347" y="10830"/>
                  <a:pt x="2338" y="10891"/>
                </a:cubicBezTo>
                <a:cubicBezTo>
                  <a:pt x="2329" y="10952"/>
                  <a:pt x="2258" y="11013"/>
                  <a:pt x="2182" y="11013"/>
                </a:cubicBezTo>
                <a:cubicBezTo>
                  <a:pt x="1973" y="11013"/>
                  <a:pt x="1960" y="10861"/>
                  <a:pt x="1928" y="7879"/>
                </a:cubicBezTo>
                <a:cubicBezTo>
                  <a:pt x="1914" y="6526"/>
                  <a:pt x="1897" y="5369"/>
                  <a:pt x="1889" y="5315"/>
                </a:cubicBezTo>
                <a:close/>
                <a:moveTo>
                  <a:pt x="2980" y="5315"/>
                </a:moveTo>
                <a:cubicBezTo>
                  <a:pt x="2973" y="5261"/>
                  <a:pt x="2948" y="5395"/>
                  <a:pt x="2927" y="5621"/>
                </a:cubicBezTo>
                <a:cubicBezTo>
                  <a:pt x="2891" y="5996"/>
                  <a:pt x="2890" y="6219"/>
                  <a:pt x="2924" y="8307"/>
                </a:cubicBezTo>
                <a:cubicBezTo>
                  <a:pt x="2986" y="12168"/>
                  <a:pt x="2985" y="12152"/>
                  <a:pt x="3178" y="12152"/>
                </a:cubicBezTo>
                <a:cubicBezTo>
                  <a:pt x="3266" y="12152"/>
                  <a:pt x="3315" y="12056"/>
                  <a:pt x="3366" y="11766"/>
                </a:cubicBezTo>
                <a:lnTo>
                  <a:pt x="3435" y="11379"/>
                </a:lnTo>
                <a:lnTo>
                  <a:pt x="3542" y="11928"/>
                </a:lnTo>
                <a:cubicBezTo>
                  <a:pt x="3670" y="12573"/>
                  <a:pt x="3719" y="12616"/>
                  <a:pt x="3767" y="12132"/>
                </a:cubicBezTo>
                <a:cubicBezTo>
                  <a:pt x="3796" y="11834"/>
                  <a:pt x="3807" y="11810"/>
                  <a:pt x="3850" y="11969"/>
                </a:cubicBezTo>
                <a:cubicBezTo>
                  <a:pt x="3879" y="12073"/>
                  <a:pt x="3946" y="12172"/>
                  <a:pt x="3997" y="12173"/>
                </a:cubicBezTo>
                <a:cubicBezTo>
                  <a:pt x="4071" y="12174"/>
                  <a:pt x="4102" y="12059"/>
                  <a:pt x="4152" y="11644"/>
                </a:cubicBezTo>
                <a:cubicBezTo>
                  <a:pt x="4214" y="11133"/>
                  <a:pt x="4215" y="11135"/>
                  <a:pt x="4290" y="11399"/>
                </a:cubicBezTo>
                <a:cubicBezTo>
                  <a:pt x="4444" y="11941"/>
                  <a:pt x="4514" y="11670"/>
                  <a:pt x="4514" y="10524"/>
                </a:cubicBezTo>
                <a:cubicBezTo>
                  <a:pt x="4513" y="9528"/>
                  <a:pt x="4467" y="8937"/>
                  <a:pt x="4391" y="8937"/>
                </a:cubicBezTo>
                <a:cubicBezTo>
                  <a:pt x="4346" y="8937"/>
                  <a:pt x="4309" y="9178"/>
                  <a:pt x="4233" y="9934"/>
                </a:cubicBezTo>
                <a:cubicBezTo>
                  <a:pt x="4135" y="10909"/>
                  <a:pt x="4131" y="10923"/>
                  <a:pt x="4009" y="10972"/>
                </a:cubicBezTo>
                <a:cubicBezTo>
                  <a:pt x="3889" y="11020"/>
                  <a:pt x="3882" y="10979"/>
                  <a:pt x="3752" y="10179"/>
                </a:cubicBezTo>
                <a:cubicBezTo>
                  <a:pt x="3677" y="9720"/>
                  <a:pt x="3607" y="9344"/>
                  <a:pt x="3596" y="9344"/>
                </a:cubicBezTo>
                <a:cubicBezTo>
                  <a:pt x="3585" y="9344"/>
                  <a:pt x="3525" y="9724"/>
                  <a:pt x="3465" y="10179"/>
                </a:cubicBezTo>
                <a:cubicBezTo>
                  <a:pt x="3364" y="10935"/>
                  <a:pt x="3346" y="11013"/>
                  <a:pt x="3246" y="11013"/>
                </a:cubicBezTo>
                <a:cubicBezTo>
                  <a:pt x="3070" y="11013"/>
                  <a:pt x="3053" y="10769"/>
                  <a:pt x="3022" y="7879"/>
                </a:cubicBezTo>
                <a:cubicBezTo>
                  <a:pt x="3008" y="6526"/>
                  <a:pt x="2988" y="5369"/>
                  <a:pt x="2980" y="5315"/>
                </a:cubicBezTo>
                <a:close/>
                <a:moveTo>
                  <a:pt x="15087" y="5356"/>
                </a:moveTo>
                <a:lnTo>
                  <a:pt x="15027" y="5783"/>
                </a:lnTo>
                <a:lnTo>
                  <a:pt x="14964" y="6190"/>
                </a:lnTo>
                <a:lnTo>
                  <a:pt x="14994" y="8225"/>
                </a:lnTo>
                <a:cubicBezTo>
                  <a:pt x="15010" y="9343"/>
                  <a:pt x="15021" y="10730"/>
                  <a:pt x="15021" y="11298"/>
                </a:cubicBezTo>
                <a:cubicBezTo>
                  <a:pt x="15021" y="11866"/>
                  <a:pt x="15029" y="12335"/>
                  <a:pt x="15036" y="12335"/>
                </a:cubicBezTo>
                <a:cubicBezTo>
                  <a:pt x="15043" y="12335"/>
                  <a:pt x="15063" y="12058"/>
                  <a:pt x="15084" y="11725"/>
                </a:cubicBezTo>
                <a:cubicBezTo>
                  <a:pt x="15115" y="11218"/>
                  <a:pt x="15119" y="10651"/>
                  <a:pt x="15105" y="8245"/>
                </a:cubicBezTo>
                <a:lnTo>
                  <a:pt x="15087" y="5356"/>
                </a:lnTo>
                <a:close/>
                <a:moveTo>
                  <a:pt x="21397" y="5356"/>
                </a:moveTo>
                <a:lnTo>
                  <a:pt x="21334" y="5783"/>
                </a:lnTo>
                <a:lnTo>
                  <a:pt x="21274" y="6190"/>
                </a:lnTo>
                <a:lnTo>
                  <a:pt x="21301" y="8225"/>
                </a:lnTo>
                <a:cubicBezTo>
                  <a:pt x="21317" y="9343"/>
                  <a:pt x="21331" y="10730"/>
                  <a:pt x="21331" y="11298"/>
                </a:cubicBezTo>
                <a:cubicBezTo>
                  <a:pt x="21331" y="11866"/>
                  <a:pt x="21336" y="12335"/>
                  <a:pt x="21343" y="12335"/>
                </a:cubicBezTo>
                <a:cubicBezTo>
                  <a:pt x="21351" y="12335"/>
                  <a:pt x="21374" y="12058"/>
                  <a:pt x="21394" y="11725"/>
                </a:cubicBezTo>
                <a:cubicBezTo>
                  <a:pt x="21425" y="11218"/>
                  <a:pt x="21430" y="10651"/>
                  <a:pt x="21415" y="8245"/>
                </a:cubicBezTo>
                <a:lnTo>
                  <a:pt x="21397" y="5356"/>
                </a:lnTo>
                <a:close/>
                <a:moveTo>
                  <a:pt x="3761" y="5478"/>
                </a:moveTo>
                <a:cubicBezTo>
                  <a:pt x="3753" y="5547"/>
                  <a:pt x="3744" y="5768"/>
                  <a:pt x="3725" y="6170"/>
                </a:cubicBezTo>
                <a:cubicBezTo>
                  <a:pt x="3713" y="6427"/>
                  <a:pt x="3708" y="6421"/>
                  <a:pt x="3671" y="6170"/>
                </a:cubicBezTo>
                <a:cubicBezTo>
                  <a:pt x="3634" y="5919"/>
                  <a:pt x="3630" y="5933"/>
                  <a:pt x="3605" y="6272"/>
                </a:cubicBezTo>
                <a:cubicBezTo>
                  <a:pt x="3573" y="6705"/>
                  <a:pt x="3505" y="6744"/>
                  <a:pt x="3510" y="6333"/>
                </a:cubicBezTo>
                <a:cubicBezTo>
                  <a:pt x="3511" y="6175"/>
                  <a:pt x="3503" y="6100"/>
                  <a:pt x="3492" y="6150"/>
                </a:cubicBezTo>
                <a:cubicBezTo>
                  <a:pt x="3467" y="6255"/>
                  <a:pt x="3462" y="7107"/>
                  <a:pt x="3486" y="7269"/>
                </a:cubicBezTo>
                <a:cubicBezTo>
                  <a:pt x="3507" y="7415"/>
                  <a:pt x="3512" y="7408"/>
                  <a:pt x="3572" y="7187"/>
                </a:cubicBezTo>
                <a:cubicBezTo>
                  <a:pt x="3601" y="7083"/>
                  <a:pt x="3647" y="6993"/>
                  <a:pt x="3674" y="6984"/>
                </a:cubicBezTo>
                <a:cubicBezTo>
                  <a:pt x="3732" y="6964"/>
                  <a:pt x="3792" y="6214"/>
                  <a:pt x="3779" y="5682"/>
                </a:cubicBezTo>
                <a:cubicBezTo>
                  <a:pt x="3774" y="5490"/>
                  <a:pt x="3768" y="5409"/>
                  <a:pt x="3761" y="5478"/>
                </a:cubicBezTo>
                <a:close/>
                <a:moveTo>
                  <a:pt x="15885" y="5499"/>
                </a:moveTo>
                <a:cubicBezTo>
                  <a:pt x="15872" y="5493"/>
                  <a:pt x="15860" y="5557"/>
                  <a:pt x="15840" y="5682"/>
                </a:cubicBezTo>
                <a:cubicBezTo>
                  <a:pt x="15804" y="5906"/>
                  <a:pt x="15786" y="5918"/>
                  <a:pt x="15744" y="5743"/>
                </a:cubicBezTo>
                <a:cubicBezTo>
                  <a:pt x="15702" y="5564"/>
                  <a:pt x="15692" y="5569"/>
                  <a:pt x="15664" y="5824"/>
                </a:cubicBezTo>
                <a:cubicBezTo>
                  <a:pt x="15616" y="6249"/>
                  <a:pt x="15619" y="6473"/>
                  <a:pt x="15682" y="6760"/>
                </a:cubicBezTo>
                <a:cubicBezTo>
                  <a:pt x="15730" y="6982"/>
                  <a:pt x="15742" y="6975"/>
                  <a:pt x="15777" y="6760"/>
                </a:cubicBezTo>
                <a:cubicBezTo>
                  <a:pt x="15808" y="6576"/>
                  <a:pt x="15831" y="6567"/>
                  <a:pt x="15867" y="6699"/>
                </a:cubicBezTo>
                <a:cubicBezTo>
                  <a:pt x="15907" y="6844"/>
                  <a:pt x="15920" y="6801"/>
                  <a:pt x="15954" y="6455"/>
                </a:cubicBezTo>
                <a:cubicBezTo>
                  <a:pt x="15992" y="6056"/>
                  <a:pt x="15992" y="6018"/>
                  <a:pt x="15939" y="5722"/>
                </a:cubicBezTo>
                <a:cubicBezTo>
                  <a:pt x="15913" y="5579"/>
                  <a:pt x="15898" y="5504"/>
                  <a:pt x="15885" y="5499"/>
                </a:cubicBezTo>
                <a:close/>
                <a:moveTo>
                  <a:pt x="8152" y="6394"/>
                </a:moveTo>
                <a:cubicBezTo>
                  <a:pt x="8137" y="6416"/>
                  <a:pt x="8123" y="6518"/>
                  <a:pt x="8101" y="6699"/>
                </a:cubicBezTo>
                <a:lnTo>
                  <a:pt x="8053" y="7086"/>
                </a:lnTo>
                <a:lnTo>
                  <a:pt x="8122" y="7391"/>
                </a:lnTo>
                <a:cubicBezTo>
                  <a:pt x="8188" y="7689"/>
                  <a:pt x="8191" y="7694"/>
                  <a:pt x="8233" y="7330"/>
                </a:cubicBezTo>
                <a:cubicBezTo>
                  <a:pt x="8287" y="6845"/>
                  <a:pt x="8286" y="6807"/>
                  <a:pt x="8212" y="6536"/>
                </a:cubicBezTo>
                <a:cubicBezTo>
                  <a:pt x="8182" y="6430"/>
                  <a:pt x="8167" y="6372"/>
                  <a:pt x="8152" y="6394"/>
                </a:cubicBezTo>
                <a:close/>
                <a:moveTo>
                  <a:pt x="14023" y="6414"/>
                </a:moveTo>
                <a:cubicBezTo>
                  <a:pt x="14007" y="6427"/>
                  <a:pt x="13990" y="6516"/>
                  <a:pt x="13963" y="6719"/>
                </a:cubicBezTo>
                <a:cubicBezTo>
                  <a:pt x="13917" y="7061"/>
                  <a:pt x="13919" y="7081"/>
                  <a:pt x="13975" y="7391"/>
                </a:cubicBezTo>
                <a:cubicBezTo>
                  <a:pt x="14050" y="7804"/>
                  <a:pt x="14070" y="7788"/>
                  <a:pt x="14103" y="7289"/>
                </a:cubicBezTo>
                <a:cubicBezTo>
                  <a:pt x="14127" y="6937"/>
                  <a:pt x="14125" y="6841"/>
                  <a:pt x="14085" y="6638"/>
                </a:cubicBezTo>
                <a:cubicBezTo>
                  <a:pt x="14055" y="6480"/>
                  <a:pt x="14039" y="6402"/>
                  <a:pt x="14023" y="6414"/>
                </a:cubicBezTo>
                <a:close/>
                <a:moveTo>
                  <a:pt x="1411" y="6801"/>
                </a:moveTo>
                <a:cubicBezTo>
                  <a:pt x="1400" y="6837"/>
                  <a:pt x="1390" y="6949"/>
                  <a:pt x="1378" y="7126"/>
                </a:cubicBezTo>
                <a:cubicBezTo>
                  <a:pt x="1354" y="7486"/>
                  <a:pt x="1357" y="7573"/>
                  <a:pt x="1396" y="7777"/>
                </a:cubicBezTo>
                <a:cubicBezTo>
                  <a:pt x="1455" y="8082"/>
                  <a:pt x="1456" y="8094"/>
                  <a:pt x="1492" y="7757"/>
                </a:cubicBezTo>
                <a:cubicBezTo>
                  <a:pt x="1518" y="7510"/>
                  <a:pt x="1527" y="7491"/>
                  <a:pt x="1564" y="7696"/>
                </a:cubicBezTo>
                <a:cubicBezTo>
                  <a:pt x="1600" y="7903"/>
                  <a:pt x="1612" y="7891"/>
                  <a:pt x="1641" y="7615"/>
                </a:cubicBezTo>
                <a:cubicBezTo>
                  <a:pt x="1684" y="7215"/>
                  <a:pt x="1682" y="7127"/>
                  <a:pt x="1635" y="6862"/>
                </a:cubicBezTo>
                <a:cubicBezTo>
                  <a:pt x="1605" y="6690"/>
                  <a:pt x="1589" y="6683"/>
                  <a:pt x="1552" y="6841"/>
                </a:cubicBezTo>
                <a:cubicBezTo>
                  <a:pt x="1517" y="6987"/>
                  <a:pt x="1491" y="7009"/>
                  <a:pt x="1456" y="6882"/>
                </a:cubicBezTo>
                <a:cubicBezTo>
                  <a:pt x="1436" y="6808"/>
                  <a:pt x="1422" y="6765"/>
                  <a:pt x="1411" y="6801"/>
                </a:cubicBezTo>
                <a:close/>
                <a:moveTo>
                  <a:pt x="78" y="7228"/>
                </a:moveTo>
                <a:cubicBezTo>
                  <a:pt x="18" y="7170"/>
                  <a:pt x="-15" y="7532"/>
                  <a:pt x="9" y="7961"/>
                </a:cubicBezTo>
                <a:cubicBezTo>
                  <a:pt x="18" y="8116"/>
                  <a:pt x="45" y="8196"/>
                  <a:pt x="78" y="8164"/>
                </a:cubicBezTo>
                <a:cubicBezTo>
                  <a:pt x="118" y="8125"/>
                  <a:pt x="132" y="7999"/>
                  <a:pt x="132" y="7696"/>
                </a:cubicBezTo>
                <a:cubicBezTo>
                  <a:pt x="132" y="7393"/>
                  <a:pt x="118" y="7267"/>
                  <a:pt x="78" y="7228"/>
                </a:cubicBezTo>
                <a:close/>
                <a:moveTo>
                  <a:pt x="20148" y="7818"/>
                </a:moveTo>
                <a:cubicBezTo>
                  <a:pt x="20136" y="7849"/>
                  <a:pt x="20125" y="7938"/>
                  <a:pt x="20109" y="8103"/>
                </a:cubicBezTo>
                <a:cubicBezTo>
                  <a:pt x="20072" y="8489"/>
                  <a:pt x="20073" y="8515"/>
                  <a:pt x="20124" y="8754"/>
                </a:cubicBezTo>
                <a:cubicBezTo>
                  <a:pt x="20169" y="8972"/>
                  <a:pt x="20181" y="8975"/>
                  <a:pt x="20213" y="8775"/>
                </a:cubicBezTo>
                <a:cubicBezTo>
                  <a:pt x="20241" y="8605"/>
                  <a:pt x="20262" y="8591"/>
                  <a:pt x="20294" y="8714"/>
                </a:cubicBezTo>
                <a:cubicBezTo>
                  <a:pt x="20328" y="8843"/>
                  <a:pt x="20349" y="8826"/>
                  <a:pt x="20375" y="8591"/>
                </a:cubicBezTo>
                <a:cubicBezTo>
                  <a:pt x="20419" y="8191"/>
                  <a:pt x="20417" y="8142"/>
                  <a:pt x="20360" y="7900"/>
                </a:cubicBezTo>
                <a:cubicBezTo>
                  <a:pt x="20322" y="7738"/>
                  <a:pt x="20300" y="7745"/>
                  <a:pt x="20264" y="7900"/>
                </a:cubicBezTo>
                <a:cubicBezTo>
                  <a:pt x="20228" y="8054"/>
                  <a:pt x="20211" y="8055"/>
                  <a:pt x="20183" y="7900"/>
                </a:cubicBezTo>
                <a:cubicBezTo>
                  <a:pt x="20169" y="7819"/>
                  <a:pt x="20159" y="7787"/>
                  <a:pt x="20148" y="7818"/>
                </a:cubicBezTo>
                <a:close/>
                <a:moveTo>
                  <a:pt x="6143" y="8225"/>
                </a:moveTo>
                <a:cubicBezTo>
                  <a:pt x="6114" y="8197"/>
                  <a:pt x="6091" y="8309"/>
                  <a:pt x="6080" y="8571"/>
                </a:cubicBezTo>
                <a:cubicBezTo>
                  <a:pt x="6056" y="9183"/>
                  <a:pt x="6065" y="9307"/>
                  <a:pt x="6122" y="9405"/>
                </a:cubicBezTo>
                <a:cubicBezTo>
                  <a:pt x="6152" y="9457"/>
                  <a:pt x="6213" y="9726"/>
                  <a:pt x="6260" y="9995"/>
                </a:cubicBezTo>
                <a:cubicBezTo>
                  <a:pt x="6341" y="10464"/>
                  <a:pt x="6342" y="10504"/>
                  <a:pt x="6301" y="10789"/>
                </a:cubicBezTo>
                <a:cubicBezTo>
                  <a:pt x="6269" y="11015"/>
                  <a:pt x="6219" y="11086"/>
                  <a:pt x="6095" y="11094"/>
                </a:cubicBezTo>
                <a:cubicBezTo>
                  <a:pt x="5944" y="11105"/>
                  <a:pt x="5932" y="11133"/>
                  <a:pt x="5925" y="11481"/>
                </a:cubicBezTo>
                <a:cubicBezTo>
                  <a:pt x="5920" y="11688"/>
                  <a:pt x="5923" y="11962"/>
                  <a:pt x="5931" y="12091"/>
                </a:cubicBezTo>
                <a:cubicBezTo>
                  <a:pt x="5947" y="12373"/>
                  <a:pt x="6022" y="12394"/>
                  <a:pt x="6188" y="12152"/>
                </a:cubicBezTo>
                <a:cubicBezTo>
                  <a:pt x="6347" y="11920"/>
                  <a:pt x="6382" y="11647"/>
                  <a:pt x="6382" y="10728"/>
                </a:cubicBezTo>
                <a:cubicBezTo>
                  <a:pt x="6382" y="9868"/>
                  <a:pt x="6357" y="9477"/>
                  <a:pt x="6254" y="8734"/>
                </a:cubicBezTo>
                <a:cubicBezTo>
                  <a:pt x="6210" y="8420"/>
                  <a:pt x="6172" y="8253"/>
                  <a:pt x="6143" y="8225"/>
                </a:cubicBezTo>
                <a:close/>
                <a:moveTo>
                  <a:pt x="12435" y="8612"/>
                </a:moveTo>
                <a:cubicBezTo>
                  <a:pt x="12427" y="8632"/>
                  <a:pt x="12419" y="8729"/>
                  <a:pt x="12405" y="8937"/>
                </a:cubicBezTo>
                <a:cubicBezTo>
                  <a:pt x="12380" y="9313"/>
                  <a:pt x="12381" y="9460"/>
                  <a:pt x="12414" y="9812"/>
                </a:cubicBezTo>
                <a:cubicBezTo>
                  <a:pt x="12452" y="10206"/>
                  <a:pt x="12451" y="10245"/>
                  <a:pt x="12411" y="10443"/>
                </a:cubicBezTo>
                <a:cubicBezTo>
                  <a:pt x="12273" y="11130"/>
                  <a:pt x="11634" y="11482"/>
                  <a:pt x="11485" y="10952"/>
                </a:cubicBezTo>
                <a:cubicBezTo>
                  <a:pt x="11382" y="10585"/>
                  <a:pt x="11331" y="10052"/>
                  <a:pt x="11347" y="9527"/>
                </a:cubicBezTo>
                <a:cubicBezTo>
                  <a:pt x="11360" y="9119"/>
                  <a:pt x="11357" y="9119"/>
                  <a:pt x="11317" y="9588"/>
                </a:cubicBezTo>
                <a:cubicBezTo>
                  <a:pt x="11295" y="9856"/>
                  <a:pt x="11277" y="10363"/>
                  <a:pt x="11276" y="10708"/>
                </a:cubicBezTo>
                <a:cubicBezTo>
                  <a:pt x="11272" y="11509"/>
                  <a:pt x="11337" y="11967"/>
                  <a:pt x="11494" y="12254"/>
                </a:cubicBezTo>
                <a:cubicBezTo>
                  <a:pt x="11558" y="12372"/>
                  <a:pt x="11640" y="12474"/>
                  <a:pt x="11673" y="12478"/>
                </a:cubicBezTo>
                <a:cubicBezTo>
                  <a:pt x="11792" y="12493"/>
                  <a:pt x="12076" y="12155"/>
                  <a:pt x="12238" y="11806"/>
                </a:cubicBezTo>
                <a:cubicBezTo>
                  <a:pt x="12384" y="11493"/>
                  <a:pt x="12409" y="11387"/>
                  <a:pt x="12450" y="10830"/>
                </a:cubicBezTo>
                <a:cubicBezTo>
                  <a:pt x="12505" y="10103"/>
                  <a:pt x="12511" y="9219"/>
                  <a:pt x="12465" y="8795"/>
                </a:cubicBezTo>
                <a:cubicBezTo>
                  <a:pt x="12451" y="8658"/>
                  <a:pt x="12444" y="8591"/>
                  <a:pt x="12435" y="8612"/>
                </a:cubicBezTo>
                <a:close/>
                <a:moveTo>
                  <a:pt x="5157" y="9120"/>
                </a:moveTo>
                <a:cubicBezTo>
                  <a:pt x="5101" y="9233"/>
                  <a:pt x="5072" y="9500"/>
                  <a:pt x="5040" y="9955"/>
                </a:cubicBezTo>
                <a:cubicBezTo>
                  <a:pt x="5005" y="10453"/>
                  <a:pt x="5019" y="10767"/>
                  <a:pt x="5058" y="10341"/>
                </a:cubicBezTo>
                <a:cubicBezTo>
                  <a:pt x="5077" y="10137"/>
                  <a:pt x="5282" y="10119"/>
                  <a:pt x="5300" y="10321"/>
                </a:cubicBezTo>
                <a:cubicBezTo>
                  <a:pt x="5307" y="10402"/>
                  <a:pt x="5266" y="10747"/>
                  <a:pt x="5207" y="11074"/>
                </a:cubicBezTo>
                <a:cubicBezTo>
                  <a:pt x="5062" y="11888"/>
                  <a:pt x="4974" y="13107"/>
                  <a:pt x="4974" y="14350"/>
                </a:cubicBezTo>
                <a:cubicBezTo>
                  <a:pt x="4974" y="15980"/>
                  <a:pt x="5062" y="16840"/>
                  <a:pt x="5267" y="17260"/>
                </a:cubicBezTo>
                <a:cubicBezTo>
                  <a:pt x="5313" y="17354"/>
                  <a:pt x="5444" y="17421"/>
                  <a:pt x="5557" y="17402"/>
                </a:cubicBezTo>
                <a:cubicBezTo>
                  <a:pt x="5732" y="17372"/>
                  <a:pt x="5789" y="17280"/>
                  <a:pt x="5928" y="16832"/>
                </a:cubicBezTo>
                <a:cubicBezTo>
                  <a:pt x="6018" y="16542"/>
                  <a:pt x="6089" y="16262"/>
                  <a:pt x="6089" y="16202"/>
                </a:cubicBezTo>
                <a:cubicBezTo>
                  <a:pt x="6089" y="16141"/>
                  <a:pt x="5971" y="16137"/>
                  <a:pt x="5826" y="16202"/>
                </a:cubicBezTo>
                <a:cubicBezTo>
                  <a:pt x="5402" y="16390"/>
                  <a:pt x="5184" y="15906"/>
                  <a:pt x="5088" y="14574"/>
                </a:cubicBezTo>
                <a:cubicBezTo>
                  <a:pt x="5049" y="14028"/>
                  <a:pt x="5045" y="13856"/>
                  <a:pt x="5070" y="13292"/>
                </a:cubicBezTo>
                <a:cubicBezTo>
                  <a:pt x="5129" y="11949"/>
                  <a:pt x="5380" y="10685"/>
                  <a:pt x="5638" y="10423"/>
                </a:cubicBezTo>
                <a:cubicBezTo>
                  <a:pt x="5712" y="10347"/>
                  <a:pt x="5760" y="10208"/>
                  <a:pt x="5775" y="10016"/>
                </a:cubicBezTo>
                <a:cubicBezTo>
                  <a:pt x="5814" y="9527"/>
                  <a:pt x="5804" y="9363"/>
                  <a:pt x="5734" y="9365"/>
                </a:cubicBezTo>
                <a:cubicBezTo>
                  <a:pt x="5697" y="9366"/>
                  <a:pt x="5561" y="9270"/>
                  <a:pt x="5432" y="9161"/>
                </a:cubicBezTo>
                <a:cubicBezTo>
                  <a:pt x="5295" y="9046"/>
                  <a:pt x="5212" y="9008"/>
                  <a:pt x="5157" y="9120"/>
                </a:cubicBezTo>
                <a:close/>
                <a:moveTo>
                  <a:pt x="1528" y="9182"/>
                </a:moveTo>
                <a:cubicBezTo>
                  <a:pt x="1515" y="9182"/>
                  <a:pt x="1491" y="9373"/>
                  <a:pt x="1477" y="9588"/>
                </a:cubicBezTo>
                <a:cubicBezTo>
                  <a:pt x="1456" y="9895"/>
                  <a:pt x="1458" y="10065"/>
                  <a:pt x="1489" y="10382"/>
                </a:cubicBezTo>
                <a:cubicBezTo>
                  <a:pt x="1510" y="10605"/>
                  <a:pt x="1522" y="10830"/>
                  <a:pt x="1513" y="10891"/>
                </a:cubicBezTo>
                <a:cubicBezTo>
                  <a:pt x="1504" y="10952"/>
                  <a:pt x="1435" y="11012"/>
                  <a:pt x="1360" y="11013"/>
                </a:cubicBezTo>
                <a:cubicBezTo>
                  <a:pt x="1191" y="11014"/>
                  <a:pt x="1089" y="11406"/>
                  <a:pt x="1020" y="12335"/>
                </a:cubicBezTo>
                <a:cubicBezTo>
                  <a:pt x="956" y="13181"/>
                  <a:pt x="966" y="13411"/>
                  <a:pt x="1082" y="13597"/>
                </a:cubicBezTo>
                <a:cubicBezTo>
                  <a:pt x="1132" y="13678"/>
                  <a:pt x="1176" y="13817"/>
                  <a:pt x="1181" y="13923"/>
                </a:cubicBezTo>
                <a:cubicBezTo>
                  <a:pt x="1201" y="14330"/>
                  <a:pt x="1081" y="14549"/>
                  <a:pt x="822" y="14553"/>
                </a:cubicBezTo>
                <a:cubicBezTo>
                  <a:pt x="602" y="14557"/>
                  <a:pt x="555" y="14517"/>
                  <a:pt x="511" y="14248"/>
                </a:cubicBezTo>
                <a:cubicBezTo>
                  <a:pt x="450" y="13872"/>
                  <a:pt x="446" y="13161"/>
                  <a:pt x="499" y="12458"/>
                </a:cubicBezTo>
                <a:cubicBezTo>
                  <a:pt x="522" y="12155"/>
                  <a:pt x="526" y="12019"/>
                  <a:pt x="508" y="12091"/>
                </a:cubicBezTo>
                <a:cubicBezTo>
                  <a:pt x="462" y="12286"/>
                  <a:pt x="389" y="13510"/>
                  <a:pt x="389" y="14106"/>
                </a:cubicBezTo>
                <a:cubicBezTo>
                  <a:pt x="388" y="14848"/>
                  <a:pt x="426" y="15287"/>
                  <a:pt x="517" y="15571"/>
                </a:cubicBezTo>
                <a:cubicBezTo>
                  <a:pt x="628" y="15913"/>
                  <a:pt x="901" y="15779"/>
                  <a:pt x="1061" y="15306"/>
                </a:cubicBezTo>
                <a:cubicBezTo>
                  <a:pt x="1198" y="14904"/>
                  <a:pt x="1333" y="13996"/>
                  <a:pt x="1333" y="13495"/>
                </a:cubicBezTo>
                <a:cubicBezTo>
                  <a:pt x="1333" y="13272"/>
                  <a:pt x="1305" y="13142"/>
                  <a:pt x="1226" y="13007"/>
                </a:cubicBezTo>
                <a:cubicBezTo>
                  <a:pt x="1021" y="12657"/>
                  <a:pt x="1056" y="12353"/>
                  <a:pt x="1315" y="12213"/>
                </a:cubicBezTo>
                <a:cubicBezTo>
                  <a:pt x="1515" y="12106"/>
                  <a:pt x="1567" y="11887"/>
                  <a:pt x="1590" y="11054"/>
                </a:cubicBezTo>
                <a:cubicBezTo>
                  <a:pt x="1608" y="10434"/>
                  <a:pt x="1566" y="9182"/>
                  <a:pt x="1528" y="9182"/>
                </a:cubicBezTo>
                <a:close/>
                <a:moveTo>
                  <a:pt x="8200" y="9182"/>
                </a:moveTo>
                <a:cubicBezTo>
                  <a:pt x="8187" y="9182"/>
                  <a:pt x="8166" y="9373"/>
                  <a:pt x="8152" y="9588"/>
                </a:cubicBezTo>
                <a:cubicBezTo>
                  <a:pt x="8131" y="9895"/>
                  <a:pt x="8133" y="10065"/>
                  <a:pt x="8164" y="10382"/>
                </a:cubicBezTo>
                <a:cubicBezTo>
                  <a:pt x="8185" y="10605"/>
                  <a:pt x="8194" y="10830"/>
                  <a:pt x="8185" y="10891"/>
                </a:cubicBezTo>
                <a:cubicBezTo>
                  <a:pt x="8176" y="10952"/>
                  <a:pt x="8102" y="11013"/>
                  <a:pt x="8017" y="11013"/>
                </a:cubicBezTo>
                <a:cubicBezTo>
                  <a:pt x="7867" y="11013"/>
                  <a:pt x="7858" y="10986"/>
                  <a:pt x="7727" y="10179"/>
                </a:cubicBezTo>
                <a:cubicBezTo>
                  <a:pt x="7654" y="9724"/>
                  <a:pt x="7586" y="9344"/>
                  <a:pt x="7575" y="9344"/>
                </a:cubicBezTo>
                <a:cubicBezTo>
                  <a:pt x="7564" y="9344"/>
                  <a:pt x="7504" y="9724"/>
                  <a:pt x="7443" y="10179"/>
                </a:cubicBezTo>
                <a:cubicBezTo>
                  <a:pt x="7349" y="10883"/>
                  <a:pt x="7322" y="11013"/>
                  <a:pt x="7246" y="11013"/>
                </a:cubicBezTo>
                <a:cubicBezTo>
                  <a:pt x="7164" y="11013"/>
                  <a:pt x="7152" y="10948"/>
                  <a:pt x="7109" y="10260"/>
                </a:cubicBezTo>
                <a:cubicBezTo>
                  <a:pt x="7044" y="9229"/>
                  <a:pt x="6975" y="9298"/>
                  <a:pt x="6869" y="10504"/>
                </a:cubicBezTo>
                <a:cubicBezTo>
                  <a:pt x="6777" y="11560"/>
                  <a:pt x="6809" y="12152"/>
                  <a:pt x="6956" y="12152"/>
                </a:cubicBezTo>
                <a:cubicBezTo>
                  <a:pt x="7094" y="12152"/>
                  <a:pt x="7035" y="13246"/>
                  <a:pt x="6863" y="13841"/>
                </a:cubicBezTo>
                <a:cubicBezTo>
                  <a:pt x="6782" y="14124"/>
                  <a:pt x="6731" y="14176"/>
                  <a:pt x="6618" y="14106"/>
                </a:cubicBezTo>
                <a:cubicBezTo>
                  <a:pt x="6541" y="14058"/>
                  <a:pt x="6481" y="14067"/>
                  <a:pt x="6481" y="14126"/>
                </a:cubicBezTo>
                <a:cubicBezTo>
                  <a:pt x="6482" y="14318"/>
                  <a:pt x="6562" y="14916"/>
                  <a:pt x="6612" y="15103"/>
                </a:cubicBezTo>
                <a:cubicBezTo>
                  <a:pt x="6774" y="15709"/>
                  <a:pt x="7013" y="14556"/>
                  <a:pt x="7100" y="12742"/>
                </a:cubicBezTo>
                <a:cubicBezTo>
                  <a:pt x="7119" y="12341"/>
                  <a:pt x="7141" y="12236"/>
                  <a:pt x="7216" y="12152"/>
                </a:cubicBezTo>
                <a:cubicBezTo>
                  <a:pt x="7267" y="12096"/>
                  <a:pt x="7329" y="11891"/>
                  <a:pt x="7357" y="11705"/>
                </a:cubicBezTo>
                <a:lnTo>
                  <a:pt x="7407" y="11359"/>
                </a:lnTo>
                <a:lnTo>
                  <a:pt x="7521" y="11928"/>
                </a:lnTo>
                <a:cubicBezTo>
                  <a:pt x="7655" y="12584"/>
                  <a:pt x="7698" y="12617"/>
                  <a:pt x="7745" y="12132"/>
                </a:cubicBezTo>
                <a:cubicBezTo>
                  <a:pt x="7774" y="11834"/>
                  <a:pt x="7788" y="11810"/>
                  <a:pt x="7832" y="11969"/>
                </a:cubicBezTo>
                <a:cubicBezTo>
                  <a:pt x="7860" y="12073"/>
                  <a:pt x="7947" y="12152"/>
                  <a:pt x="8026" y="12152"/>
                </a:cubicBezTo>
                <a:cubicBezTo>
                  <a:pt x="8192" y="12152"/>
                  <a:pt x="8243" y="11892"/>
                  <a:pt x="8265" y="10952"/>
                </a:cubicBezTo>
                <a:cubicBezTo>
                  <a:pt x="8280" y="10332"/>
                  <a:pt x="8238" y="9182"/>
                  <a:pt x="8200" y="9182"/>
                </a:cubicBezTo>
                <a:close/>
                <a:moveTo>
                  <a:pt x="66" y="11359"/>
                </a:moveTo>
                <a:cubicBezTo>
                  <a:pt x="9" y="11314"/>
                  <a:pt x="0" y="11375"/>
                  <a:pt x="0" y="11725"/>
                </a:cubicBezTo>
                <a:cubicBezTo>
                  <a:pt x="0" y="11951"/>
                  <a:pt x="13" y="12168"/>
                  <a:pt x="30" y="12213"/>
                </a:cubicBezTo>
                <a:cubicBezTo>
                  <a:pt x="74" y="12335"/>
                  <a:pt x="81" y="12328"/>
                  <a:pt x="117" y="12173"/>
                </a:cubicBezTo>
                <a:cubicBezTo>
                  <a:pt x="172" y="11936"/>
                  <a:pt x="139" y="11416"/>
                  <a:pt x="66" y="11359"/>
                </a:cubicBezTo>
                <a:close/>
                <a:moveTo>
                  <a:pt x="17828" y="12926"/>
                </a:moveTo>
                <a:cubicBezTo>
                  <a:pt x="17814" y="12921"/>
                  <a:pt x="17803" y="12988"/>
                  <a:pt x="17783" y="13109"/>
                </a:cubicBezTo>
                <a:cubicBezTo>
                  <a:pt x="17729" y="13440"/>
                  <a:pt x="17729" y="13645"/>
                  <a:pt x="17783" y="13923"/>
                </a:cubicBezTo>
                <a:cubicBezTo>
                  <a:pt x="17844" y="14238"/>
                  <a:pt x="17880" y="14186"/>
                  <a:pt x="17912" y="13780"/>
                </a:cubicBezTo>
                <a:cubicBezTo>
                  <a:pt x="17935" y="13476"/>
                  <a:pt x="17931" y="13380"/>
                  <a:pt x="17882" y="13129"/>
                </a:cubicBezTo>
                <a:cubicBezTo>
                  <a:pt x="17855" y="12994"/>
                  <a:pt x="17841" y="12930"/>
                  <a:pt x="17828" y="12926"/>
                </a:cubicBezTo>
                <a:close/>
                <a:moveTo>
                  <a:pt x="5444" y="13353"/>
                </a:moveTo>
                <a:cubicBezTo>
                  <a:pt x="5424" y="13369"/>
                  <a:pt x="5409" y="13468"/>
                  <a:pt x="5390" y="13678"/>
                </a:cubicBezTo>
                <a:cubicBezTo>
                  <a:pt x="5360" y="14001"/>
                  <a:pt x="5362" y="14083"/>
                  <a:pt x="5411" y="14350"/>
                </a:cubicBezTo>
                <a:cubicBezTo>
                  <a:pt x="5482" y="14740"/>
                  <a:pt x="5494" y="14723"/>
                  <a:pt x="5533" y="14228"/>
                </a:cubicBezTo>
                <a:cubicBezTo>
                  <a:pt x="5562" y="13860"/>
                  <a:pt x="5560" y="13790"/>
                  <a:pt x="5518" y="13577"/>
                </a:cubicBezTo>
                <a:cubicBezTo>
                  <a:pt x="5486" y="13411"/>
                  <a:pt x="5463" y="13336"/>
                  <a:pt x="5444" y="13353"/>
                </a:cubicBezTo>
                <a:close/>
                <a:moveTo>
                  <a:pt x="2221" y="13516"/>
                </a:moveTo>
                <a:cubicBezTo>
                  <a:pt x="2208" y="13541"/>
                  <a:pt x="2198" y="13636"/>
                  <a:pt x="2182" y="13841"/>
                </a:cubicBezTo>
                <a:cubicBezTo>
                  <a:pt x="2159" y="14138"/>
                  <a:pt x="2161" y="14229"/>
                  <a:pt x="2197" y="14411"/>
                </a:cubicBezTo>
                <a:cubicBezTo>
                  <a:pt x="2251" y="14677"/>
                  <a:pt x="2272" y="14687"/>
                  <a:pt x="2293" y="14452"/>
                </a:cubicBezTo>
                <a:cubicBezTo>
                  <a:pt x="2302" y="14353"/>
                  <a:pt x="2334" y="14321"/>
                  <a:pt x="2362" y="14370"/>
                </a:cubicBezTo>
                <a:cubicBezTo>
                  <a:pt x="2416" y="14466"/>
                  <a:pt x="2475" y="14234"/>
                  <a:pt x="2475" y="13923"/>
                </a:cubicBezTo>
                <a:cubicBezTo>
                  <a:pt x="2475" y="13819"/>
                  <a:pt x="2450" y="13638"/>
                  <a:pt x="2421" y="13516"/>
                </a:cubicBezTo>
                <a:cubicBezTo>
                  <a:pt x="2377" y="13325"/>
                  <a:pt x="2369" y="13328"/>
                  <a:pt x="2350" y="13556"/>
                </a:cubicBezTo>
                <a:cubicBezTo>
                  <a:pt x="2333" y="13758"/>
                  <a:pt x="2316" y="13784"/>
                  <a:pt x="2281" y="13658"/>
                </a:cubicBezTo>
                <a:cubicBezTo>
                  <a:pt x="2250" y="13545"/>
                  <a:pt x="2234" y="13490"/>
                  <a:pt x="2221" y="13516"/>
                </a:cubicBezTo>
                <a:close/>
                <a:moveTo>
                  <a:pt x="19308" y="14004"/>
                </a:moveTo>
                <a:cubicBezTo>
                  <a:pt x="19287" y="14009"/>
                  <a:pt x="19267" y="14115"/>
                  <a:pt x="19248" y="14330"/>
                </a:cubicBezTo>
                <a:cubicBezTo>
                  <a:pt x="19221" y="14624"/>
                  <a:pt x="19221" y="14713"/>
                  <a:pt x="19257" y="14981"/>
                </a:cubicBezTo>
                <a:cubicBezTo>
                  <a:pt x="19311" y="15387"/>
                  <a:pt x="19346" y="15389"/>
                  <a:pt x="19385" y="14960"/>
                </a:cubicBezTo>
                <a:cubicBezTo>
                  <a:pt x="19412" y="14666"/>
                  <a:pt x="19412" y="14557"/>
                  <a:pt x="19376" y="14289"/>
                </a:cubicBezTo>
                <a:cubicBezTo>
                  <a:pt x="19349" y="14086"/>
                  <a:pt x="19328" y="13999"/>
                  <a:pt x="19308" y="14004"/>
                </a:cubicBezTo>
                <a:close/>
                <a:moveTo>
                  <a:pt x="11888" y="14513"/>
                </a:moveTo>
                <a:cubicBezTo>
                  <a:pt x="11873" y="14527"/>
                  <a:pt x="11863" y="14653"/>
                  <a:pt x="11843" y="14899"/>
                </a:cubicBezTo>
                <a:cubicBezTo>
                  <a:pt x="11815" y="15267"/>
                  <a:pt x="11814" y="15337"/>
                  <a:pt x="11855" y="15550"/>
                </a:cubicBezTo>
                <a:cubicBezTo>
                  <a:pt x="11920" y="15882"/>
                  <a:pt x="11946" y="15865"/>
                  <a:pt x="11984" y="15449"/>
                </a:cubicBezTo>
                <a:cubicBezTo>
                  <a:pt x="12013" y="15130"/>
                  <a:pt x="12011" y="15045"/>
                  <a:pt x="11960" y="14777"/>
                </a:cubicBezTo>
                <a:cubicBezTo>
                  <a:pt x="11923" y="14583"/>
                  <a:pt x="11904" y="14499"/>
                  <a:pt x="11888" y="14513"/>
                </a:cubicBezTo>
                <a:close/>
                <a:moveTo>
                  <a:pt x="1692" y="15123"/>
                </a:moveTo>
                <a:cubicBezTo>
                  <a:pt x="1703" y="14708"/>
                  <a:pt x="1345" y="15917"/>
                  <a:pt x="1312" y="16405"/>
                </a:cubicBezTo>
                <a:cubicBezTo>
                  <a:pt x="1288" y="16768"/>
                  <a:pt x="1300" y="16757"/>
                  <a:pt x="1486" y="16100"/>
                </a:cubicBezTo>
                <a:cubicBezTo>
                  <a:pt x="1596" y="15710"/>
                  <a:pt x="1688" y="15265"/>
                  <a:pt x="1692" y="15123"/>
                </a:cubicBezTo>
                <a:close/>
                <a:moveTo>
                  <a:pt x="888" y="16385"/>
                </a:moveTo>
                <a:cubicBezTo>
                  <a:pt x="876" y="16379"/>
                  <a:pt x="867" y="16441"/>
                  <a:pt x="846" y="16568"/>
                </a:cubicBezTo>
                <a:cubicBezTo>
                  <a:pt x="810" y="16792"/>
                  <a:pt x="793" y="16804"/>
                  <a:pt x="762" y="16629"/>
                </a:cubicBezTo>
                <a:cubicBezTo>
                  <a:pt x="731" y="16452"/>
                  <a:pt x="720" y="16470"/>
                  <a:pt x="691" y="16731"/>
                </a:cubicBezTo>
                <a:cubicBezTo>
                  <a:pt x="644" y="17152"/>
                  <a:pt x="647" y="17228"/>
                  <a:pt x="709" y="17524"/>
                </a:cubicBezTo>
                <a:cubicBezTo>
                  <a:pt x="755" y="17743"/>
                  <a:pt x="766" y="17745"/>
                  <a:pt x="798" y="17545"/>
                </a:cubicBezTo>
                <a:cubicBezTo>
                  <a:pt x="825" y="17383"/>
                  <a:pt x="850" y="17354"/>
                  <a:pt x="879" y="17463"/>
                </a:cubicBezTo>
                <a:cubicBezTo>
                  <a:pt x="911" y="17583"/>
                  <a:pt x="927" y="17546"/>
                  <a:pt x="948" y="17280"/>
                </a:cubicBezTo>
                <a:cubicBezTo>
                  <a:pt x="970" y="17001"/>
                  <a:pt x="967" y="16864"/>
                  <a:pt x="933" y="16609"/>
                </a:cubicBezTo>
                <a:cubicBezTo>
                  <a:pt x="913" y="16460"/>
                  <a:pt x="900" y="16391"/>
                  <a:pt x="888" y="16385"/>
                </a:cubicBezTo>
                <a:close/>
                <a:moveTo>
                  <a:pt x="12080" y="17768"/>
                </a:moveTo>
                <a:cubicBezTo>
                  <a:pt x="12091" y="17353"/>
                  <a:pt x="11733" y="18562"/>
                  <a:pt x="11700" y="19050"/>
                </a:cubicBezTo>
                <a:cubicBezTo>
                  <a:pt x="11676" y="19413"/>
                  <a:pt x="11688" y="19402"/>
                  <a:pt x="11873" y="18745"/>
                </a:cubicBezTo>
                <a:cubicBezTo>
                  <a:pt x="11983" y="18355"/>
                  <a:pt x="12076" y="17911"/>
                  <a:pt x="12080" y="17768"/>
                </a:cubicBezTo>
                <a:close/>
                <a:moveTo>
                  <a:pt x="5557" y="19172"/>
                </a:moveTo>
                <a:cubicBezTo>
                  <a:pt x="5557" y="18860"/>
                  <a:pt x="5229" y="19947"/>
                  <a:pt x="5207" y="20332"/>
                </a:cubicBezTo>
                <a:cubicBezTo>
                  <a:pt x="5199" y="20486"/>
                  <a:pt x="5202" y="20554"/>
                  <a:pt x="5216" y="20495"/>
                </a:cubicBezTo>
                <a:cubicBezTo>
                  <a:pt x="5262" y="20301"/>
                  <a:pt x="5294" y="20614"/>
                  <a:pt x="5258" y="20902"/>
                </a:cubicBezTo>
                <a:cubicBezTo>
                  <a:pt x="5239" y="21052"/>
                  <a:pt x="5219" y="21251"/>
                  <a:pt x="5210" y="21350"/>
                </a:cubicBezTo>
                <a:cubicBezTo>
                  <a:pt x="5191" y="21581"/>
                  <a:pt x="5523" y="20491"/>
                  <a:pt x="5545" y="20251"/>
                </a:cubicBezTo>
                <a:cubicBezTo>
                  <a:pt x="5554" y="20151"/>
                  <a:pt x="5548" y="19968"/>
                  <a:pt x="5533" y="19844"/>
                </a:cubicBezTo>
                <a:cubicBezTo>
                  <a:pt x="5514" y="19689"/>
                  <a:pt x="5513" y="19592"/>
                  <a:pt x="5530" y="19518"/>
                </a:cubicBezTo>
                <a:cubicBezTo>
                  <a:pt x="5544" y="19459"/>
                  <a:pt x="5557" y="19304"/>
                  <a:pt x="5557" y="191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6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42127" t="53266" r="2607" b="39766"/>
          <a:stretch>
            <a:fillRect/>
          </a:stretch>
        </p:blipFill>
        <p:spPr>
          <a:xfrm>
            <a:off x="824063" y="1456581"/>
            <a:ext cx="3322337" cy="292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fill="norm" stroke="1" extrusionOk="0">
                <a:moveTo>
                  <a:pt x="2156" y="1"/>
                </a:moveTo>
                <a:cubicBezTo>
                  <a:pt x="2153" y="-23"/>
                  <a:pt x="2097" y="245"/>
                  <a:pt x="2029" y="616"/>
                </a:cubicBezTo>
                <a:cubicBezTo>
                  <a:pt x="1955" y="1026"/>
                  <a:pt x="1904" y="1440"/>
                  <a:pt x="1900" y="1641"/>
                </a:cubicBezTo>
                <a:cubicBezTo>
                  <a:pt x="1896" y="1916"/>
                  <a:pt x="1916" y="1838"/>
                  <a:pt x="2019" y="1260"/>
                </a:cubicBezTo>
                <a:cubicBezTo>
                  <a:pt x="2123" y="677"/>
                  <a:pt x="2176" y="197"/>
                  <a:pt x="2156" y="1"/>
                </a:cubicBezTo>
                <a:close/>
                <a:moveTo>
                  <a:pt x="19186" y="323"/>
                </a:moveTo>
                <a:cubicBezTo>
                  <a:pt x="19144" y="412"/>
                  <a:pt x="19098" y="1676"/>
                  <a:pt x="19119" y="2138"/>
                </a:cubicBezTo>
                <a:cubicBezTo>
                  <a:pt x="19141" y="2593"/>
                  <a:pt x="19204" y="2639"/>
                  <a:pt x="19240" y="2226"/>
                </a:cubicBezTo>
                <a:cubicBezTo>
                  <a:pt x="19294" y="1616"/>
                  <a:pt x="19253" y="183"/>
                  <a:pt x="19186" y="323"/>
                </a:cubicBezTo>
                <a:close/>
                <a:moveTo>
                  <a:pt x="9863" y="1114"/>
                </a:moveTo>
                <a:cubicBezTo>
                  <a:pt x="9863" y="908"/>
                  <a:pt x="9836" y="979"/>
                  <a:pt x="9752" y="1406"/>
                </a:cubicBezTo>
                <a:cubicBezTo>
                  <a:pt x="9650" y="1922"/>
                  <a:pt x="9600" y="2347"/>
                  <a:pt x="9600" y="2724"/>
                </a:cubicBezTo>
                <a:cubicBezTo>
                  <a:pt x="9600" y="2808"/>
                  <a:pt x="9659" y="2549"/>
                  <a:pt x="9731" y="2138"/>
                </a:cubicBezTo>
                <a:cubicBezTo>
                  <a:pt x="9804" y="1722"/>
                  <a:pt x="9863" y="1264"/>
                  <a:pt x="9863" y="1114"/>
                </a:cubicBezTo>
                <a:close/>
                <a:moveTo>
                  <a:pt x="2127" y="1846"/>
                </a:moveTo>
                <a:cubicBezTo>
                  <a:pt x="2122" y="1923"/>
                  <a:pt x="2114" y="2184"/>
                  <a:pt x="2102" y="2636"/>
                </a:cubicBezTo>
                <a:cubicBezTo>
                  <a:pt x="2093" y="2925"/>
                  <a:pt x="2090" y="2918"/>
                  <a:pt x="2065" y="2636"/>
                </a:cubicBezTo>
                <a:cubicBezTo>
                  <a:pt x="2041" y="2354"/>
                  <a:pt x="2038" y="2372"/>
                  <a:pt x="2022" y="2753"/>
                </a:cubicBezTo>
                <a:cubicBezTo>
                  <a:pt x="2000" y="3240"/>
                  <a:pt x="1954" y="3303"/>
                  <a:pt x="1957" y="2841"/>
                </a:cubicBezTo>
                <a:cubicBezTo>
                  <a:pt x="1958" y="2663"/>
                  <a:pt x="1952" y="2551"/>
                  <a:pt x="1944" y="2607"/>
                </a:cubicBezTo>
                <a:cubicBezTo>
                  <a:pt x="1927" y="2725"/>
                  <a:pt x="1926" y="3684"/>
                  <a:pt x="1942" y="3866"/>
                </a:cubicBezTo>
                <a:cubicBezTo>
                  <a:pt x="1956" y="4030"/>
                  <a:pt x="1960" y="4026"/>
                  <a:pt x="2001" y="3778"/>
                </a:cubicBezTo>
                <a:cubicBezTo>
                  <a:pt x="2020" y="3661"/>
                  <a:pt x="2050" y="3554"/>
                  <a:pt x="2068" y="3544"/>
                </a:cubicBezTo>
                <a:cubicBezTo>
                  <a:pt x="2107" y="3521"/>
                  <a:pt x="2147" y="2678"/>
                  <a:pt x="2138" y="2080"/>
                </a:cubicBezTo>
                <a:cubicBezTo>
                  <a:pt x="2134" y="1864"/>
                  <a:pt x="2133" y="1768"/>
                  <a:pt x="2127" y="1846"/>
                </a:cubicBezTo>
                <a:close/>
                <a:moveTo>
                  <a:pt x="5234" y="2782"/>
                </a:moveTo>
                <a:cubicBezTo>
                  <a:pt x="5234" y="2576"/>
                  <a:pt x="5208" y="2648"/>
                  <a:pt x="5124" y="3075"/>
                </a:cubicBezTo>
                <a:cubicBezTo>
                  <a:pt x="5021" y="3591"/>
                  <a:pt x="4971" y="4016"/>
                  <a:pt x="4971" y="4393"/>
                </a:cubicBezTo>
                <a:cubicBezTo>
                  <a:pt x="4971" y="4476"/>
                  <a:pt x="5031" y="4218"/>
                  <a:pt x="5103" y="3807"/>
                </a:cubicBezTo>
                <a:cubicBezTo>
                  <a:pt x="5176" y="3390"/>
                  <a:pt x="5234" y="2932"/>
                  <a:pt x="5234" y="2782"/>
                </a:cubicBezTo>
                <a:close/>
                <a:moveTo>
                  <a:pt x="6361" y="3339"/>
                </a:moveTo>
                <a:cubicBezTo>
                  <a:pt x="6361" y="3133"/>
                  <a:pt x="6337" y="3204"/>
                  <a:pt x="6253" y="3631"/>
                </a:cubicBezTo>
                <a:cubicBezTo>
                  <a:pt x="6151" y="4147"/>
                  <a:pt x="6101" y="4572"/>
                  <a:pt x="6101" y="4949"/>
                </a:cubicBezTo>
                <a:cubicBezTo>
                  <a:pt x="6101" y="5032"/>
                  <a:pt x="6160" y="4774"/>
                  <a:pt x="6232" y="4363"/>
                </a:cubicBezTo>
                <a:cubicBezTo>
                  <a:pt x="6305" y="3947"/>
                  <a:pt x="6361" y="3488"/>
                  <a:pt x="6361" y="3339"/>
                </a:cubicBezTo>
                <a:close/>
                <a:moveTo>
                  <a:pt x="2604" y="4012"/>
                </a:moveTo>
                <a:cubicBezTo>
                  <a:pt x="2594" y="3976"/>
                  <a:pt x="2584" y="4069"/>
                  <a:pt x="2571" y="4246"/>
                </a:cubicBezTo>
                <a:cubicBezTo>
                  <a:pt x="2558" y="4428"/>
                  <a:pt x="2561" y="5241"/>
                  <a:pt x="2586" y="7379"/>
                </a:cubicBezTo>
                <a:cubicBezTo>
                  <a:pt x="2628" y="10878"/>
                  <a:pt x="2629" y="10914"/>
                  <a:pt x="2481" y="10833"/>
                </a:cubicBezTo>
                <a:cubicBezTo>
                  <a:pt x="2372" y="10773"/>
                  <a:pt x="2375" y="10852"/>
                  <a:pt x="2398" y="9457"/>
                </a:cubicBezTo>
                <a:cubicBezTo>
                  <a:pt x="2405" y="9014"/>
                  <a:pt x="2399" y="8760"/>
                  <a:pt x="2372" y="8462"/>
                </a:cubicBezTo>
                <a:cubicBezTo>
                  <a:pt x="2299" y="7624"/>
                  <a:pt x="2164" y="8212"/>
                  <a:pt x="2011" y="10013"/>
                </a:cubicBezTo>
                <a:cubicBezTo>
                  <a:pt x="1950" y="10733"/>
                  <a:pt x="1928" y="10862"/>
                  <a:pt x="1877" y="10862"/>
                </a:cubicBezTo>
                <a:cubicBezTo>
                  <a:pt x="1833" y="10862"/>
                  <a:pt x="1810" y="10764"/>
                  <a:pt x="1792" y="10482"/>
                </a:cubicBezTo>
                <a:lnTo>
                  <a:pt x="1769" y="10072"/>
                </a:lnTo>
                <a:lnTo>
                  <a:pt x="1725" y="10482"/>
                </a:lnTo>
                <a:cubicBezTo>
                  <a:pt x="1673" y="10944"/>
                  <a:pt x="1562" y="10997"/>
                  <a:pt x="1514" y="10599"/>
                </a:cubicBezTo>
                <a:cubicBezTo>
                  <a:pt x="1487" y="10374"/>
                  <a:pt x="1480" y="10392"/>
                  <a:pt x="1462" y="10657"/>
                </a:cubicBezTo>
                <a:cubicBezTo>
                  <a:pt x="1434" y="11072"/>
                  <a:pt x="1435" y="11520"/>
                  <a:pt x="1465" y="11799"/>
                </a:cubicBezTo>
                <a:cubicBezTo>
                  <a:pt x="1501" y="12146"/>
                  <a:pt x="1494" y="12569"/>
                  <a:pt x="1439" y="13439"/>
                </a:cubicBezTo>
                <a:cubicBezTo>
                  <a:pt x="1389" y="14217"/>
                  <a:pt x="1258" y="15099"/>
                  <a:pt x="1186" y="15136"/>
                </a:cubicBezTo>
                <a:cubicBezTo>
                  <a:pt x="1160" y="15150"/>
                  <a:pt x="1163" y="15228"/>
                  <a:pt x="1202" y="15429"/>
                </a:cubicBezTo>
                <a:cubicBezTo>
                  <a:pt x="1342" y="16156"/>
                  <a:pt x="1447" y="15482"/>
                  <a:pt x="1511" y="13468"/>
                </a:cubicBezTo>
                <a:cubicBezTo>
                  <a:pt x="1549" y="12284"/>
                  <a:pt x="1550" y="12255"/>
                  <a:pt x="1617" y="12150"/>
                </a:cubicBezTo>
                <a:cubicBezTo>
                  <a:pt x="1654" y="12092"/>
                  <a:pt x="1698" y="11907"/>
                  <a:pt x="1712" y="11741"/>
                </a:cubicBezTo>
                <a:cubicBezTo>
                  <a:pt x="1737" y="11461"/>
                  <a:pt x="1743" y="11455"/>
                  <a:pt x="1782" y="11770"/>
                </a:cubicBezTo>
                <a:cubicBezTo>
                  <a:pt x="1805" y="11957"/>
                  <a:pt x="1839" y="12140"/>
                  <a:pt x="1857" y="12180"/>
                </a:cubicBezTo>
                <a:cubicBezTo>
                  <a:pt x="1880" y="12231"/>
                  <a:pt x="1889" y="12386"/>
                  <a:pt x="1885" y="12677"/>
                </a:cubicBezTo>
                <a:cubicBezTo>
                  <a:pt x="1878" y="13234"/>
                  <a:pt x="1903" y="13194"/>
                  <a:pt x="1926" y="12619"/>
                </a:cubicBezTo>
                <a:cubicBezTo>
                  <a:pt x="1947" y="12096"/>
                  <a:pt x="1955" y="12087"/>
                  <a:pt x="2339" y="12150"/>
                </a:cubicBezTo>
                <a:cubicBezTo>
                  <a:pt x="2601" y="12194"/>
                  <a:pt x="2623" y="12134"/>
                  <a:pt x="2656" y="11214"/>
                </a:cubicBezTo>
                <a:cubicBezTo>
                  <a:pt x="2688" y="10306"/>
                  <a:pt x="2689" y="9354"/>
                  <a:pt x="2659" y="7379"/>
                </a:cubicBezTo>
                <a:cubicBezTo>
                  <a:pt x="2641" y="6251"/>
                  <a:pt x="2638" y="5706"/>
                  <a:pt x="2651" y="5388"/>
                </a:cubicBezTo>
                <a:cubicBezTo>
                  <a:pt x="2664" y="5048"/>
                  <a:pt x="2662" y="4862"/>
                  <a:pt x="2640" y="4480"/>
                </a:cubicBezTo>
                <a:cubicBezTo>
                  <a:pt x="2625" y="4206"/>
                  <a:pt x="2615" y="4048"/>
                  <a:pt x="2604" y="4012"/>
                </a:cubicBezTo>
                <a:close/>
                <a:moveTo>
                  <a:pt x="6495" y="4012"/>
                </a:moveTo>
                <a:cubicBezTo>
                  <a:pt x="6485" y="3976"/>
                  <a:pt x="6475" y="4069"/>
                  <a:pt x="6462" y="4246"/>
                </a:cubicBezTo>
                <a:cubicBezTo>
                  <a:pt x="6448" y="4428"/>
                  <a:pt x="6454" y="5241"/>
                  <a:pt x="6480" y="7379"/>
                </a:cubicBezTo>
                <a:cubicBezTo>
                  <a:pt x="6521" y="10800"/>
                  <a:pt x="6518" y="10862"/>
                  <a:pt x="6384" y="10862"/>
                </a:cubicBezTo>
                <a:cubicBezTo>
                  <a:pt x="6314" y="10862"/>
                  <a:pt x="6295" y="10783"/>
                  <a:pt x="6281" y="10482"/>
                </a:cubicBezTo>
                <a:cubicBezTo>
                  <a:pt x="6264" y="10110"/>
                  <a:pt x="6262" y="10131"/>
                  <a:pt x="6217" y="10511"/>
                </a:cubicBezTo>
                <a:cubicBezTo>
                  <a:pt x="6178" y="10833"/>
                  <a:pt x="6151" y="10880"/>
                  <a:pt x="6041" y="10833"/>
                </a:cubicBezTo>
                <a:cubicBezTo>
                  <a:pt x="5912" y="10779"/>
                  <a:pt x="5864" y="10448"/>
                  <a:pt x="5967" y="10335"/>
                </a:cubicBezTo>
                <a:cubicBezTo>
                  <a:pt x="5996" y="10303"/>
                  <a:pt x="6018" y="10230"/>
                  <a:pt x="6018" y="10160"/>
                </a:cubicBezTo>
                <a:cubicBezTo>
                  <a:pt x="6018" y="10090"/>
                  <a:pt x="6023" y="9833"/>
                  <a:pt x="6029" y="9603"/>
                </a:cubicBezTo>
                <a:cubicBezTo>
                  <a:pt x="6038" y="9201"/>
                  <a:pt x="6036" y="9194"/>
                  <a:pt x="5933" y="9194"/>
                </a:cubicBezTo>
                <a:cubicBezTo>
                  <a:pt x="5860" y="9194"/>
                  <a:pt x="5789" y="9042"/>
                  <a:pt x="5711" y="8725"/>
                </a:cubicBezTo>
                <a:cubicBezTo>
                  <a:pt x="5563" y="8118"/>
                  <a:pt x="5507" y="8128"/>
                  <a:pt x="5464" y="8755"/>
                </a:cubicBezTo>
                <a:cubicBezTo>
                  <a:pt x="5416" y="9444"/>
                  <a:pt x="5421" y="9526"/>
                  <a:pt x="5500" y="9428"/>
                </a:cubicBezTo>
                <a:cubicBezTo>
                  <a:pt x="5578" y="9331"/>
                  <a:pt x="5664" y="9651"/>
                  <a:pt x="5655" y="9984"/>
                </a:cubicBezTo>
                <a:cubicBezTo>
                  <a:pt x="5645" y="10325"/>
                  <a:pt x="5497" y="10846"/>
                  <a:pt x="5405" y="10862"/>
                </a:cubicBezTo>
                <a:cubicBezTo>
                  <a:pt x="5289" y="10882"/>
                  <a:pt x="5273" y="10606"/>
                  <a:pt x="5242" y="8257"/>
                </a:cubicBezTo>
                <a:cubicBezTo>
                  <a:pt x="5228" y="7195"/>
                  <a:pt x="5214" y="6295"/>
                  <a:pt x="5211" y="6266"/>
                </a:cubicBezTo>
                <a:cubicBezTo>
                  <a:pt x="5209" y="6237"/>
                  <a:pt x="5193" y="6393"/>
                  <a:pt x="5178" y="6588"/>
                </a:cubicBezTo>
                <a:cubicBezTo>
                  <a:pt x="5153" y="6897"/>
                  <a:pt x="5152" y="7059"/>
                  <a:pt x="5167" y="7993"/>
                </a:cubicBezTo>
                <a:cubicBezTo>
                  <a:pt x="5205" y="10317"/>
                  <a:pt x="5183" y="10862"/>
                  <a:pt x="5046" y="10862"/>
                </a:cubicBezTo>
                <a:cubicBezTo>
                  <a:pt x="4988" y="10862"/>
                  <a:pt x="4953" y="10772"/>
                  <a:pt x="4938" y="10570"/>
                </a:cubicBezTo>
                <a:cubicBezTo>
                  <a:pt x="4918" y="10300"/>
                  <a:pt x="4915" y="10317"/>
                  <a:pt x="4904" y="10628"/>
                </a:cubicBezTo>
                <a:cubicBezTo>
                  <a:pt x="4898" y="10817"/>
                  <a:pt x="4892" y="11174"/>
                  <a:pt x="4891" y="11448"/>
                </a:cubicBezTo>
                <a:cubicBezTo>
                  <a:pt x="4891" y="11853"/>
                  <a:pt x="4899" y="11970"/>
                  <a:pt x="4935" y="12033"/>
                </a:cubicBezTo>
                <a:cubicBezTo>
                  <a:pt x="4960" y="12076"/>
                  <a:pt x="4990" y="12135"/>
                  <a:pt x="5000" y="12150"/>
                </a:cubicBezTo>
                <a:cubicBezTo>
                  <a:pt x="5050" y="12226"/>
                  <a:pt x="5125" y="11877"/>
                  <a:pt x="5167" y="11389"/>
                </a:cubicBezTo>
                <a:lnTo>
                  <a:pt x="5214" y="10833"/>
                </a:lnTo>
                <a:lnTo>
                  <a:pt x="5247" y="11506"/>
                </a:lnTo>
                <a:cubicBezTo>
                  <a:pt x="5280" y="12128"/>
                  <a:pt x="5286" y="12150"/>
                  <a:pt x="5366" y="12150"/>
                </a:cubicBezTo>
                <a:cubicBezTo>
                  <a:pt x="5431" y="12150"/>
                  <a:pt x="5486" y="11973"/>
                  <a:pt x="5598" y="11389"/>
                </a:cubicBezTo>
                <a:cubicBezTo>
                  <a:pt x="5678" y="10969"/>
                  <a:pt x="5768" y="10613"/>
                  <a:pt x="5796" y="10599"/>
                </a:cubicBezTo>
                <a:cubicBezTo>
                  <a:pt x="5844" y="10575"/>
                  <a:pt x="5848" y="10619"/>
                  <a:pt x="5843" y="11097"/>
                </a:cubicBezTo>
                <a:cubicBezTo>
                  <a:pt x="5834" y="11989"/>
                  <a:pt x="5860" y="12150"/>
                  <a:pt x="6018" y="12150"/>
                </a:cubicBezTo>
                <a:cubicBezTo>
                  <a:pt x="6135" y="12150"/>
                  <a:pt x="6168" y="12093"/>
                  <a:pt x="6201" y="11799"/>
                </a:cubicBezTo>
                <a:cubicBezTo>
                  <a:pt x="6241" y="11443"/>
                  <a:pt x="6241" y="11443"/>
                  <a:pt x="6268" y="11799"/>
                </a:cubicBezTo>
                <a:cubicBezTo>
                  <a:pt x="6288" y="12063"/>
                  <a:pt x="6317" y="12152"/>
                  <a:pt x="6374" y="12150"/>
                </a:cubicBezTo>
                <a:cubicBezTo>
                  <a:pt x="6495" y="12146"/>
                  <a:pt x="6521" y="12017"/>
                  <a:pt x="6549" y="11214"/>
                </a:cubicBezTo>
                <a:cubicBezTo>
                  <a:pt x="6581" y="10308"/>
                  <a:pt x="6583" y="9353"/>
                  <a:pt x="6552" y="7379"/>
                </a:cubicBezTo>
                <a:cubicBezTo>
                  <a:pt x="6534" y="6251"/>
                  <a:pt x="6531" y="5706"/>
                  <a:pt x="6544" y="5388"/>
                </a:cubicBezTo>
                <a:cubicBezTo>
                  <a:pt x="6558" y="5048"/>
                  <a:pt x="6556" y="4862"/>
                  <a:pt x="6534" y="4480"/>
                </a:cubicBezTo>
                <a:cubicBezTo>
                  <a:pt x="6518" y="4206"/>
                  <a:pt x="6506" y="4048"/>
                  <a:pt x="6495" y="4012"/>
                </a:cubicBezTo>
                <a:close/>
                <a:moveTo>
                  <a:pt x="9014" y="4012"/>
                </a:moveTo>
                <a:cubicBezTo>
                  <a:pt x="9004" y="3976"/>
                  <a:pt x="8994" y="4069"/>
                  <a:pt x="8981" y="4246"/>
                </a:cubicBezTo>
                <a:cubicBezTo>
                  <a:pt x="8968" y="4428"/>
                  <a:pt x="8973" y="5241"/>
                  <a:pt x="8999" y="7379"/>
                </a:cubicBezTo>
                <a:cubicBezTo>
                  <a:pt x="9040" y="10800"/>
                  <a:pt x="9037" y="10862"/>
                  <a:pt x="8904" y="10862"/>
                </a:cubicBezTo>
                <a:cubicBezTo>
                  <a:pt x="8832" y="10862"/>
                  <a:pt x="8812" y="10789"/>
                  <a:pt x="8798" y="10482"/>
                </a:cubicBezTo>
                <a:lnTo>
                  <a:pt x="8782" y="10101"/>
                </a:lnTo>
                <a:lnTo>
                  <a:pt x="8738" y="10482"/>
                </a:lnTo>
                <a:cubicBezTo>
                  <a:pt x="8712" y="10715"/>
                  <a:pt x="8672" y="10862"/>
                  <a:pt x="8633" y="10862"/>
                </a:cubicBezTo>
                <a:cubicBezTo>
                  <a:pt x="8573" y="10862"/>
                  <a:pt x="8567" y="10829"/>
                  <a:pt x="8537" y="10043"/>
                </a:cubicBezTo>
                <a:cubicBezTo>
                  <a:pt x="8494" y="8884"/>
                  <a:pt x="8446" y="8950"/>
                  <a:pt x="8375" y="10306"/>
                </a:cubicBezTo>
                <a:cubicBezTo>
                  <a:pt x="8313" y="11493"/>
                  <a:pt x="8335" y="12150"/>
                  <a:pt x="8434" y="12150"/>
                </a:cubicBezTo>
                <a:cubicBezTo>
                  <a:pt x="8527" y="12150"/>
                  <a:pt x="8485" y="13384"/>
                  <a:pt x="8370" y="14053"/>
                </a:cubicBezTo>
                <a:cubicBezTo>
                  <a:pt x="8315" y="14372"/>
                  <a:pt x="8284" y="14425"/>
                  <a:pt x="8207" y="14346"/>
                </a:cubicBezTo>
                <a:cubicBezTo>
                  <a:pt x="8155" y="14292"/>
                  <a:pt x="8112" y="14308"/>
                  <a:pt x="8112" y="14375"/>
                </a:cubicBezTo>
                <a:cubicBezTo>
                  <a:pt x="8113" y="14591"/>
                  <a:pt x="8169" y="15278"/>
                  <a:pt x="8202" y="15488"/>
                </a:cubicBezTo>
                <a:cubicBezTo>
                  <a:pt x="8309" y="16156"/>
                  <a:pt x="8433" y="15246"/>
                  <a:pt x="8512" y="13234"/>
                </a:cubicBezTo>
                <a:cubicBezTo>
                  <a:pt x="8552" y="12201"/>
                  <a:pt x="8556" y="12150"/>
                  <a:pt x="8617" y="12150"/>
                </a:cubicBezTo>
                <a:cubicBezTo>
                  <a:pt x="8655" y="12150"/>
                  <a:pt x="8696" y="12015"/>
                  <a:pt x="8720" y="11799"/>
                </a:cubicBezTo>
                <a:cubicBezTo>
                  <a:pt x="8760" y="11443"/>
                  <a:pt x="8761" y="11443"/>
                  <a:pt x="8787" y="11799"/>
                </a:cubicBezTo>
                <a:cubicBezTo>
                  <a:pt x="8807" y="12063"/>
                  <a:pt x="8836" y="12152"/>
                  <a:pt x="8893" y="12150"/>
                </a:cubicBezTo>
                <a:cubicBezTo>
                  <a:pt x="9014" y="12146"/>
                  <a:pt x="9040" y="12017"/>
                  <a:pt x="9069" y="11214"/>
                </a:cubicBezTo>
                <a:cubicBezTo>
                  <a:pt x="9100" y="10308"/>
                  <a:pt x="9102" y="9353"/>
                  <a:pt x="9071" y="7379"/>
                </a:cubicBezTo>
                <a:cubicBezTo>
                  <a:pt x="9054" y="6251"/>
                  <a:pt x="9051" y="5706"/>
                  <a:pt x="9063" y="5388"/>
                </a:cubicBezTo>
                <a:cubicBezTo>
                  <a:pt x="9077" y="5048"/>
                  <a:pt x="9075" y="4862"/>
                  <a:pt x="9053" y="4480"/>
                </a:cubicBezTo>
                <a:cubicBezTo>
                  <a:pt x="9037" y="4206"/>
                  <a:pt x="9025" y="4048"/>
                  <a:pt x="9014" y="4012"/>
                </a:cubicBezTo>
                <a:close/>
                <a:moveTo>
                  <a:pt x="13754" y="4012"/>
                </a:moveTo>
                <a:cubicBezTo>
                  <a:pt x="13746" y="4014"/>
                  <a:pt x="13737" y="4116"/>
                  <a:pt x="13720" y="4305"/>
                </a:cubicBezTo>
                <a:cubicBezTo>
                  <a:pt x="13687" y="4677"/>
                  <a:pt x="13687" y="4709"/>
                  <a:pt x="13712" y="6208"/>
                </a:cubicBezTo>
                <a:cubicBezTo>
                  <a:pt x="13749" y="8419"/>
                  <a:pt x="13749" y="10012"/>
                  <a:pt x="13707" y="10482"/>
                </a:cubicBezTo>
                <a:cubicBezTo>
                  <a:pt x="13663" y="10986"/>
                  <a:pt x="13551" y="11009"/>
                  <a:pt x="13524" y="10511"/>
                </a:cubicBezTo>
                <a:cubicBezTo>
                  <a:pt x="13505" y="10159"/>
                  <a:pt x="13504" y="10159"/>
                  <a:pt x="13465" y="10511"/>
                </a:cubicBezTo>
                <a:cubicBezTo>
                  <a:pt x="13418" y="10925"/>
                  <a:pt x="13293" y="10998"/>
                  <a:pt x="13266" y="10628"/>
                </a:cubicBezTo>
                <a:cubicBezTo>
                  <a:pt x="13237" y="10234"/>
                  <a:pt x="13217" y="8856"/>
                  <a:pt x="13204" y="6530"/>
                </a:cubicBezTo>
                <a:cubicBezTo>
                  <a:pt x="13193" y="4387"/>
                  <a:pt x="13193" y="4347"/>
                  <a:pt x="13163" y="4685"/>
                </a:cubicBezTo>
                <a:cubicBezTo>
                  <a:pt x="13134" y="5017"/>
                  <a:pt x="13134" y="5226"/>
                  <a:pt x="13153" y="9516"/>
                </a:cubicBezTo>
                <a:cubicBezTo>
                  <a:pt x="13169" y="13262"/>
                  <a:pt x="13169" y="14033"/>
                  <a:pt x="13150" y="14287"/>
                </a:cubicBezTo>
                <a:cubicBezTo>
                  <a:pt x="13116" y="14760"/>
                  <a:pt x="13024" y="15136"/>
                  <a:pt x="12939" y="15136"/>
                </a:cubicBezTo>
                <a:cubicBezTo>
                  <a:pt x="12796" y="15136"/>
                  <a:pt x="12736" y="14106"/>
                  <a:pt x="12800" y="12707"/>
                </a:cubicBezTo>
                <a:cubicBezTo>
                  <a:pt x="12838" y="11862"/>
                  <a:pt x="12818" y="11859"/>
                  <a:pt x="12776" y="12707"/>
                </a:cubicBezTo>
                <a:cubicBezTo>
                  <a:pt x="12756" y="13110"/>
                  <a:pt x="12735" y="13866"/>
                  <a:pt x="12730" y="14375"/>
                </a:cubicBezTo>
                <a:cubicBezTo>
                  <a:pt x="12721" y="15228"/>
                  <a:pt x="12725" y="15345"/>
                  <a:pt x="12771" y="15868"/>
                </a:cubicBezTo>
                <a:cubicBezTo>
                  <a:pt x="12816" y="16374"/>
                  <a:pt x="12831" y="16425"/>
                  <a:pt x="12918" y="16425"/>
                </a:cubicBezTo>
                <a:cubicBezTo>
                  <a:pt x="13033" y="16425"/>
                  <a:pt x="13123" y="16045"/>
                  <a:pt x="13161" y="15400"/>
                </a:cubicBezTo>
                <a:cubicBezTo>
                  <a:pt x="13175" y="15144"/>
                  <a:pt x="13195" y="14251"/>
                  <a:pt x="13207" y="13409"/>
                </a:cubicBezTo>
                <a:cubicBezTo>
                  <a:pt x="13218" y="12568"/>
                  <a:pt x="13229" y="11845"/>
                  <a:pt x="13230" y="11799"/>
                </a:cubicBezTo>
                <a:cubicBezTo>
                  <a:pt x="13231" y="11753"/>
                  <a:pt x="13240" y="11823"/>
                  <a:pt x="13251" y="11945"/>
                </a:cubicBezTo>
                <a:cubicBezTo>
                  <a:pt x="13282" y="12300"/>
                  <a:pt x="13401" y="12208"/>
                  <a:pt x="13447" y="11799"/>
                </a:cubicBezTo>
                <a:cubicBezTo>
                  <a:pt x="13486" y="11447"/>
                  <a:pt x="13488" y="11457"/>
                  <a:pt x="13514" y="11799"/>
                </a:cubicBezTo>
                <a:cubicBezTo>
                  <a:pt x="13538" y="12122"/>
                  <a:pt x="13569" y="12145"/>
                  <a:pt x="13908" y="12150"/>
                </a:cubicBezTo>
                <a:cubicBezTo>
                  <a:pt x="14246" y="12156"/>
                  <a:pt x="14279" y="12125"/>
                  <a:pt x="14316" y="11799"/>
                </a:cubicBezTo>
                <a:cubicBezTo>
                  <a:pt x="14355" y="11449"/>
                  <a:pt x="14356" y="11444"/>
                  <a:pt x="14383" y="11799"/>
                </a:cubicBezTo>
                <a:cubicBezTo>
                  <a:pt x="14419" y="12277"/>
                  <a:pt x="14522" y="12273"/>
                  <a:pt x="14574" y="11799"/>
                </a:cubicBezTo>
                <a:cubicBezTo>
                  <a:pt x="14611" y="11454"/>
                  <a:pt x="14615" y="11454"/>
                  <a:pt x="14653" y="11799"/>
                </a:cubicBezTo>
                <a:cubicBezTo>
                  <a:pt x="14705" y="12256"/>
                  <a:pt x="14771" y="12272"/>
                  <a:pt x="14824" y="11799"/>
                </a:cubicBezTo>
                <a:lnTo>
                  <a:pt x="14865" y="11419"/>
                </a:lnTo>
                <a:lnTo>
                  <a:pt x="14883" y="11799"/>
                </a:lnTo>
                <a:cubicBezTo>
                  <a:pt x="14904" y="12255"/>
                  <a:pt x="14961" y="12277"/>
                  <a:pt x="15002" y="11858"/>
                </a:cubicBezTo>
                <a:cubicBezTo>
                  <a:pt x="15029" y="11572"/>
                  <a:pt x="15033" y="11572"/>
                  <a:pt x="15061" y="11858"/>
                </a:cubicBezTo>
                <a:cubicBezTo>
                  <a:pt x="15103" y="12292"/>
                  <a:pt x="15168" y="12224"/>
                  <a:pt x="15221" y="11711"/>
                </a:cubicBezTo>
                <a:lnTo>
                  <a:pt x="15267" y="11301"/>
                </a:lnTo>
                <a:lnTo>
                  <a:pt x="15342" y="11916"/>
                </a:lnTo>
                <a:cubicBezTo>
                  <a:pt x="15431" y="12644"/>
                  <a:pt x="15460" y="12695"/>
                  <a:pt x="15491" y="12150"/>
                </a:cubicBezTo>
                <a:cubicBezTo>
                  <a:pt x="15511" y="11815"/>
                  <a:pt x="15521" y="11767"/>
                  <a:pt x="15551" y="11945"/>
                </a:cubicBezTo>
                <a:cubicBezTo>
                  <a:pt x="15588" y="12170"/>
                  <a:pt x="15718" y="12245"/>
                  <a:pt x="15778" y="12063"/>
                </a:cubicBezTo>
                <a:cubicBezTo>
                  <a:pt x="15822" y="11927"/>
                  <a:pt x="15865" y="10760"/>
                  <a:pt x="15865" y="9691"/>
                </a:cubicBezTo>
                <a:cubicBezTo>
                  <a:pt x="15865" y="9259"/>
                  <a:pt x="15855" y="8225"/>
                  <a:pt x="15842" y="7379"/>
                </a:cubicBezTo>
                <a:cubicBezTo>
                  <a:pt x="15825" y="6251"/>
                  <a:pt x="15822" y="5706"/>
                  <a:pt x="15834" y="5388"/>
                </a:cubicBezTo>
                <a:cubicBezTo>
                  <a:pt x="15848" y="5048"/>
                  <a:pt x="15846" y="4862"/>
                  <a:pt x="15824" y="4480"/>
                </a:cubicBezTo>
                <a:cubicBezTo>
                  <a:pt x="15792" y="3931"/>
                  <a:pt x="15778" y="3891"/>
                  <a:pt x="15752" y="4246"/>
                </a:cubicBezTo>
                <a:cubicBezTo>
                  <a:pt x="15739" y="4428"/>
                  <a:pt x="15744" y="5241"/>
                  <a:pt x="15770" y="7379"/>
                </a:cubicBezTo>
                <a:cubicBezTo>
                  <a:pt x="15811" y="10833"/>
                  <a:pt x="15810" y="10862"/>
                  <a:pt x="15667" y="10862"/>
                </a:cubicBezTo>
                <a:cubicBezTo>
                  <a:pt x="15575" y="10862"/>
                  <a:pt x="15568" y="10818"/>
                  <a:pt x="15481" y="9926"/>
                </a:cubicBezTo>
                <a:cubicBezTo>
                  <a:pt x="15431" y="9415"/>
                  <a:pt x="15385" y="9018"/>
                  <a:pt x="15378" y="9018"/>
                </a:cubicBezTo>
                <a:cubicBezTo>
                  <a:pt x="15371" y="9018"/>
                  <a:pt x="15329" y="9415"/>
                  <a:pt x="15288" y="9926"/>
                </a:cubicBezTo>
                <a:cubicBezTo>
                  <a:pt x="15222" y="10750"/>
                  <a:pt x="15208" y="10862"/>
                  <a:pt x="15148" y="10862"/>
                </a:cubicBezTo>
                <a:cubicBezTo>
                  <a:pt x="15099" y="10862"/>
                  <a:pt x="15076" y="10775"/>
                  <a:pt x="15058" y="10482"/>
                </a:cubicBezTo>
                <a:lnTo>
                  <a:pt x="15032" y="10072"/>
                </a:lnTo>
                <a:lnTo>
                  <a:pt x="14991" y="10599"/>
                </a:lnTo>
                <a:lnTo>
                  <a:pt x="14950" y="11155"/>
                </a:lnTo>
                <a:lnTo>
                  <a:pt x="14906" y="10599"/>
                </a:lnTo>
                <a:lnTo>
                  <a:pt x="14865" y="10072"/>
                </a:lnTo>
                <a:lnTo>
                  <a:pt x="14829" y="10482"/>
                </a:lnTo>
                <a:cubicBezTo>
                  <a:pt x="14780" y="11004"/>
                  <a:pt x="14696" y="11004"/>
                  <a:pt x="14664" y="10482"/>
                </a:cubicBezTo>
                <a:lnTo>
                  <a:pt x="14641" y="10072"/>
                </a:lnTo>
                <a:lnTo>
                  <a:pt x="14597" y="10482"/>
                </a:lnTo>
                <a:cubicBezTo>
                  <a:pt x="14537" y="11019"/>
                  <a:pt x="14418" y="11009"/>
                  <a:pt x="14393" y="10482"/>
                </a:cubicBezTo>
                <a:cubicBezTo>
                  <a:pt x="14376" y="10111"/>
                  <a:pt x="14374" y="10128"/>
                  <a:pt x="14329" y="10511"/>
                </a:cubicBezTo>
                <a:cubicBezTo>
                  <a:pt x="14294" y="10803"/>
                  <a:pt x="14266" y="10877"/>
                  <a:pt x="14205" y="10833"/>
                </a:cubicBezTo>
                <a:cubicBezTo>
                  <a:pt x="14135" y="10783"/>
                  <a:pt x="14123" y="10717"/>
                  <a:pt x="14127" y="10394"/>
                </a:cubicBezTo>
                <a:cubicBezTo>
                  <a:pt x="14144" y="9270"/>
                  <a:pt x="14138" y="8580"/>
                  <a:pt x="14107" y="8315"/>
                </a:cubicBezTo>
                <a:cubicBezTo>
                  <a:pt x="14060" y="7918"/>
                  <a:pt x="13967" y="8132"/>
                  <a:pt x="13880" y="8813"/>
                </a:cubicBezTo>
                <a:cubicBezTo>
                  <a:pt x="13839" y="9131"/>
                  <a:pt x="13804" y="9329"/>
                  <a:pt x="13800" y="9252"/>
                </a:cubicBezTo>
                <a:cubicBezTo>
                  <a:pt x="13783" y="8897"/>
                  <a:pt x="13780" y="5547"/>
                  <a:pt x="13795" y="5007"/>
                </a:cubicBezTo>
                <a:cubicBezTo>
                  <a:pt x="13801" y="4792"/>
                  <a:pt x="13794" y="4486"/>
                  <a:pt x="13779" y="4275"/>
                </a:cubicBezTo>
                <a:cubicBezTo>
                  <a:pt x="13767" y="4095"/>
                  <a:pt x="13761" y="4010"/>
                  <a:pt x="13754" y="4012"/>
                </a:cubicBezTo>
                <a:close/>
                <a:moveTo>
                  <a:pt x="17173" y="4363"/>
                </a:moveTo>
                <a:cubicBezTo>
                  <a:pt x="17147" y="4208"/>
                  <a:pt x="17136" y="4269"/>
                  <a:pt x="17113" y="4656"/>
                </a:cubicBezTo>
                <a:cubicBezTo>
                  <a:pt x="17087" y="5105"/>
                  <a:pt x="17089" y="5137"/>
                  <a:pt x="17118" y="5388"/>
                </a:cubicBezTo>
                <a:cubicBezTo>
                  <a:pt x="17161" y="5756"/>
                  <a:pt x="17185" y="5739"/>
                  <a:pt x="17206" y="5300"/>
                </a:cubicBezTo>
                <a:cubicBezTo>
                  <a:pt x="17226" y="4875"/>
                  <a:pt x="17218" y="4637"/>
                  <a:pt x="17173" y="4363"/>
                </a:cubicBezTo>
                <a:close/>
                <a:moveTo>
                  <a:pt x="4249" y="4451"/>
                </a:moveTo>
                <a:cubicBezTo>
                  <a:pt x="4244" y="4390"/>
                  <a:pt x="4228" y="4549"/>
                  <a:pt x="4213" y="4802"/>
                </a:cubicBezTo>
                <a:cubicBezTo>
                  <a:pt x="4189" y="5224"/>
                  <a:pt x="4191" y="5500"/>
                  <a:pt x="4213" y="7847"/>
                </a:cubicBezTo>
                <a:cubicBezTo>
                  <a:pt x="4246" y="11284"/>
                  <a:pt x="4249" y="11557"/>
                  <a:pt x="4278" y="11887"/>
                </a:cubicBezTo>
                <a:cubicBezTo>
                  <a:pt x="4317" y="12328"/>
                  <a:pt x="4517" y="12287"/>
                  <a:pt x="4554" y="11828"/>
                </a:cubicBezTo>
                <a:cubicBezTo>
                  <a:pt x="4592" y="11349"/>
                  <a:pt x="4603" y="10289"/>
                  <a:pt x="4579" y="9486"/>
                </a:cubicBezTo>
                <a:cubicBezTo>
                  <a:pt x="4557" y="8708"/>
                  <a:pt x="4537" y="8633"/>
                  <a:pt x="4512" y="9252"/>
                </a:cubicBezTo>
                <a:cubicBezTo>
                  <a:pt x="4499" y="9597"/>
                  <a:pt x="4500" y="9803"/>
                  <a:pt x="4520" y="10160"/>
                </a:cubicBezTo>
                <a:cubicBezTo>
                  <a:pt x="4554" y="10754"/>
                  <a:pt x="4542" y="10862"/>
                  <a:pt x="4440" y="10862"/>
                </a:cubicBezTo>
                <a:cubicBezTo>
                  <a:pt x="4308" y="10862"/>
                  <a:pt x="4299" y="10662"/>
                  <a:pt x="4278" y="7349"/>
                </a:cubicBezTo>
                <a:cubicBezTo>
                  <a:pt x="4268" y="5829"/>
                  <a:pt x="4255" y="4512"/>
                  <a:pt x="4249" y="4451"/>
                </a:cubicBezTo>
                <a:close/>
                <a:moveTo>
                  <a:pt x="11170" y="4451"/>
                </a:moveTo>
                <a:cubicBezTo>
                  <a:pt x="11165" y="4390"/>
                  <a:pt x="11146" y="4549"/>
                  <a:pt x="11131" y="4802"/>
                </a:cubicBezTo>
                <a:cubicBezTo>
                  <a:pt x="11107" y="5224"/>
                  <a:pt x="11109" y="5500"/>
                  <a:pt x="11131" y="7847"/>
                </a:cubicBezTo>
                <a:cubicBezTo>
                  <a:pt x="11164" y="11284"/>
                  <a:pt x="11169" y="11557"/>
                  <a:pt x="11198" y="11887"/>
                </a:cubicBezTo>
                <a:cubicBezTo>
                  <a:pt x="11243" y="12398"/>
                  <a:pt x="11402" y="12242"/>
                  <a:pt x="11515" y="11594"/>
                </a:cubicBezTo>
                <a:cubicBezTo>
                  <a:pt x="11631" y="10930"/>
                  <a:pt x="11774" y="10482"/>
                  <a:pt x="11869" y="10482"/>
                </a:cubicBezTo>
                <a:cubicBezTo>
                  <a:pt x="11930" y="10482"/>
                  <a:pt x="11938" y="10425"/>
                  <a:pt x="11954" y="9926"/>
                </a:cubicBezTo>
                <a:lnTo>
                  <a:pt x="11972" y="9369"/>
                </a:lnTo>
                <a:lnTo>
                  <a:pt x="11894" y="9369"/>
                </a:lnTo>
                <a:cubicBezTo>
                  <a:pt x="11852" y="9368"/>
                  <a:pt x="11755" y="9119"/>
                  <a:pt x="11678" y="8813"/>
                </a:cubicBezTo>
                <a:cubicBezTo>
                  <a:pt x="11504" y="8123"/>
                  <a:pt x="11461" y="8121"/>
                  <a:pt x="11417" y="8755"/>
                </a:cubicBezTo>
                <a:cubicBezTo>
                  <a:pt x="11399" y="9024"/>
                  <a:pt x="11384" y="9298"/>
                  <a:pt x="11384" y="9369"/>
                </a:cubicBezTo>
                <a:cubicBezTo>
                  <a:pt x="11384" y="9441"/>
                  <a:pt x="11422" y="9470"/>
                  <a:pt x="11469" y="9428"/>
                </a:cubicBezTo>
                <a:cubicBezTo>
                  <a:pt x="11560" y="9347"/>
                  <a:pt x="11637" y="9714"/>
                  <a:pt x="11603" y="10072"/>
                </a:cubicBezTo>
                <a:cubicBezTo>
                  <a:pt x="11572" y="10401"/>
                  <a:pt x="11427" y="10862"/>
                  <a:pt x="11350" y="10862"/>
                </a:cubicBezTo>
                <a:cubicBezTo>
                  <a:pt x="11228" y="10862"/>
                  <a:pt x="11216" y="10617"/>
                  <a:pt x="11196" y="7349"/>
                </a:cubicBezTo>
                <a:cubicBezTo>
                  <a:pt x="11186" y="5829"/>
                  <a:pt x="11175" y="4512"/>
                  <a:pt x="11170" y="4451"/>
                </a:cubicBezTo>
                <a:close/>
                <a:moveTo>
                  <a:pt x="2857" y="4510"/>
                </a:moveTo>
                <a:lnTo>
                  <a:pt x="2816" y="4978"/>
                </a:lnTo>
                <a:lnTo>
                  <a:pt x="2775" y="5446"/>
                </a:lnTo>
                <a:lnTo>
                  <a:pt x="2795" y="7730"/>
                </a:lnTo>
                <a:cubicBezTo>
                  <a:pt x="2806" y="8987"/>
                  <a:pt x="2813" y="10546"/>
                  <a:pt x="2813" y="11184"/>
                </a:cubicBezTo>
                <a:cubicBezTo>
                  <a:pt x="2813" y="11823"/>
                  <a:pt x="2819" y="12355"/>
                  <a:pt x="2824" y="12355"/>
                </a:cubicBezTo>
                <a:cubicBezTo>
                  <a:pt x="2828" y="12355"/>
                  <a:pt x="2843" y="12057"/>
                  <a:pt x="2857" y="11682"/>
                </a:cubicBezTo>
                <a:cubicBezTo>
                  <a:pt x="2878" y="11112"/>
                  <a:pt x="2880" y="10463"/>
                  <a:pt x="2870" y="7759"/>
                </a:cubicBezTo>
                <a:lnTo>
                  <a:pt x="2857" y="4510"/>
                </a:lnTo>
                <a:close/>
                <a:moveTo>
                  <a:pt x="9270" y="4510"/>
                </a:moveTo>
                <a:lnTo>
                  <a:pt x="9228" y="4978"/>
                </a:lnTo>
                <a:lnTo>
                  <a:pt x="9187" y="5446"/>
                </a:lnTo>
                <a:lnTo>
                  <a:pt x="9205" y="7730"/>
                </a:lnTo>
                <a:cubicBezTo>
                  <a:pt x="9216" y="8987"/>
                  <a:pt x="9226" y="10546"/>
                  <a:pt x="9226" y="11184"/>
                </a:cubicBezTo>
                <a:cubicBezTo>
                  <a:pt x="9226" y="11823"/>
                  <a:pt x="9229" y="12355"/>
                  <a:pt x="9234" y="12355"/>
                </a:cubicBezTo>
                <a:cubicBezTo>
                  <a:pt x="9239" y="12355"/>
                  <a:pt x="9253" y="12057"/>
                  <a:pt x="9267" y="11682"/>
                </a:cubicBezTo>
                <a:cubicBezTo>
                  <a:pt x="9288" y="11112"/>
                  <a:pt x="9290" y="10463"/>
                  <a:pt x="9280" y="7759"/>
                </a:cubicBezTo>
                <a:lnTo>
                  <a:pt x="9270" y="4510"/>
                </a:lnTo>
                <a:close/>
                <a:moveTo>
                  <a:pt x="16056" y="4510"/>
                </a:moveTo>
                <a:lnTo>
                  <a:pt x="16015" y="4978"/>
                </a:lnTo>
                <a:lnTo>
                  <a:pt x="15974" y="5446"/>
                </a:lnTo>
                <a:lnTo>
                  <a:pt x="15994" y="7730"/>
                </a:lnTo>
                <a:cubicBezTo>
                  <a:pt x="16005" y="8987"/>
                  <a:pt x="16012" y="10546"/>
                  <a:pt x="16012" y="11184"/>
                </a:cubicBezTo>
                <a:cubicBezTo>
                  <a:pt x="16012" y="11823"/>
                  <a:pt x="16015" y="12355"/>
                  <a:pt x="16020" y="12355"/>
                </a:cubicBezTo>
                <a:cubicBezTo>
                  <a:pt x="16025" y="12355"/>
                  <a:pt x="16042" y="12057"/>
                  <a:pt x="16056" y="11682"/>
                </a:cubicBezTo>
                <a:cubicBezTo>
                  <a:pt x="16077" y="11112"/>
                  <a:pt x="16079" y="10463"/>
                  <a:pt x="16069" y="7759"/>
                </a:cubicBezTo>
                <a:lnTo>
                  <a:pt x="16056" y="4510"/>
                </a:lnTo>
                <a:close/>
                <a:moveTo>
                  <a:pt x="21569" y="4510"/>
                </a:moveTo>
                <a:lnTo>
                  <a:pt x="21528" y="4978"/>
                </a:lnTo>
                <a:lnTo>
                  <a:pt x="21486" y="5446"/>
                </a:lnTo>
                <a:lnTo>
                  <a:pt x="21504" y="7730"/>
                </a:lnTo>
                <a:cubicBezTo>
                  <a:pt x="21515" y="8987"/>
                  <a:pt x="21525" y="10546"/>
                  <a:pt x="21525" y="11184"/>
                </a:cubicBezTo>
                <a:cubicBezTo>
                  <a:pt x="21525" y="11823"/>
                  <a:pt x="21528" y="12355"/>
                  <a:pt x="21533" y="12355"/>
                </a:cubicBezTo>
                <a:cubicBezTo>
                  <a:pt x="21538" y="12355"/>
                  <a:pt x="21552" y="12057"/>
                  <a:pt x="21566" y="11682"/>
                </a:cubicBezTo>
                <a:cubicBezTo>
                  <a:pt x="21587" y="11112"/>
                  <a:pt x="21589" y="10463"/>
                  <a:pt x="21579" y="7759"/>
                </a:cubicBezTo>
                <a:lnTo>
                  <a:pt x="21569" y="4510"/>
                </a:lnTo>
                <a:close/>
                <a:moveTo>
                  <a:pt x="3631" y="4656"/>
                </a:moveTo>
                <a:cubicBezTo>
                  <a:pt x="3631" y="4450"/>
                  <a:pt x="3604" y="4521"/>
                  <a:pt x="3520" y="4949"/>
                </a:cubicBezTo>
                <a:cubicBezTo>
                  <a:pt x="3418" y="5465"/>
                  <a:pt x="3370" y="5890"/>
                  <a:pt x="3370" y="6266"/>
                </a:cubicBezTo>
                <a:cubicBezTo>
                  <a:pt x="3370" y="6350"/>
                  <a:pt x="3427" y="6062"/>
                  <a:pt x="3499" y="5651"/>
                </a:cubicBezTo>
                <a:cubicBezTo>
                  <a:pt x="3572" y="5235"/>
                  <a:pt x="3631" y="4806"/>
                  <a:pt x="3631" y="4656"/>
                </a:cubicBezTo>
                <a:close/>
                <a:moveTo>
                  <a:pt x="16781" y="4656"/>
                </a:moveTo>
                <a:cubicBezTo>
                  <a:pt x="16781" y="4450"/>
                  <a:pt x="16754" y="4521"/>
                  <a:pt x="16670" y="4949"/>
                </a:cubicBezTo>
                <a:cubicBezTo>
                  <a:pt x="16568" y="5465"/>
                  <a:pt x="16520" y="5890"/>
                  <a:pt x="16520" y="6266"/>
                </a:cubicBezTo>
                <a:cubicBezTo>
                  <a:pt x="16520" y="6350"/>
                  <a:pt x="16577" y="6062"/>
                  <a:pt x="16649" y="5651"/>
                </a:cubicBezTo>
                <a:cubicBezTo>
                  <a:pt x="16722" y="5235"/>
                  <a:pt x="16781" y="4806"/>
                  <a:pt x="16781" y="4656"/>
                </a:cubicBezTo>
                <a:close/>
                <a:moveTo>
                  <a:pt x="19346" y="4685"/>
                </a:moveTo>
                <a:cubicBezTo>
                  <a:pt x="19317" y="5017"/>
                  <a:pt x="19317" y="5226"/>
                  <a:pt x="19336" y="9516"/>
                </a:cubicBezTo>
                <a:cubicBezTo>
                  <a:pt x="19352" y="13262"/>
                  <a:pt x="19352" y="14033"/>
                  <a:pt x="19333" y="14287"/>
                </a:cubicBezTo>
                <a:cubicBezTo>
                  <a:pt x="19299" y="14760"/>
                  <a:pt x="19205" y="15136"/>
                  <a:pt x="19119" y="15136"/>
                </a:cubicBezTo>
                <a:cubicBezTo>
                  <a:pt x="18976" y="15136"/>
                  <a:pt x="18919" y="14106"/>
                  <a:pt x="18983" y="12707"/>
                </a:cubicBezTo>
                <a:cubicBezTo>
                  <a:pt x="19021" y="11862"/>
                  <a:pt x="19001" y="11859"/>
                  <a:pt x="18959" y="12707"/>
                </a:cubicBezTo>
                <a:cubicBezTo>
                  <a:pt x="18939" y="13110"/>
                  <a:pt x="18918" y="13866"/>
                  <a:pt x="18913" y="14375"/>
                </a:cubicBezTo>
                <a:cubicBezTo>
                  <a:pt x="18904" y="15228"/>
                  <a:pt x="18906" y="15345"/>
                  <a:pt x="18952" y="15868"/>
                </a:cubicBezTo>
                <a:cubicBezTo>
                  <a:pt x="18996" y="16374"/>
                  <a:pt x="19014" y="16425"/>
                  <a:pt x="19101" y="16425"/>
                </a:cubicBezTo>
                <a:cubicBezTo>
                  <a:pt x="19216" y="16425"/>
                  <a:pt x="19304" y="16045"/>
                  <a:pt x="19341" y="15400"/>
                </a:cubicBezTo>
                <a:cubicBezTo>
                  <a:pt x="19356" y="15144"/>
                  <a:pt x="19379" y="14251"/>
                  <a:pt x="19390" y="13409"/>
                </a:cubicBezTo>
                <a:cubicBezTo>
                  <a:pt x="19402" y="12568"/>
                  <a:pt x="19412" y="11845"/>
                  <a:pt x="19413" y="11799"/>
                </a:cubicBezTo>
                <a:cubicBezTo>
                  <a:pt x="19414" y="11753"/>
                  <a:pt x="19423" y="11823"/>
                  <a:pt x="19434" y="11945"/>
                </a:cubicBezTo>
                <a:cubicBezTo>
                  <a:pt x="19468" y="12331"/>
                  <a:pt x="19570" y="12193"/>
                  <a:pt x="19620" y="11711"/>
                </a:cubicBezTo>
                <a:lnTo>
                  <a:pt x="19666" y="11301"/>
                </a:lnTo>
                <a:lnTo>
                  <a:pt x="19743" y="11916"/>
                </a:lnTo>
                <a:cubicBezTo>
                  <a:pt x="19833" y="12644"/>
                  <a:pt x="19858" y="12695"/>
                  <a:pt x="19890" y="12150"/>
                </a:cubicBezTo>
                <a:cubicBezTo>
                  <a:pt x="19910" y="11815"/>
                  <a:pt x="19920" y="11767"/>
                  <a:pt x="19950" y="11945"/>
                </a:cubicBezTo>
                <a:cubicBezTo>
                  <a:pt x="20016" y="12348"/>
                  <a:pt x="20122" y="12208"/>
                  <a:pt x="20207" y="11594"/>
                </a:cubicBezTo>
                <a:lnTo>
                  <a:pt x="20285" y="11038"/>
                </a:lnTo>
                <a:lnTo>
                  <a:pt x="20354" y="11594"/>
                </a:lnTo>
                <a:cubicBezTo>
                  <a:pt x="20439" y="12287"/>
                  <a:pt x="20548" y="12370"/>
                  <a:pt x="20612" y="11799"/>
                </a:cubicBezTo>
                <a:cubicBezTo>
                  <a:pt x="20652" y="11443"/>
                  <a:pt x="20652" y="11443"/>
                  <a:pt x="20679" y="11799"/>
                </a:cubicBezTo>
                <a:cubicBezTo>
                  <a:pt x="20715" y="12277"/>
                  <a:pt x="20821" y="12273"/>
                  <a:pt x="20873" y="11799"/>
                </a:cubicBezTo>
                <a:cubicBezTo>
                  <a:pt x="20910" y="11454"/>
                  <a:pt x="20911" y="11454"/>
                  <a:pt x="20950" y="11799"/>
                </a:cubicBezTo>
                <a:cubicBezTo>
                  <a:pt x="21002" y="12259"/>
                  <a:pt x="21082" y="12246"/>
                  <a:pt x="21136" y="11770"/>
                </a:cubicBezTo>
                <a:cubicBezTo>
                  <a:pt x="21169" y="11471"/>
                  <a:pt x="21185" y="11441"/>
                  <a:pt x="21210" y="11594"/>
                </a:cubicBezTo>
                <a:cubicBezTo>
                  <a:pt x="21302" y="12150"/>
                  <a:pt x="21376" y="11536"/>
                  <a:pt x="21375" y="10218"/>
                </a:cubicBezTo>
                <a:cubicBezTo>
                  <a:pt x="21375" y="9170"/>
                  <a:pt x="21357" y="8838"/>
                  <a:pt x="21324" y="9369"/>
                </a:cubicBezTo>
                <a:cubicBezTo>
                  <a:pt x="21310" y="9596"/>
                  <a:pt x="21301" y="9911"/>
                  <a:pt x="21306" y="10043"/>
                </a:cubicBezTo>
                <a:cubicBezTo>
                  <a:pt x="21321" y="10490"/>
                  <a:pt x="21275" y="10519"/>
                  <a:pt x="21236" y="10101"/>
                </a:cubicBezTo>
                <a:lnTo>
                  <a:pt x="21198" y="9691"/>
                </a:lnTo>
                <a:lnTo>
                  <a:pt x="21151" y="10277"/>
                </a:lnTo>
                <a:cubicBezTo>
                  <a:pt x="21091" y="11001"/>
                  <a:pt x="21002" y="11108"/>
                  <a:pt x="20963" y="10482"/>
                </a:cubicBezTo>
                <a:lnTo>
                  <a:pt x="20937" y="10072"/>
                </a:lnTo>
                <a:lnTo>
                  <a:pt x="20893" y="10482"/>
                </a:lnTo>
                <a:cubicBezTo>
                  <a:pt x="20833" y="11022"/>
                  <a:pt x="20715" y="11015"/>
                  <a:pt x="20690" y="10482"/>
                </a:cubicBezTo>
                <a:lnTo>
                  <a:pt x="20672" y="10101"/>
                </a:lnTo>
                <a:lnTo>
                  <a:pt x="20630" y="10482"/>
                </a:lnTo>
                <a:cubicBezTo>
                  <a:pt x="20552" y="11181"/>
                  <a:pt x="20311" y="10835"/>
                  <a:pt x="20385" y="10130"/>
                </a:cubicBezTo>
                <a:cubicBezTo>
                  <a:pt x="20421" y="9793"/>
                  <a:pt x="20418" y="9075"/>
                  <a:pt x="20380" y="8842"/>
                </a:cubicBezTo>
                <a:cubicBezTo>
                  <a:pt x="20329" y="8534"/>
                  <a:pt x="20239" y="8591"/>
                  <a:pt x="20195" y="8989"/>
                </a:cubicBezTo>
                <a:cubicBezTo>
                  <a:pt x="20138" y="9489"/>
                  <a:pt x="20128" y="10061"/>
                  <a:pt x="20171" y="10189"/>
                </a:cubicBezTo>
                <a:cubicBezTo>
                  <a:pt x="20200" y="10273"/>
                  <a:pt x="20202" y="10327"/>
                  <a:pt x="20184" y="10570"/>
                </a:cubicBezTo>
                <a:cubicBezTo>
                  <a:pt x="20170" y="10770"/>
                  <a:pt x="20132" y="10862"/>
                  <a:pt x="20066" y="10862"/>
                </a:cubicBezTo>
                <a:cubicBezTo>
                  <a:pt x="19973" y="10862"/>
                  <a:pt x="19967" y="10818"/>
                  <a:pt x="19880" y="9926"/>
                </a:cubicBezTo>
                <a:cubicBezTo>
                  <a:pt x="19830" y="9415"/>
                  <a:pt x="19784" y="9018"/>
                  <a:pt x="19777" y="9018"/>
                </a:cubicBezTo>
                <a:cubicBezTo>
                  <a:pt x="19769" y="9018"/>
                  <a:pt x="19730" y="9415"/>
                  <a:pt x="19689" y="9926"/>
                </a:cubicBezTo>
                <a:cubicBezTo>
                  <a:pt x="19621" y="10778"/>
                  <a:pt x="19607" y="10862"/>
                  <a:pt x="19540" y="10862"/>
                </a:cubicBezTo>
                <a:cubicBezTo>
                  <a:pt x="19499" y="10862"/>
                  <a:pt x="19459" y="10760"/>
                  <a:pt x="19449" y="10628"/>
                </a:cubicBezTo>
                <a:cubicBezTo>
                  <a:pt x="19421" y="10234"/>
                  <a:pt x="19400" y="8856"/>
                  <a:pt x="19387" y="6530"/>
                </a:cubicBezTo>
                <a:cubicBezTo>
                  <a:pt x="19376" y="4387"/>
                  <a:pt x="19376" y="4347"/>
                  <a:pt x="19346" y="4685"/>
                </a:cubicBezTo>
                <a:close/>
                <a:moveTo>
                  <a:pt x="9775" y="4890"/>
                </a:moveTo>
                <a:cubicBezTo>
                  <a:pt x="9750" y="5142"/>
                  <a:pt x="9741" y="5146"/>
                  <a:pt x="9713" y="4949"/>
                </a:cubicBezTo>
                <a:cubicBezTo>
                  <a:pt x="9685" y="4748"/>
                  <a:pt x="9676" y="4750"/>
                  <a:pt x="9656" y="5037"/>
                </a:cubicBezTo>
                <a:cubicBezTo>
                  <a:pt x="9625" y="5514"/>
                  <a:pt x="9627" y="5768"/>
                  <a:pt x="9669" y="6090"/>
                </a:cubicBezTo>
                <a:cubicBezTo>
                  <a:pt x="9702" y="6339"/>
                  <a:pt x="9710" y="6332"/>
                  <a:pt x="9734" y="6090"/>
                </a:cubicBezTo>
                <a:cubicBezTo>
                  <a:pt x="9754" y="5883"/>
                  <a:pt x="9769" y="5883"/>
                  <a:pt x="9793" y="6032"/>
                </a:cubicBezTo>
                <a:cubicBezTo>
                  <a:pt x="9820" y="6195"/>
                  <a:pt x="9830" y="6129"/>
                  <a:pt x="9852" y="5739"/>
                </a:cubicBezTo>
                <a:cubicBezTo>
                  <a:pt x="9878" y="5291"/>
                  <a:pt x="9878" y="5252"/>
                  <a:pt x="9842" y="4919"/>
                </a:cubicBezTo>
                <a:cubicBezTo>
                  <a:pt x="9807" y="4597"/>
                  <a:pt x="9802" y="4611"/>
                  <a:pt x="9775" y="4890"/>
                </a:cubicBezTo>
                <a:close/>
                <a:moveTo>
                  <a:pt x="4512" y="5681"/>
                </a:moveTo>
                <a:cubicBezTo>
                  <a:pt x="4502" y="5705"/>
                  <a:pt x="4493" y="5828"/>
                  <a:pt x="4479" y="6032"/>
                </a:cubicBezTo>
                <a:lnTo>
                  <a:pt x="4448" y="6471"/>
                </a:lnTo>
                <a:lnTo>
                  <a:pt x="4494" y="6793"/>
                </a:lnTo>
                <a:cubicBezTo>
                  <a:pt x="4539" y="7128"/>
                  <a:pt x="4539" y="7144"/>
                  <a:pt x="4567" y="6735"/>
                </a:cubicBezTo>
                <a:cubicBezTo>
                  <a:pt x="4604" y="6190"/>
                  <a:pt x="4604" y="6131"/>
                  <a:pt x="4554" y="5827"/>
                </a:cubicBezTo>
                <a:cubicBezTo>
                  <a:pt x="4534" y="5708"/>
                  <a:pt x="4522" y="5656"/>
                  <a:pt x="4512" y="5681"/>
                </a:cubicBezTo>
                <a:close/>
                <a:moveTo>
                  <a:pt x="18529" y="5681"/>
                </a:moveTo>
                <a:cubicBezTo>
                  <a:pt x="18519" y="5705"/>
                  <a:pt x="18510" y="5828"/>
                  <a:pt x="18495" y="6032"/>
                </a:cubicBezTo>
                <a:lnTo>
                  <a:pt x="18464" y="6471"/>
                </a:lnTo>
                <a:lnTo>
                  <a:pt x="18511" y="6793"/>
                </a:lnTo>
                <a:cubicBezTo>
                  <a:pt x="18556" y="7128"/>
                  <a:pt x="18555" y="7144"/>
                  <a:pt x="18583" y="6735"/>
                </a:cubicBezTo>
                <a:cubicBezTo>
                  <a:pt x="18620" y="6190"/>
                  <a:pt x="18620" y="6131"/>
                  <a:pt x="18570" y="5827"/>
                </a:cubicBezTo>
                <a:cubicBezTo>
                  <a:pt x="18550" y="5708"/>
                  <a:pt x="18539" y="5656"/>
                  <a:pt x="18529" y="5681"/>
                </a:cubicBezTo>
                <a:close/>
                <a:moveTo>
                  <a:pt x="2140" y="5710"/>
                </a:moveTo>
                <a:cubicBezTo>
                  <a:pt x="2129" y="5724"/>
                  <a:pt x="2120" y="5833"/>
                  <a:pt x="2102" y="6061"/>
                </a:cubicBezTo>
                <a:cubicBezTo>
                  <a:pt x="2071" y="6445"/>
                  <a:pt x="2069" y="6445"/>
                  <a:pt x="2107" y="6793"/>
                </a:cubicBezTo>
                <a:cubicBezTo>
                  <a:pt x="2157" y="7258"/>
                  <a:pt x="2172" y="7236"/>
                  <a:pt x="2194" y="6676"/>
                </a:cubicBezTo>
                <a:cubicBezTo>
                  <a:pt x="2210" y="6280"/>
                  <a:pt x="2208" y="6172"/>
                  <a:pt x="2181" y="5944"/>
                </a:cubicBezTo>
                <a:cubicBezTo>
                  <a:pt x="2161" y="5767"/>
                  <a:pt x="2151" y="5696"/>
                  <a:pt x="2140" y="5710"/>
                </a:cubicBezTo>
                <a:close/>
                <a:moveTo>
                  <a:pt x="11693" y="5856"/>
                </a:moveTo>
                <a:cubicBezTo>
                  <a:pt x="11668" y="5701"/>
                  <a:pt x="11656" y="5733"/>
                  <a:pt x="11634" y="6120"/>
                </a:cubicBezTo>
                <a:cubicBezTo>
                  <a:pt x="11608" y="6568"/>
                  <a:pt x="11610" y="6630"/>
                  <a:pt x="11639" y="6881"/>
                </a:cubicBezTo>
                <a:cubicBezTo>
                  <a:pt x="11682" y="7249"/>
                  <a:pt x="11706" y="7203"/>
                  <a:pt x="11727" y="6764"/>
                </a:cubicBezTo>
                <a:cubicBezTo>
                  <a:pt x="11747" y="6339"/>
                  <a:pt x="11738" y="6130"/>
                  <a:pt x="11693" y="5856"/>
                </a:cubicBezTo>
                <a:close/>
                <a:moveTo>
                  <a:pt x="7867" y="5886"/>
                </a:moveTo>
                <a:cubicBezTo>
                  <a:pt x="7857" y="5896"/>
                  <a:pt x="7847" y="5992"/>
                  <a:pt x="7831" y="6178"/>
                </a:cubicBezTo>
                <a:lnTo>
                  <a:pt x="7795" y="6588"/>
                </a:lnTo>
                <a:lnTo>
                  <a:pt x="7836" y="6939"/>
                </a:lnTo>
                <a:cubicBezTo>
                  <a:pt x="7887" y="7420"/>
                  <a:pt x="7892" y="7430"/>
                  <a:pt x="7924" y="6881"/>
                </a:cubicBezTo>
                <a:cubicBezTo>
                  <a:pt x="7949" y="6441"/>
                  <a:pt x="7949" y="6390"/>
                  <a:pt x="7908" y="6090"/>
                </a:cubicBezTo>
                <a:cubicBezTo>
                  <a:pt x="7888" y="5941"/>
                  <a:pt x="7877" y="5875"/>
                  <a:pt x="7867" y="5886"/>
                </a:cubicBezTo>
                <a:close/>
                <a:moveTo>
                  <a:pt x="4023" y="6178"/>
                </a:moveTo>
                <a:cubicBezTo>
                  <a:pt x="3999" y="6341"/>
                  <a:pt x="3982" y="6350"/>
                  <a:pt x="3958" y="6208"/>
                </a:cubicBezTo>
                <a:cubicBezTo>
                  <a:pt x="3931" y="6042"/>
                  <a:pt x="3923" y="6101"/>
                  <a:pt x="3906" y="6500"/>
                </a:cubicBezTo>
                <a:cubicBezTo>
                  <a:pt x="3890" y="6904"/>
                  <a:pt x="3893" y="7003"/>
                  <a:pt x="3919" y="7232"/>
                </a:cubicBezTo>
                <a:cubicBezTo>
                  <a:pt x="3959" y="7575"/>
                  <a:pt x="3959" y="7582"/>
                  <a:pt x="3984" y="7203"/>
                </a:cubicBezTo>
                <a:cubicBezTo>
                  <a:pt x="4002" y="6925"/>
                  <a:pt x="4008" y="6913"/>
                  <a:pt x="4033" y="7144"/>
                </a:cubicBezTo>
                <a:cubicBezTo>
                  <a:pt x="4057" y="7377"/>
                  <a:pt x="4062" y="7367"/>
                  <a:pt x="4082" y="7057"/>
                </a:cubicBezTo>
                <a:cubicBezTo>
                  <a:pt x="4111" y="6607"/>
                  <a:pt x="4111" y="6506"/>
                  <a:pt x="4079" y="6208"/>
                </a:cubicBezTo>
                <a:cubicBezTo>
                  <a:pt x="4059" y="6014"/>
                  <a:pt x="4048" y="6000"/>
                  <a:pt x="4023" y="6178"/>
                </a:cubicBezTo>
                <a:close/>
                <a:moveTo>
                  <a:pt x="54" y="6617"/>
                </a:moveTo>
                <a:cubicBezTo>
                  <a:pt x="14" y="6553"/>
                  <a:pt x="-11" y="6955"/>
                  <a:pt x="5" y="7437"/>
                </a:cubicBezTo>
                <a:cubicBezTo>
                  <a:pt x="11" y="7612"/>
                  <a:pt x="32" y="7707"/>
                  <a:pt x="54" y="7671"/>
                </a:cubicBezTo>
                <a:cubicBezTo>
                  <a:pt x="81" y="7628"/>
                  <a:pt x="90" y="7485"/>
                  <a:pt x="90" y="7144"/>
                </a:cubicBezTo>
                <a:cubicBezTo>
                  <a:pt x="90" y="6804"/>
                  <a:pt x="81" y="6661"/>
                  <a:pt x="54" y="6617"/>
                </a:cubicBezTo>
                <a:close/>
                <a:moveTo>
                  <a:pt x="6194" y="7379"/>
                </a:moveTo>
                <a:cubicBezTo>
                  <a:pt x="6174" y="7196"/>
                  <a:pt x="6166" y="7241"/>
                  <a:pt x="6145" y="7613"/>
                </a:cubicBezTo>
                <a:cubicBezTo>
                  <a:pt x="6120" y="8046"/>
                  <a:pt x="6118" y="8076"/>
                  <a:pt x="6152" y="8345"/>
                </a:cubicBezTo>
                <a:cubicBezTo>
                  <a:pt x="6183" y="8589"/>
                  <a:pt x="6192" y="8599"/>
                  <a:pt x="6214" y="8374"/>
                </a:cubicBezTo>
                <a:cubicBezTo>
                  <a:pt x="6233" y="8183"/>
                  <a:pt x="6247" y="8148"/>
                  <a:pt x="6268" y="8286"/>
                </a:cubicBezTo>
                <a:cubicBezTo>
                  <a:pt x="6291" y="8432"/>
                  <a:pt x="6305" y="8403"/>
                  <a:pt x="6322" y="8140"/>
                </a:cubicBezTo>
                <a:cubicBezTo>
                  <a:pt x="6352" y="7690"/>
                  <a:pt x="6351" y="7651"/>
                  <a:pt x="6312" y="7379"/>
                </a:cubicBezTo>
                <a:cubicBezTo>
                  <a:pt x="6287" y="7197"/>
                  <a:pt x="6275" y="7205"/>
                  <a:pt x="6250" y="7379"/>
                </a:cubicBezTo>
                <a:cubicBezTo>
                  <a:pt x="6226" y="7552"/>
                  <a:pt x="6212" y="7553"/>
                  <a:pt x="6194" y="7379"/>
                </a:cubicBezTo>
                <a:close/>
                <a:moveTo>
                  <a:pt x="8713" y="7379"/>
                </a:moveTo>
                <a:cubicBezTo>
                  <a:pt x="8693" y="7196"/>
                  <a:pt x="8685" y="7241"/>
                  <a:pt x="8664" y="7613"/>
                </a:cubicBezTo>
                <a:cubicBezTo>
                  <a:pt x="8639" y="8046"/>
                  <a:pt x="8638" y="8076"/>
                  <a:pt x="8671" y="8345"/>
                </a:cubicBezTo>
                <a:cubicBezTo>
                  <a:pt x="8702" y="8589"/>
                  <a:pt x="8711" y="8599"/>
                  <a:pt x="8733" y="8374"/>
                </a:cubicBezTo>
                <a:cubicBezTo>
                  <a:pt x="8752" y="8183"/>
                  <a:pt x="8766" y="8148"/>
                  <a:pt x="8787" y="8286"/>
                </a:cubicBezTo>
                <a:cubicBezTo>
                  <a:pt x="8810" y="8432"/>
                  <a:pt x="8824" y="8403"/>
                  <a:pt x="8842" y="8140"/>
                </a:cubicBezTo>
                <a:cubicBezTo>
                  <a:pt x="8872" y="7690"/>
                  <a:pt x="8870" y="7651"/>
                  <a:pt x="8831" y="7379"/>
                </a:cubicBezTo>
                <a:cubicBezTo>
                  <a:pt x="8806" y="7197"/>
                  <a:pt x="8791" y="7205"/>
                  <a:pt x="8767" y="7379"/>
                </a:cubicBezTo>
                <a:cubicBezTo>
                  <a:pt x="8742" y="7552"/>
                  <a:pt x="8731" y="7553"/>
                  <a:pt x="8713" y="7379"/>
                </a:cubicBezTo>
                <a:close/>
                <a:moveTo>
                  <a:pt x="14305" y="7379"/>
                </a:moveTo>
                <a:cubicBezTo>
                  <a:pt x="14286" y="7196"/>
                  <a:pt x="14278" y="7241"/>
                  <a:pt x="14256" y="7613"/>
                </a:cubicBezTo>
                <a:cubicBezTo>
                  <a:pt x="14231" y="8046"/>
                  <a:pt x="14233" y="8076"/>
                  <a:pt x="14267" y="8345"/>
                </a:cubicBezTo>
                <a:cubicBezTo>
                  <a:pt x="14297" y="8589"/>
                  <a:pt x="14304" y="8599"/>
                  <a:pt x="14326" y="8374"/>
                </a:cubicBezTo>
                <a:cubicBezTo>
                  <a:pt x="14345" y="8183"/>
                  <a:pt x="14361" y="8148"/>
                  <a:pt x="14383" y="8286"/>
                </a:cubicBezTo>
                <a:cubicBezTo>
                  <a:pt x="14406" y="8432"/>
                  <a:pt x="14417" y="8403"/>
                  <a:pt x="14434" y="8140"/>
                </a:cubicBezTo>
                <a:cubicBezTo>
                  <a:pt x="14464" y="7690"/>
                  <a:pt x="14465" y="7651"/>
                  <a:pt x="14427" y="7379"/>
                </a:cubicBezTo>
                <a:cubicBezTo>
                  <a:pt x="14401" y="7197"/>
                  <a:pt x="14387" y="7205"/>
                  <a:pt x="14362" y="7379"/>
                </a:cubicBezTo>
                <a:cubicBezTo>
                  <a:pt x="14338" y="7552"/>
                  <a:pt x="14324" y="7553"/>
                  <a:pt x="14305" y="7379"/>
                </a:cubicBezTo>
                <a:close/>
                <a:moveTo>
                  <a:pt x="20604" y="7379"/>
                </a:moveTo>
                <a:cubicBezTo>
                  <a:pt x="20585" y="7196"/>
                  <a:pt x="20574" y="7241"/>
                  <a:pt x="20553" y="7613"/>
                </a:cubicBezTo>
                <a:cubicBezTo>
                  <a:pt x="20528" y="8046"/>
                  <a:pt x="20529" y="8076"/>
                  <a:pt x="20563" y="8345"/>
                </a:cubicBezTo>
                <a:cubicBezTo>
                  <a:pt x="20594" y="8589"/>
                  <a:pt x="20601" y="8599"/>
                  <a:pt x="20623" y="8374"/>
                </a:cubicBezTo>
                <a:cubicBezTo>
                  <a:pt x="20641" y="8183"/>
                  <a:pt x="20658" y="8148"/>
                  <a:pt x="20679" y="8286"/>
                </a:cubicBezTo>
                <a:cubicBezTo>
                  <a:pt x="20702" y="8432"/>
                  <a:pt x="20713" y="8403"/>
                  <a:pt x="20731" y="8140"/>
                </a:cubicBezTo>
                <a:cubicBezTo>
                  <a:pt x="20761" y="7690"/>
                  <a:pt x="20761" y="7651"/>
                  <a:pt x="20723" y="7379"/>
                </a:cubicBezTo>
                <a:cubicBezTo>
                  <a:pt x="20698" y="7197"/>
                  <a:pt x="20683" y="7205"/>
                  <a:pt x="20659" y="7379"/>
                </a:cubicBezTo>
                <a:cubicBezTo>
                  <a:pt x="20634" y="7552"/>
                  <a:pt x="20623" y="7553"/>
                  <a:pt x="20604" y="7379"/>
                </a:cubicBezTo>
                <a:close/>
                <a:moveTo>
                  <a:pt x="9788" y="7554"/>
                </a:moveTo>
                <a:cubicBezTo>
                  <a:pt x="9776" y="7671"/>
                  <a:pt x="9765" y="7886"/>
                  <a:pt x="9765" y="8052"/>
                </a:cubicBezTo>
                <a:cubicBezTo>
                  <a:pt x="9765" y="8218"/>
                  <a:pt x="9729" y="8706"/>
                  <a:pt x="9685" y="9135"/>
                </a:cubicBezTo>
                <a:cubicBezTo>
                  <a:pt x="9601" y="9950"/>
                  <a:pt x="9567" y="10793"/>
                  <a:pt x="9605" y="11067"/>
                </a:cubicBezTo>
                <a:cubicBezTo>
                  <a:pt x="9635" y="11284"/>
                  <a:pt x="9745" y="11262"/>
                  <a:pt x="9757" y="11038"/>
                </a:cubicBezTo>
                <a:cubicBezTo>
                  <a:pt x="9776" y="10693"/>
                  <a:pt x="9797" y="10853"/>
                  <a:pt x="9821" y="11506"/>
                </a:cubicBezTo>
                <a:cubicBezTo>
                  <a:pt x="9844" y="12124"/>
                  <a:pt x="9848" y="12150"/>
                  <a:pt x="9925" y="12150"/>
                </a:cubicBezTo>
                <a:cubicBezTo>
                  <a:pt x="9979" y="12150"/>
                  <a:pt x="10018" y="12044"/>
                  <a:pt x="10046" y="11799"/>
                </a:cubicBezTo>
                <a:cubicBezTo>
                  <a:pt x="10086" y="11443"/>
                  <a:pt x="10086" y="11443"/>
                  <a:pt x="10113" y="11799"/>
                </a:cubicBezTo>
                <a:cubicBezTo>
                  <a:pt x="10149" y="12278"/>
                  <a:pt x="10254" y="12275"/>
                  <a:pt x="10306" y="11799"/>
                </a:cubicBezTo>
                <a:cubicBezTo>
                  <a:pt x="10343" y="11459"/>
                  <a:pt x="10347" y="11480"/>
                  <a:pt x="10386" y="11799"/>
                </a:cubicBezTo>
                <a:cubicBezTo>
                  <a:pt x="10409" y="11981"/>
                  <a:pt x="10440" y="12167"/>
                  <a:pt x="10458" y="12209"/>
                </a:cubicBezTo>
                <a:cubicBezTo>
                  <a:pt x="10481" y="12261"/>
                  <a:pt x="10492" y="12396"/>
                  <a:pt x="10489" y="12677"/>
                </a:cubicBezTo>
                <a:cubicBezTo>
                  <a:pt x="10484" y="13217"/>
                  <a:pt x="10506" y="13199"/>
                  <a:pt x="10528" y="12648"/>
                </a:cubicBezTo>
                <a:cubicBezTo>
                  <a:pt x="10543" y="12285"/>
                  <a:pt x="10562" y="12189"/>
                  <a:pt x="10644" y="12092"/>
                </a:cubicBezTo>
                <a:cubicBezTo>
                  <a:pt x="10768" y="11945"/>
                  <a:pt x="10908" y="11349"/>
                  <a:pt x="10956" y="10774"/>
                </a:cubicBezTo>
                <a:cubicBezTo>
                  <a:pt x="11010" y="10124"/>
                  <a:pt x="11021" y="8962"/>
                  <a:pt x="10977" y="8462"/>
                </a:cubicBezTo>
                <a:cubicBezTo>
                  <a:pt x="10903" y="7624"/>
                  <a:pt x="10769" y="8212"/>
                  <a:pt x="10616" y="10013"/>
                </a:cubicBezTo>
                <a:cubicBezTo>
                  <a:pt x="10554" y="10733"/>
                  <a:pt x="10533" y="10862"/>
                  <a:pt x="10482" y="10862"/>
                </a:cubicBezTo>
                <a:cubicBezTo>
                  <a:pt x="10438" y="10862"/>
                  <a:pt x="10414" y="10764"/>
                  <a:pt x="10396" y="10482"/>
                </a:cubicBezTo>
                <a:lnTo>
                  <a:pt x="10371" y="10072"/>
                </a:lnTo>
                <a:lnTo>
                  <a:pt x="10327" y="10482"/>
                </a:lnTo>
                <a:cubicBezTo>
                  <a:pt x="10268" y="11009"/>
                  <a:pt x="10149" y="11022"/>
                  <a:pt x="10121" y="10511"/>
                </a:cubicBezTo>
                <a:cubicBezTo>
                  <a:pt x="10101" y="10159"/>
                  <a:pt x="10101" y="10159"/>
                  <a:pt x="10061" y="10511"/>
                </a:cubicBezTo>
                <a:cubicBezTo>
                  <a:pt x="10015" y="10921"/>
                  <a:pt x="9893" y="10992"/>
                  <a:pt x="9868" y="10628"/>
                </a:cubicBezTo>
                <a:cubicBezTo>
                  <a:pt x="9859" y="10500"/>
                  <a:pt x="9840" y="9716"/>
                  <a:pt x="9829" y="8872"/>
                </a:cubicBezTo>
                <a:cubicBezTo>
                  <a:pt x="9812" y="7605"/>
                  <a:pt x="9806" y="7379"/>
                  <a:pt x="9788" y="7554"/>
                </a:cubicBezTo>
                <a:close/>
                <a:moveTo>
                  <a:pt x="17175" y="7730"/>
                </a:moveTo>
                <a:cubicBezTo>
                  <a:pt x="17155" y="7698"/>
                  <a:pt x="17141" y="7846"/>
                  <a:pt x="17134" y="8140"/>
                </a:cubicBezTo>
                <a:cubicBezTo>
                  <a:pt x="17118" y="8828"/>
                  <a:pt x="17124" y="8966"/>
                  <a:pt x="17162" y="9077"/>
                </a:cubicBezTo>
                <a:cubicBezTo>
                  <a:pt x="17183" y="9135"/>
                  <a:pt x="17224" y="9418"/>
                  <a:pt x="17255" y="9721"/>
                </a:cubicBezTo>
                <a:cubicBezTo>
                  <a:pt x="17310" y="10248"/>
                  <a:pt x="17311" y="10307"/>
                  <a:pt x="17283" y="10628"/>
                </a:cubicBezTo>
                <a:cubicBezTo>
                  <a:pt x="17262" y="10882"/>
                  <a:pt x="17228" y="10941"/>
                  <a:pt x="17144" y="10950"/>
                </a:cubicBezTo>
                <a:cubicBezTo>
                  <a:pt x="17042" y="10962"/>
                  <a:pt x="17033" y="10999"/>
                  <a:pt x="17028" y="11389"/>
                </a:cubicBezTo>
                <a:cubicBezTo>
                  <a:pt x="17025" y="11622"/>
                  <a:pt x="17028" y="11946"/>
                  <a:pt x="17033" y="12092"/>
                </a:cubicBezTo>
                <a:cubicBezTo>
                  <a:pt x="17044" y="12409"/>
                  <a:pt x="17094" y="12423"/>
                  <a:pt x="17206" y="12150"/>
                </a:cubicBezTo>
                <a:cubicBezTo>
                  <a:pt x="17313" y="11890"/>
                  <a:pt x="17338" y="11603"/>
                  <a:pt x="17338" y="10570"/>
                </a:cubicBezTo>
                <a:cubicBezTo>
                  <a:pt x="17338" y="9603"/>
                  <a:pt x="17320" y="9151"/>
                  <a:pt x="17250" y="8315"/>
                </a:cubicBezTo>
                <a:cubicBezTo>
                  <a:pt x="17221" y="7963"/>
                  <a:pt x="17195" y="7762"/>
                  <a:pt x="17175" y="7730"/>
                </a:cubicBezTo>
                <a:close/>
                <a:moveTo>
                  <a:pt x="1055" y="8169"/>
                </a:moveTo>
                <a:cubicBezTo>
                  <a:pt x="1049" y="8192"/>
                  <a:pt x="1043" y="8316"/>
                  <a:pt x="1034" y="8550"/>
                </a:cubicBezTo>
                <a:cubicBezTo>
                  <a:pt x="1017" y="8971"/>
                  <a:pt x="1016" y="9120"/>
                  <a:pt x="1039" y="9516"/>
                </a:cubicBezTo>
                <a:cubicBezTo>
                  <a:pt x="1065" y="9959"/>
                  <a:pt x="1066" y="10025"/>
                  <a:pt x="1039" y="10248"/>
                </a:cubicBezTo>
                <a:cubicBezTo>
                  <a:pt x="946" y="11020"/>
                  <a:pt x="516" y="11400"/>
                  <a:pt x="415" y="10804"/>
                </a:cubicBezTo>
                <a:cubicBezTo>
                  <a:pt x="346" y="10392"/>
                  <a:pt x="309" y="9784"/>
                  <a:pt x="320" y="9194"/>
                </a:cubicBezTo>
                <a:cubicBezTo>
                  <a:pt x="328" y="8734"/>
                  <a:pt x="328" y="8754"/>
                  <a:pt x="302" y="9281"/>
                </a:cubicBezTo>
                <a:cubicBezTo>
                  <a:pt x="287" y="9582"/>
                  <a:pt x="274" y="10153"/>
                  <a:pt x="273" y="10540"/>
                </a:cubicBezTo>
                <a:cubicBezTo>
                  <a:pt x="271" y="11441"/>
                  <a:pt x="315" y="11945"/>
                  <a:pt x="420" y="12268"/>
                </a:cubicBezTo>
                <a:cubicBezTo>
                  <a:pt x="464" y="12400"/>
                  <a:pt x="517" y="12526"/>
                  <a:pt x="539" y="12531"/>
                </a:cubicBezTo>
                <a:cubicBezTo>
                  <a:pt x="619" y="12548"/>
                  <a:pt x="811" y="12162"/>
                  <a:pt x="921" y="11770"/>
                </a:cubicBezTo>
                <a:cubicBezTo>
                  <a:pt x="1019" y="11418"/>
                  <a:pt x="1037" y="11283"/>
                  <a:pt x="1065" y="10657"/>
                </a:cubicBezTo>
                <a:cubicBezTo>
                  <a:pt x="1102" y="9840"/>
                  <a:pt x="1106" y="8851"/>
                  <a:pt x="1075" y="8374"/>
                </a:cubicBezTo>
                <a:cubicBezTo>
                  <a:pt x="1065" y="8221"/>
                  <a:pt x="1060" y="8146"/>
                  <a:pt x="1055" y="8169"/>
                </a:cubicBezTo>
                <a:close/>
                <a:moveTo>
                  <a:pt x="12338" y="8491"/>
                </a:moveTo>
                <a:cubicBezTo>
                  <a:pt x="12284" y="8565"/>
                  <a:pt x="12235" y="9543"/>
                  <a:pt x="12235" y="10540"/>
                </a:cubicBezTo>
                <a:cubicBezTo>
                  <a:pt x="12235" y="11108"/>
                  <a:pt x="12241" y="11279"/>
                  <a:pt x="12274" y="11448"/>
                </a:cubicBezTo>
                <a:cubicBezTo>
                  <a:pt x="12304" y="11605"/>
                  <a:pt x="12320" y="11615"/>
                  <a:pt x="12338" y="11448"/>
                </a:cubicBezTo>
                <a:cubicBezTo>
                  <a:pt x="12374" y="11105"/>
                  <a:pt x="12389" y="11533"/>
                  <a:pt x="12359" y="12063"/>
                </a:cubicBezTo>
                <a:cubicBezTo>
                  <a:pt x="12312" y="12865"/>
                  <a:pt x="12188" y="13542"/>
                  <a:pt x="12090" y="13526"/>
                </a:cubicBezTo>
                <a:cubicBezTo>
                  <a:pt x="12043" y="13519"/>
                  <a:pt x="12005" y="13594"/>
                  <a:pt x="12005" y="13673"/>
                </a:cubicBezTo>
                <a:cubicBezTo>
                  <a:pt x="12005" y="13752"/>
                  <a:pt x="12027" y="14023"/>
                  <a:pt x="12054" y="14287"/>
                </a:cubicBezTo>
                <a:cubicBezTo>
                  <a:pt x="12201" y="15686"/>
                  <a:pt x="12405" y="13842"/>
                  <a:pt x="12426" y="10950"/>
                </a:cubicBezTo>
                <a:cubicBezTo>
                  <a:pt x="12437" y="9416"/>
                  <a:pt x="12400" y="8406"/>
                  <a:pt x="12338" y="8491"/>
                </a:cubicBezTo>
                <a:close/>
                <a:moveTo>
                  <a:pt x="7106" y="8725"/>
                </a:moveTo>
                <a:cubicBezTo>
                  <a:pt x="7027" y="8952"/>
                  <a:pt x="6941" y="10306"/>
                  <a:pt x="7006" y="10306"/>
                </a:cubicBezTo>
                <a:cubicBezTo>
                  <a:pt x="7017" y="10306"/>
                  <a:pt x="7034" y="10394"/>
                  <a:pt x="7044" y="10511"/>
                </a:cubicBezTo>
                <a:cubicBezTo>
                  <a:pt x="7059" y="10672"/>
                  <a:pt x="7050" y="10922"/>
                  <a:pt x="7008" y="11477"/>
                </a:cubicBezTo>
                <a:cubicBezTo>
                  <a:pt x="6924" y="12593"/>
                  <a:pt x="6885" y="13668"/>
                  <a:pt x="6885" y="14902"/>
                </a:cubicBezTo>
                <a:cubicBezTo>
                  <a:pt x="6885" y="16534"/>
                  <a:pt x="6943" y="17396"/>
                  <a:pt x="7093" y="18035"/>
                </a:cubicBezTo>
                <a:cubicBezTo>
                  <a:pt x="7185" y="18424"/>
                  <a:pt x="7381" y="18256"/>
                  <a:pt x="7478" y="17713"/>
                </a:cubicBezTo>
                <a:cubicBezTo>
                  <a:pt x="7520" y="17473"/>
                  <a:pt x="7558" y="17209"/>
                  <a:pt x="7558" y="17127"/>
                </a:cubicBezTo>
                <a:cubicBezTo>
                  <a:pt x="7558" y="17045"/>
                  <a:pt x="7489" y="16981"/>
                  <a:pt x="7405" y="16981"/>
                </a:cubicBezTo>
                <a:cubicBezTo>
                  <a:pt x="7238" y="16981"/>
                  <a:pt x="7087" y="16617"/>
                  <a:pt x="7016" y="16044"/>
                </a:cubicBezTo>
                <a:cubicBezTo>
                  <a:pt x="6969" y="15665"/>
                  <a:pt x="6928" y="14668"/>
                  <a:pt x="6941" y="14200"/>
                </a:cubicBezTo>
                <a:cubicBezTo>
                  <a:pt x="6945" y="14056"/>
                  <a:pt x="6954" y="13688"/>
                  <a:pt x="6959" y="13409"/>
                </a:cubicBezTo>
                <a:cubicBezTo>
                  <a:pt x="6970" y="12859"/>
                  <a:pt x="7051" y="11722"/>
                  <a:pt x="7101" y="11419"/>
                </a:cubicBezTo>
                <a:cubicBezTo>
                  <a:pt x="7126" y="11269"/>
                  <a:pt x="7142" y="11307"/>
                  <a:pt x="7181" y="11682"/>
                </a:cubicBezTo>
                <a:cubicBezTo>
                  <a:pt x="7226" y="12112"/>
                  <a:pt x="7245" y="12150"/>
                  <a:pt x="7374" y="12150"/>
                </a:cubicBezTo>
                <a:cubicBezTo>
                  <a:pt x="7537" y="12150"/>
                  <a:pt x="7567" y="11963"/>
                  <a:pt x="7583" y="10804"/>
                </a:cubicBezTo>
                <a:cubicBezTo>
                  <a:pt x="7593" y="10108"/>
                  <a:pt x="7565" y="8813"/>
                  <a:pt x="7540" y="8813"/>
                </a:cubicBezTo>
                <a:cubicBezTo>
                  <a:pt x="7531" y="8813"/>
                  <a:pt x="7516" y="9009"/>
                  <a:pt x="7506" y="9252"/>
                </a:cubicBezTo>
                <a:cubicBezTo>
                  <a:pt x="7492" y="9597"/>
                  <a:pt x="7493" y="9803"/>
                  <a:pt x="7514" y="10160"/>
                </a:cubicBezTo>
                <a:cubicBezTo>
                  <a:pt x="7528" y="10410"/>
                  <a:pt x="7535" y="10677"/>
                  <a:pt x="7529" y="10745"/>
                </a:cubicBezTo>
                <a:cubicBezTo>
                  <a:pt x="7523" y="10814"/>
                  <a:pt x="7457" y="10862"/>
                  <a:pt x="7382" y="10862"/>
                </a:cubicBezTo>
                <a:cubicBezTo>
                  <a:pt x="7248" y="10862"/>
                  <a:pt x="7206" y="10672"/>
                  <a:pt x="7243" y="10248"/>
                </a:cubicBezTo>
                <a:cubicBezTo>
                  <a:pt x="7253" y="10134"/>
                  <a:pt x="7261" y="9840"/>
                  <a:pt x="7261" y="9603"/>
                </a:cubicBezTo>
                <a:cubicBezTo>
                  <a:pt x="7261" y="9049"/>
                  <a:pt x="7170" y="8543"/>
                  <a:pt x="7106" y="8725"/>
                </a:cubicBezTo>
                <a:close/>
                <a:moveTo>
                  <a:pt x="3316" y="8755"/>
                </a:moveTo>
                <a:cubicBezTo>
                  <a:pt x="3273" y="8871"/>
                  <a:pt x="3255" y="9139"/>
                  <a:pt x="3233" y="9662"/>
                </a:cubicBezTo>
                <a:cubicBezTo>
                  <a:pt x="3210" y="10222"/>
                  <a:pt x="3220" y="10609"/>
                  <a:pt x="3246" y="10130"/>
                </a:cubicBezTo>
                <a:cubicBezTo>
                  <a:pt x="3259" y="9901"/>
                  <a:pt x="3397" y="9875"/>
                  <a:pt x="3409" y="10101"/>
                </a:cubicBezTo>
                <a:cubicBezTo>
                  <a:pt x="3414" y="10192"/>
                  <a:pt x="3386" y="10553"/>
                  <a:pt x="3347" y="10921"/>
                </a:cubicBezTo>
                <a:cubicBezTo>
                  <a:pt x="3249" y="11836"/>
                  <a:pt x="3190" y="13212"/>
                  <a:pt x="3190" y="14610"/>
                </a:cubicBezTo>
                <a:cubicBezTo>
                  <a:pt x="3190" y="16442"/>
                  <a:pt x="3247" y="17416"/>
                  <a:pt x="3386" y="17888"/>
                </a:cubicBezTo>
                <a:cubicBezTo>
                  <a:pt x="3417" y="17995"/>
                  <a:pt x="3505" y="18086"/>
                  <a:pt x="3582" y="18064"/>
                </a:cubicBezTo>
                <a:cubicBezTo>
                  <a:pt x="3700" y="18031"/>
                  <a:pt x="3738" y="17924"/>
                  <a:pt x="3832" y="17420"/>
                </a:cubicBezTo>
                <a:cubicBezTo>
                  <a:pt x="3892" y="17094"/>
                  <a:pt x="3943" y="16795"/>
                  <a:pt x="3943" y="16747"/>
                </a:cubicBezTo>
                <a:cubicBezTo>
                  <a:pt x="3943" y="16698"/>
                  <a:pt x="3836" y="16671"/>
                  <a:pt x="3708" y="16688"/>
                </a:cubicBezTo>
                <a:cubicBezTo>
                  <a:pt x="3489" y="16718"/>
                  <a:pt x="3472" y="16685"/>
                  <a:pt x="3396" y="16249"/>
                </a:cubicBezTo>
                <a:cubicBezTo>
                  <a:pt x="3289" y="15637"/>
                  <a:pt x="3247" y="14967"/>
                  <a:pt x="3249" y="13907"/>
                </a:cubicBezTo>
                <a:cubicBezTo>
                  <a:pt x="3251" y="12909"/>
                  <a:pt x="3308" y="12015"/>
                  <a:pt x="3427" y="11097"/>
                </a:cubicBezTo>
                <a:cubicBezTo>
                  <a:pt x="3527" y="10323"/>
                  <a:pt x="3576" y="10353"/>
                  <a:pt x="3569" y="11184"/>
                </a:cubicBezTo>
                <a:cubicBezTo>
                  <a:pt x="3561" y="12023"/>
                  <a:pt x="3598" y="12150"/>
                  <a:pt x="3808" y="12150"/>
                </a:cubicBezTo>
                <a:cubicBezTo>
                  <a:pt x="3962" y="12150"/>
                  <a:pt x="3991" y="12129"/>
                  <a:pt x="4015" y="11828"/>
                </a:cubicBezTo>
                <a:cubicBezTo>
                  <a:pt x="4053" y="11349"/>
                  <a:pt x="4064" y="10289"/>
                  <a:pt x="4041" y="9486"/>
                </a:cubicBezTo>
                <a:cubicBezTo>
                  <a:pt x="4018" y="8708"/>
                  <a:pt x="3998" y="8633"/>
                  <a:pt x="3974" y="9252"/>
                </a:cubicBezTo>
                <a:cubicBezTo>
                  <a:pt x="3960" y="9601"/>
                  <a:pt x="3962" y="9805"/>
                  <a:pt x="3984" y="10189"/>
                </a:cubicBezTo>
                <a:cubicBezTo>
                  <a:pt x="4021" y="10838"/>
                  <a:pt x="4004" y="10900"/>
                  <a:pt x="3801" y="10833"/>
                </a:cubicBezTo>
                <a:cubicBezTo>
                  <a:pt x="3669" y="10790"/>
                  <a:pt x="3638" y="10707"/>
                  <a:pt x="3638" y="10482"/>
                </a:cubicBezTo>
                <a:cubicBezTo>
                  <a:pt x="3638" y="10315"/>
                  <a:pt x="3657" y="10196"/>
                  <a:pt x="3685" y="10160"/>
                </a:cubicBezTo>
                <a:cubicBezTo>
                  <a:pt x="3716" y="10119"/>
                  <a:pt x="3736" y="9960"/>
                  <a:pt x="3747" y="9633"/>
                </a:cubicBezTo>
                <a:cubicBezTo>
                  <a:pt x="3755" y="9371"/>
                  <a:pt x="3762" y="9126"/>
                  <a:pt x="3760" y="9106"/>
                </a:cubicBezTo>
                <a:cubicBezTo>
                  <a:pt x="3757" y="9085"/>
                  <a:pt x="3661" y="8946"/>
                  <a:pt x="3545" y="8813"/>
                </a:cubicBezTo>
                <a:cubicBezTo>
                  <a:pt x="3426" y="8675"/>
                  <a:pt x="3359" y="8638"/>
                  <a:pt x="3316" y="8755"/>
                </a:cubicBezTo>
                <a:close/>
                <a:moveTo>
                  <a:pt x="16510" y="8755"/>
                </a:moveTo>
                <a:cubicBezTo>
                  <a:pt x="16472" y="8881"/>
                  <a:pt x="16454" y="9151"/>
                  <a:pt x="16433" y="9662"/>
                </a:cubicBezTo>
                <a:cubicBezTo>
                  <a:pt x="16409" y="10222"/>
                  <a:pt x="16419" y="10609"/>
                  <a:pt x="16445" y="10130"/>
                </a:cubicBezTo>
                <a:cubicBezTo>
                  <a:pt x="16458" y="9901"/>
                  <a:pt x="16596" y="9875"/>
                  <a:pt x="16608" y="10101"/>
                </a:cubicBezTo>
                <a:cubicBezTo>
                  <a:pt x="16613" y="10192"/>
                  <a:pt x="16586" y="10553"/>
                  <a:pt x="16546" y="10921"/>
                </a:cubicBezTo>
                <a:cubicBezTo>
                  <a:pt x="16448" y="11836"/>
                  <a:pt x="16389" y="13212"/>
                  <a:pt x="16389" y="14610"/>
                </a:cubicBezTo>
                <a:cubicBezTo>
                  <a:pt x="16389" y="16442"/>
                  <a:pt x="16446" y="17416"/>
                  <a:pt x="16585" y="17888"/>
                </a:cubicBezTo>
                <a:cubicBezTo>
                  <a:pt x="16616" y="17995"/>
                  <a:pt x="16704" y="18086"/>
                  <a:pt x="16781" y="18064"/>
                </a:cubicBezTo>
                <a:cubicBezTo>
                  <a:pt x="16899" y="18031"/>
                  <a:pt x="16937" y="17924"/>
                  <a:pt x="17031" y="17420"/>
                </a:cubicBezTo>
                <a:cubicBezTo>
                  <a:pt x="17091" y="17094"/>
                  <a:pt x="17142" y="16785"/>
                  <a:pt x="17142" y="16717"/>
                </a:cubicBezTo>
                <a:cubicBezTo>
                  <a:pt x="17142" y="16650"/>
                  <a:pt x="17061" y="16645"/>
                  <a:pt x="16964" y="16717"/>
                </a:cubicBezTo>
                <a:cubicBezTo>
                  <a:pt x="16678" y="16930"/>
                  <a:pt x="16528" y="16371"/>
                  <a:pt x="16464" y="14873"/>
                </a:cubicBezTo>
                <a:cubicBezTo>
                  <a:pt x="16437" y="14259"/>
                  <a:pt x="16436" y="14073"/>
                  <a:pt x="16453" y="13439"/>
                </a:cubicBezTo>
                <a:cubicBezTo>
                  <a:pt x="16493" y="11930"/>
                  <a:pt x="16661" y="10513"/>
                  <a:pt x="16835" y="10218"/>
                </a:cubicBezTo>
                <a:cubicBezTo>
                  <a:pt x="16885" y="10133"/>
                  <a:pt x="16917" y="9966"/>
                  <a:pt x="16928" y="9750"/>
                </a:cubicBezTo>
                <a:cubicBezTo>
                  <a:pt x="16954" y="9201"/>
                  <a:pt x="16947" y="9016"/>
                  <a:pt x="16899" y="9018"/>
                </a:cubicBezTo>
                <a:cubicBezTo>
                  <a:pt x="16875" y="9019"/>
                  <a:pt x="16783" y="8907"/>
                  <a:pt x="16696" y="8784"/>
                </a:cubicBezTo>
                <a:cubicBezTo>
                  <a:pt x="16604" y="8654"/>
                  <a:pt x="16548" y="8628"/>
                  <a:pt x="16510" y="8755"/>
                </a:cubicBezTo>
                <a:close/>
                <a:moveTo>
                  <a:pt x="18562" y="8813"/>
                </a:moveTo>
                <a:cubicBezTo>
                  <a:pt x="18554" y="8813"/>
                  <a:pt x="18539" y="9009"/>
                  <a:pt x="18529" y="9252"/>
                </a:cubicBezTo>
                <a:cubicBezTo>
                  <a:pt x="18515" y="9597"/>
                  <a:pt x="18516" y="9803"/>
                  <a:pt x="18537" y="10160"/>
                </a:cubicBezTo>
                <a:cubicBezTo>
                  <a:pt x="18551" y="10410"/>
                  <a:pt x="18558" y="10677"/>
                  <a:pt x="18552" y="10745"/>
                </a:cubicBezTo>
                <a:cubicBezTo>
                  <a:pt x="18546" y="10814"/>
                  <a:pt x="18495" y="10862"/>
                  <a:pt x="18439" y="10862"/>
                </a:cubicBezTo>
                <a:cubicBezTo>
                  <a:pt x="18337" y="10862"/>
                  <a:pt x="18334" y="10834"/>
                  <a:pt x="18245" y="9926"/>
                </a:cubicBezTo>
                <a:cubicBezTo>
                  <a:pt x="18196" y="9415"/>
                  <a:pt x="18150" y="9018"/>
                  <a:pt x="18142" y="9018"/>
                </a:cubicBezTo>
                <a:cubicBezTo>
                  <a:pt x="18135" y="9018"/>
                  <a:pt x="18093" y="9415"/>
                  <a:pt x="18052" y="9926"/>
                </a:cubicBezTo>
                <a:cubicBezTo>
                  <a:pt x="17985" y="10756"/>
                  <a:pt x="17971" y="10862"/>
                  <a:pt x="17910" y="10862"/>
                </a:cubicBezTo>
                <a:cubicBezTo>
                  <a:pt x="17845" y="10862"/>
                  <a:pt x="17842" y="10842"/>
                  <a:pt x="17812" y="10043"/>
                </a:cubicBezTo>
                <a:cubicBezTo>
                  <a:pt x="17768" y="8884"/>
                  <a:pt x="17721" y="8950"/>
                  <a:pt x="17650" y="10306"/>
                </a:cubicBezTo>
                <a:cubicBezTo>
                  <a:pt x="17587" y="11493"/>
                  <a:pt x="17607" y="12150"/>
                  <a:pt x="17706" y="12150"/>
                </a:cubicBezTo>
                <a:cubicBezTo>
                  <a:pt x="17799" y="12150"/>
                  <a:pt x="17760" y="13384"/>
                  <a:pt x="17644" y="14053"/>
                </a:cubicBezTo>
                <a:cubicBezTo>
                  <a:pt x="17589" y="14372"/>
                  <a:pt x="17558" y="14425"/>
                  <a:pt x="17482" y="14346"/>
                </a:cubicBezTo>
                <a:cubicBezTo>
                  <a:pt x="17430" y="14292"/>
                  <a:pt x="17386" y="14308"/>
                  <a:pt x="17387" y="14375"/>
                </a:cubicBezTo>
                <a:cubicBezTo>
                  <a:pt x="17387" y="14591"/>
                  <a:pt x="17443" y="15278"/>
                  <a:pt x="17477" y="15488"/>
                </a:cubicBezTo>
                <a:cubicBezTo>
                  <a:pt x="17584" y="16156"/>
                  <a:pt x="17708" y="15246"/>
                  <a:pt x="17786" y="13234"/>
                </a:cubicBezTo>
                <a:cubicBezTo>
                  <a:pt x="17825" y="12233"/>
                  <a:pt x="17831" y="12150"/>
                  <a:pt x="17884" y="12150"/>
                </a:cubicBezTo>
                <a:cubicBezTo>
                  <a:pt x="17920" y="12150"/>
                  <a:pt x="17956" y="11989"/>
                  <a:pt x="17985" y="11711"/>
                </a:cubicBezTo>
                <a:lnTo>
                  <a:pt x="18031" y="11301"/>
                </a:lnTo>
                <a:lnTo>
                  <a:pt x="18106" y="11916"/>
                </a:lnTo>
                <a:cubicBezTo>
                  <a:pt x="18195" y="12644"/>
                  <a:pt x="18224" y="12695"/>
                  <a:pt x="18256" y="12150"/>
                </a:cubicBezTo>
                <a:cubicBezTo>
                  <a:pt x="18275" y="11815"/>
                  <a:pt x="18285" y="11767"/>
                  <a:pt x="18315" y="11945"/>
                </a:cubicBezTo>
                <a:cubicBezTo>
                  <a:pt x="18334" y="12062"/>
                  <a:pt x="18393" y="12150"/>
                  <a:pt x="18446" y="12150"/>
                </a:cubicBezTo>
                <a:cubicBezTo>
                  <a:pt x="18558" y="12150"/>
                  <a:pt x="18591" y="11861"/>
                  <a:pt x="18606" y="10804"/>
                </a:cubicBezTo>
                <a:cubicBezTo>
                  <a:pt x="18616" y="10108"/>
                  <a:pt x="18588" y="8813"/>
                  <a:pt x="18562" y="8813"/>
                </a:cubicBezTo>
                <a:close/>
                <a:moveTo>
                  <a:pt x="7980" y="9194"/>
                </a:moveTo>
                <a:cubicBezTo>
                  <a:pt x="7974" y="9194"/>
                  <a:pt x="7961" y="9446"/>
                  <a:pt x="7949" y="9750"/>
                </a:cubicBezTo>
                <a:cubicBezTo>
                  <a:pt x="7931" y="10249"/>
                  <a:pt x="7934" y="10340"/>
                  <a:pt x="7973" y="10862"/>
                </a:cubicBezTo>
                <a:cubicBezTo>
                  <a:pt x="7996" y="11180"/>
                  <a:pt x="8010" y="11563"/>
                  <a:pt x="8004" y="11682"/>
                </a:cubicBezTo>
                <a:cubicBezTo>
                  <a:pt x="7931" y="13112"/>
                  <a:pt x="7846" y="13829"/>
                  <a:pt x="7733" y="13995"/>
                </a:cubicBezTo>
                <a:lnTo>
                  <a:pt x="7645" y="14141"/>
                </a:lnTo>
                <a:lnTo>
                  <a:pt x="7694" y="14434"/>
                </a:lnTo>
                <a:cubicBezTo>
                  <a:pt x="7861" y="15487"/>
                  <a:pt x="8047" y="13936"/>
                  <a:pt x="8047" y="11477"/>
                </a:cubicBezTo>
                <a:cubicBezTo>
                  <a:pt x="8047" y="10523"/>
                  <a:pt x="8008" y="9194"/>
                  <a:pt x="7980" y="9194"/>
                </a:cubicBezTo>
                <a:close/>
                <a:moveTo>
                  <a:pt x="44" y="11272"/>
                </a:moveTo>
                <a:cubicBezTo>
                  <a:pt x="6" y="11222"/>
                  <a:pt x="0" y="11289"/>
                  <a:pt x="0" y="11682"/>
                </a:cubicBezTo>
                <a:cubicBezTo>
                  <a:pt x="0" y="11936"/>
                  <a:pt x="10" y="12187"/>
                  <a:pt x="21" y="12238"/>
                </a:cubicBezTo>
                <a:cubicBezTo>
                  <a:pt x="51" y="12375"/>
                  <a:pt x="56" y="12355"/>
                  <a:pt x="80" y="12180"/>
                </a:cubicBezTo>
                <a:cubicBezTo>
                  <a:pt x="117" y="11913"/>
                  <a:pt x="93" y="11337"/>
                  <a:pt x="44" y="11272"/>
                </a:cubicBezTo>
                <a:close/>
                <a:moveTo>
                  <a:pt x="16706" y="13497"/>
                </a:moveTo>
                <a:cubicBezTo>
                  <a:pt x="16693" y="13516"/>
                  <a:pt x="16680" y="13642"/>
                  <a:pt x="16667" y="13878"/>
                </a:cubicBezTo>
                <a:cubicBezTo>
                  <a:pt x="16647" y="14241"/>
                  <a:pt x="16650" y="14309"/>
                  <a:pt x="16683" y="14610"/>
                </a:cubicBezTo>
                <a:cubicBezTo>
                  <a:pt x="16730" y="15049"/>
                  <a:pt x="16739" y="15049"/>
                  <a:pt x="16765" y="14492"/>
                </a:cubicBezTo>
                <a:cubicBezTo>
                  <a:pt x="16785" y="14079"/>
                  <a:pt x="16783" y="14000"/>
                  <a:pt x="16755" y="13761"/>
                </a:cubicBezTo>
                <a:cubicBezTo>
                  <a:pt x="16733" y="13574"/>
                  <a:pt x="16719" y="13478"/>
                  <a:pt x="16706" y="13497"/>
                </a:cubicBezTo>
                <a:close/>
                <a:moveTo>
                  <a:pt x="10082" y="13643"/>
                </a:moveTo>
                <a:cubicBezTo>
                  <a:pt x="10076" y="13748"/>
                  <a:pt x="10053" y="13818"/>
                  <a:pt x="10030" y="13790"/>
                </a:cubicBezTo>
                <a:cubicBezTo>
                  <a:pt x="9971" y="13717"/>
                  <a:pt x="9940" y="14301"/>
                  <a:pt x="9984" y="14668"/>
                </a:cubicBezTo>
                <a:cubicBezTo>
                  <a:pt x="10022" y="14988"/>
                  <a:pt x="10036" y="15024"/>
                  <a:pt x="10051" y="14756"/>
                </a:cubicBezTo>
                <a:cubicBezTo>
                  <a:pt x="10057" y="14645"/>
                  <a:pt x="10079" y="14608"/>
                  <a:pt x="10100" y="14668"/>
                </a:cubicBezTo>
                <a:cubicBezTo>
                  <a:pt x="10154" y="14824"/>
                  <a:pt x="10190" y="14108"/>
                  <a:pt x="10146" y="13731"/>
                </a:cubicBezTo>
                <a:cubicBezTo>
                  <a:pt x="10110" y="13419"/>
                  <a:pt x="10095" y="13394"/>
                  <a:pt x="10082" y="13643"/>
                </a:cubicBezTo>
                <a:close/>
                <a:moveTo>
                  <a:pt x="13485" y="13643"/>
                </a:moveTo>
                <a:cubicBezTo>
                  <a:pt x="13480" y="13748"/>
                  <a:pt x="13457" y="13818"/>
                  <a:pt x="13434" y="13790"/>
                </a:cubicBezTo>
                <a:cubicBezTo>
                  <a:pt x="13375" y="13717"/>
                  <a:pt x="13341" y="14301"/>
                  <a:pt x="13385" y="14668"/>
                </a:cubicBezTo>
                <a:cubicBezTo>
                  <a:pt x="13423" y="14988"/>
                  <a:pt x="13440" y="15024"/>
                  <a:pt x="13454" y="14756"/>
                </a:cubicBezTo>
                <a:cubicBezTo>
                  <a:pt x="13460" y="14645"/>
                  <a:pt x="13482" y="14608"/>
                  <a:pt x="13503" y="14668"/>
                </a:cubicBezTo>
                <a:cubicBezTo>
                  <a:pt x="13558" y="14824"/>
                  <a:pt x="13591" y="14108"/>
                  <a:pt x="13547" y="13731"/>
                </a:cubicBezTo>
                <a:cubicBezTo>
                  <a:pt x="13511" y="13419"/>
                  <a:pt x="13499" y="13394"/>
                  <a:pt x="13485" y="13643"/>
                </a:cubicBezTo>
                <a:close/>
                <a:moveTo>
                  <a:pt x="3530" y="13673"/>
                </a:moveTo>
                <a:cubicBezTo>
                  <a:pt x="3521" y="13686"/>
                  <a:pt x="3514" y="13788"/>
                  <a:pt x="3499" y="13995"/>
                </a:cubicBezTo>
                <a:cubicBezTo>
                  <a:pt x="3469" y="14414"/>
                  <a:pt x="3468" y="14444"/>
                  <a:pt x="3504" y="14785"/>
                </a:cubicBezTo>
                <a:cubicBezTo>
                  <a:pt x="3552" y="15236"/>
                  <a:pt x="3558" y="15213"/>
                  <a:pt x="3589" y="14668"/>
                </a:cubicBezTo>
                <a:cubicBezTo>
                  <a:pt x="3615" y="14227"/>
                  <a:pt x="3613" y="14215"/>
                  <a:pt x="3571" y="13907"/>
                </a:cubicBezTo>
                <a:cubicBezTo>
                  <a:pt x="3550" y="13752"/>
                  <a:pt x="3539" y="13659"/>
                  <a:pt x="3530" y="13673"/>
                </a:cubicBezTo>
                <a:close/>
                <a:moveTo>
                  <a:pt x="7449" y="13673"/>
                </a:moveTo>
                <a:cubicBezTo>
                  <a:pt x="7440" y="13701"/>
                  <a:pt x="7434" y="13823"/>
                  <a:pt x="7423" y="14053"/>
                </a:cubicBezTo>
                <a:cubicBezTo>
                  <a:pt x="7408" y="14387"/>
                  <a:pt x="7409" y="14493"/>
                  <a:pt x="7434" y="14697"/>
                </a:cubicBezTo>
                <a:cubicBezTo>
                  <a:pt x="7470" y="14997"/>
                  <a:pt x="7486" y="15020"/>
                  <a:pt x="7501" y="14756"/>
                </a:cubicBezTo>
                <a:cubicBezTo>
                  <a:pt x="7507" y="14645"/>
                  <a:pt x="7527" y="14581"/>
                  <a:pt x="7547" y="14639"/>
                </a:cubicBezTo>
                <a:cubicBezTo>
                  <a:pt x="7571" y="14707"/>
                  <a:pt x="7594" y="14629"/>
                  <a:pt x="7612" y="14405"/>
                </a:cubicBezTo>
                <a:cubicBezTo>
                  <a:pt x="7638" y="14081"/>
                  <a:pt x="7638" y="14068"/>
                  <a:pt x="7596" y="13761"/>
                </a:cubicBezTo>
                <a:cubicBezTo>
                  <a:pt x="7556" y="13462"/>
                  <a:pt x="7551" y="13455"/>
                  <a:pt x="7537" y="13731"/>
                </a:cubicBezTo>
                <a:cubicBezTo>
                  <a:pt x="7526" y="13961"/>
                  <a:pt x="7514" y="13991"/>
                  <a:pt x="7491" y="13848"/>
                </a:cubicBezTo>
                <a:cubicBezTo>
                  <a:pt x="7470" y="13721"/>
                  <a:pt x="7458" y="13644"/>
                  <a:pt x="7449" y="13673"/>
                </a:cubicBezTo>
                <a:close/>
                <a:moveTo>
                  <a:pt x="5740" y="13878"/>
                </a:moveTo>
                <a:cubicBezTo>
                  <a:pt x="5730" y="13888"/>
                  <a:pt x="5720" y="13984"/>
                  <a:pt x="5704" y="14170"/>
                </a:cubicBezTo>
                <a:lnTo>
                  <a:pt x="5670" y="14551"/>
                </a:lnTo>
                <a:lnTo>
                  <a:pt x="5709" y="14932"/>
                </a:lnTo>
                <a:cubicBezTo>
                  <a:pt x="5760" y="15412"/>
                  <a:pt x="5765" y="15422"/>
                  <a:pt x="5796" y="14873"/>
                </a:cubicBezTo>
                <a:cubicBezTo>
                  <a:pt x="5822" y="14433"/>
                  <a:pt x="5821" y="14382"/>
                  <a:pt x="5781" y="14083"/>
                </a:cubicBezTo>
                <a:cubicBezTo>
                  <a:pt x="5761" y="13933"/>
                  <a:pt x="5750" y="13867"/>
                  <a:pt x="5740" y="13878"/>
                </a:cubicBezTo>
                <a:close/>
                <a:moveTo>
                  <a:pt x="686" y="14785"/>
                </a:moveTo>
                <a:cubicBezTo>
                  <a:pt x="676" y="14801"/>
                  <a:pt x="668" y="14948"/>
                  <a:pt x="655" y="15224"/>
                </a:cubicBezTo>
                <a:cubicBezTo>
                  <a:pt x="636" y="15638"/>
                  <a:pt x="635" y="15716"/>
                  <a:pt x="663" y="15956"/>
                </a:cubicBezTo>
                <a:cubicBezTo>
                  <a:pt x="706" y="16328"/>
                  <a:pt x="725" y="16307"/>
                  <a:pt x="750" y="15839"/>
                </a:cubicBezTo>
                <a:cubicBezTo>
                  <a:pt x="770" y="15480"/>
                  <a:pt x="769" y="15408"/>
                  <a:pt x="735" y="15107"/>
                </a:cubicBezTo>
                <a:cubicBezTo>
                  <a:pt x="710" y="14889"/>
                  <a:pt x="696" y="14769"/>
                  <a:pt x="686" y="14785"/>
                </a:cubicBezTo>
                <a:close/>
                <a:moveTo>
                  <a:pt x="6622" y="15488"/>
                </a:moveTo>
                <a:cubicBezTo>
                  <a:pt x="6629" y="15021"/>
                  <a:pt x="6386" y="16403"/>
                  <a:pt x="6364" y="16952"/>
                </a:cubicBezTo>
                <a:cubicBezTo>
                  <a:pt x="6347" y="17359"/>
                  <a:pt x="6355" y="17310"/>
                  <a:pt x="6480" y="16571"/>
                </a:cubicBezTo>
                <a:cubicBezTo>
                  <a:pt x="6554" y="16133"/>
                  <a:pt x="6619" y="15648"/>
                  <a:pt x="6622" y="15488"/>
                </a:cubicBezTo>
                <a:close/>
                <a:moveTo>
                  <a:pt x="5869" y="17713"/>
                </a:moveTo>
                <a:cubicBezTo>
                  <a:pt x="5876" y="17246"/>
                  <a:pt x="5633" y="18628"/>
                  <a:pt x="5611" y="19176"/>
                </a:cubicBezTo>
                <a:cubicBezTo>
                  <a:pt x="5594" y="19584"/>
                  <a:pt x="5604" y="19564"/>
                  <a:pt x="5729" y="18825"/>
                </a:cubicBezTo>
                <a:cubicBezTo>
                  <a:pt x="5804" y="18387"/>
                  <a:pt x="5866" y="17873"/>
                  <a:pt x="5869" y="17713"/>
                </a:cubicBezTo>
                <a:close/>
                <a:moveTo>
                  <a:pt x="815" y="18649"/>
                </a:moveTo>
                <a:cubicBezTo>
                  <a:pt x="822" y="18182"/>
                  <a:pt x="579" y="19536"/>
                  <a:pt x="557" y="20084"/>
                </a:cubicBezTo>
                <a:cubicBezTo>
                  <a:pt x="541" y="20492"/>
                  <a:pt x="551" y="20471"/>
                  <a:pt x="676" y="19733"/>
                </a:cubicBezTo>
                <a:cubicBezTo>
                  <a:pt x="750" y="19294"/>
                  <a:pt x="812" y="18809"/>
                  <a:pt x="815" y="18649"/>
                </a:cubicBezTo>
                <a:close/>
                <a:moveTo>
                  <a:pt x="13148" y="18649"/>
                </a:moveTo>
                <a:cubicBezTo>
                  <a:pt x="13155" y="18182"/>
                  <a:pt x="12912" y="19536"/>
                  <a:pt x="12890" y="20084"/>
                </a:cubicBezTo>
                <a:cubicBezTo>
                  <a:pt x="12873" y="20492"/>
                  <a:pt x="12881" y="20471"/>
                  <a:pt x="13006" y="19733"/>
                </a:cubicBezTo>
                <a:cubicBezTo>
                  <a:pt x="13080" y="19294"/>
                  <a:pt x="13145" y="18809"/>
                  <a:pt x="13148" y="18649"/>
                </a:cubicBezTo>
                <a:close/>
                <a:moveTo>
                  <a:pt x="7243" y="20143"/>
                </a:moveTo>
                <a:cubicBezTo>
                  <a:pt x="7251" y="19675"/>
                  <a:pt x="7007" y="21029"/>
                  <a:pt x="6985" y="21577"/>
                </a:cubicBezTo>
                <a:lnTo>
                  <a:pt x="7039" y="21577"/>
                </a:lnTo>
                <a:cubicBezTo>
                  <a:pt x="7058" y="21476"/>
                  <a:pt x="7068" y="21436"/>
                  <a:pt x="7104" y="21226"/>
                </a:cubicBezTo>
                <a:cubicBezTo>
                  <a:pt x="7178" y="20787"/>
                  <a:pt x="7240" y="20302"/>
                  <a:pt x="7243" y="201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7" name="IMG_4121.png" descr="IMG_4121.png"/>
          <p:cNvPicPr>
            <a:picLocks noChangeAspect="1"/>
          </p:cNvPicPr>
          <p:nvPr/>
        </p:nvPicPr>
        <p:blipFill>
          <a:blip r:embed="rId2">
            <a:extLst/>
          </a:blip>
          <a:srcRect l="13249" t="62174" r="72655" b="32869"/>
          <a:stretch>
            <a:fillRect/>
          </a:stretch>
        </p:blipFill>
        <p:spPr>
          <a:xfrm>
            <a:off x="1707367" y="1875955"/>
            <a:ext cx="1698704" cy="41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0968" fill="norm" stroke="1" extrusionOk="0">
                <a:moveTo>
                  <a:pt x="18821" y="45"/>
                </a:moveTo>
                <a:cubicBezTo>
                  <a:pt x="18359" y="148"/>
                  <a:pt x="18205" y="308"/>
                  <a:pt x="17813" y="1082"/>
                </a:cubicBezTo>
                <a:cubicBezTo>
                  <a:pt x="17050" y="2589"/>
                  <a:pt x="16725" y="4011"/>
                  <a:pt x="16416" y="7126"/>
                </a:cubicBezTo>
                <a:cubicBezTo>
                  <a:pt x="16252" y="8788"/>
                  <a:pt x="16195" y="11946"/>
                  <a:pt x="16316" y="12850"/>
                </a:cubicBezTo>
                <a:cubicBezTo>
                  <a:pt x="16348" y="13092"/>
                  <a:pt x="16439" y="13971"/>
                  <a:pt x="16517" y="14785"/>
                </a:cubicBezTo>
                <a:cubicBezTo>
                  <a:pt x="16785" y="17552"/>
                  <a:pt x="17433" y="19689"/>
                  <a:pt x="18292" y="20669"/>
                </a:cubicBezTo>
                <a:cubicBezTo>
                  <a:pt x="19049" y="21532"/>
                  <a:pt x="20087" y="20473"/>
                  <a:pt x="20717" y="18195"/>
                </a:cubicBezTo>
                <a:cubicBezTo>
                  <a:pt x="21054" y="16977"/>
                  <a:pt x="21453" y="14385"/>
                  <a:pt x="21453" y="13408"/>
                </a:cubicBezTo>
                <a:cubicBezTo>
                  <a:pt x="21453" y="13160"/>
                  <a:pt x="21478" y="12876"/>
                  <a:pt x="21513" y="12790"/>
                </a:cubicBezTo>
                <a:cubicBezTo>
                  <a:pt x="21549" y="12704"/>
                  <a:pt x="21579" y="11662"/>
                  <a:pt x="21579" y="10476"/>
                </a:cubicBezTo>
                <a:cubicBezTo>
                  <a:pt x="21579" y="8486"/>
                  <a:pt x="21558" y="8162"/>
                  <a:pt x="21322" y="6208"/>
                </a:cubicBezTo>
                <a:cubicBezTo>
                  <a:pt x="20999" y="3533"/>
                  <a:pt x="20570" y="1922"/>
                  <a:pt x="19860" y="743"/>
                </a:cubicBezTo>
                <a:cubicBezTo>
                  <a:pt x="19405" y="-13"/>
                  <a:pt x="19327" y="-68"/>
                  <a:pt x="18821" y="45"/>
                </a:cubicBezTo>
                <a:close/>
                <a:moveTo>
                  <a:pt x="142" y="7624"/>
                </a:moveTo>
                <a:cubicBezTo>
                  <a:pt x="80" y="7583"/>
                  <a:pt x="34" y="7750"/>
                  <a:pt x="6" y="8103"/>
                </a:cubicBezTo>
                <a:cubicBezTo>
                  <a:pt x="-21" y="8440"/>
                  <a:pt x="43" y="9085"/>
                  <a:pt x="193" y="10058"/>
                </a:cubicBezTo>
                <a:cubicBezTo>
                  <a:pt x="445" y="11701"/>
                  <a:pt x="643" y="14126"/>
                  <a:pt x="712" y="16321"/>
                </a:cubicBezTo>
                <a:cubicBezTo>
                  <a:pt x="742" y="17290"/>
                  <a:pt x="782" y="17663"/>
                  <a:pt x="818" y="17437"/>
                </a:cubicBezTo>
                <a:cubicBezTo>
                  <a:pt x="903" y="16903"/>
                  <a:pt x="880" y="14739"/>
                  <a:pt x="772" y="12930"/>
                </a:cubicBezTo>
                <a:cubicBezTo>
                  <a:pt x="681" y="11400"/>
                  <a:pt x="684" y="11254"/>
                  <a:pt x="787" y="10955"/>
                </a:cubicBezTo>
                <a:cubicBezTo>
                  <a:pt x="849" y="10778"/>
                  <a:pt x="934" y="10636"/>
                  <a:pt x="979" y="10636"/>
                </a:cubicBezTo>
                <a:cubicBezTo>
                  <a:pt x="1095" y="10636"/>
                  <a:pt x="1240" y="9665"/>
                  <a:pt x="1292" y="8542"/>
                </a:cubicBezTo>
                <a:cubicBezTo>
                  <a:pt x="1345" y="7392"/>
                  <a:pt x="1300" y="7345"/>
                  <a:pt x="1065" y="8342"/>
                </a:cubicBezTo>
                <a:cubicBezTo>
                  <a:pt x="961" y="8781"/>
                  <a:pt x="821" y="9120"/>
                  <a:pt x="732" y="9120"/>
                </a:cubicBezTo>
                <a:cubicBezTo>
                  <a:pt x="644" y="9120"/>
                  <a:pt x="494" y="8776"/>
                  <a:pt x="389" y="8342"/>
                </a:cubicBezTo>
                <a:cubicBezTo>
                  <a:pt x="282" y="7899"/>
                  <a:pt x="204" y="7665"/>
                  <a:pt x="142" y="7624"/>
                </a:cubicBezTo>
                <a:close/>
                <a:moveTo>
                  <a:pt x="8733" y="7624"/>
                </a:moveTo>
                <a:cubicBezTo>
                  <a:pt x="8671" y="7583"/>
                  <a:pt x="8625" y="7750"/>
                  <a:pt x="8597" y="8103"/>
                </a:cubicBezTo>
                <a:cubicBezTo>
                  <a:pt x="8570" y="8440"/>
                  <a:pt x="8634" y="9085"/>
                  <a:pt x="8783" y="10058"/>
                </a:cubicBezTo>
                <a:cubicBezTo>
                  <a:pt x="9036" y="11701"/>
                  <a:pt x="9233" y="14126"/>
                  <a:pt x="9303" y="16321"/>
                </a:cubicBezTo>
                <a:cubicBezTo>
                  <a:pt x="9333" y="17290"/>
                  <a:pt x="9367" y="17663"/>
                  <a:pt x="9404" y="17437"/>
                </a:cubicBezTo>
                <a:cubicBezTo>
                  <a:pt x="9489" y="16903"/>
                  <a:pt x="9471" y="14739"/>
                  <a:pt x="9363" y="12930"/>
                </a:cubicBezTo>
                <a:cubicBezTo>
                  <a:pt x="9272" y="11400"/>
                  <a:pt x="9275" y="11254"/>
                  <a:pt x="9378" y="10955"/>
                </a:cubicBezTo>
                <a:cubicBezTo>
                  <a:pt x="9439" y="10778"/>
                  <a:pt x="9525" y="10636"/>
                  <a:pt x="9570" y="10636"/>
                </a:cubicBezTo>
                <a:cubicBezTo>
                  <a:pt x="9686" y="10636"/>
                  <a:pt x="9831" y="9665"/>
                  <a:pt x="9883" y="8542"/>
                </a:cubicBezTo>
                <a:cubicBezTo>
                  <a:pt x="9936" y="7392"/>
                  <a:pt x="9891" y="7345"/>
                  <a:pt x="9656" y="8342"/>
                </a:cubicBezTo>
                <a:cubicBezTo>
                  <a:pt x="9552" y="8781"/>
                  <a:pt x="9412" y="9120"/>
                  <a:pt x="9323" y="9120"/>
                </a:cubicBezTo>
                <a:cubicBezTo>
                  <a:pt x="9235" y="9120"/>
                  <a:pt x="9085" y="8776"/>
                  <a:pt x="8980" y="8342"/>
                </a:cubicBezTo>
                <a:cubicBezTo>
                  <a:pt x="8873" y="7899"/>
                  <a:pt x="8795" y="7665"/>
                  <a:pt x="8733" y="7624"/>
                </a:cubicBezTo>
                <a:close/>
                <a:moveTo>
                  <a:pt x="3061" y="8023"/>
                </a:moveTo>
                <a:cubicBezTo>
                  <a:pt x="3045" y="8098"/>
                  <a:pt x="3030" y="8263"/>
                  <a:pt x="3016" y="8502"/>
                </a:cubicBezTo>
                <a:cubicBezTo>
                  <a:pt x="2927" y="9962"/>
                  <a:pt x="2464" y="14427"/>
                  <a:pt x="2310" y="15323"/>
                </a:cubicBezTo>
                <a:cubicBezTo>
                  <a:pt x="2224" y="15827"/>
                  <a:pt x="2154" y="16528"/>
                  <a:pt x="2154" y="16879"/>
                </a:cubicBezTo>
                <a:cubicBezTo>
                  <a:pt x="2154" y="17234"/>
                  <a:pt x="2184" y="17444"/>
                  <a:pt x="2219" y="17358"/>
                </a:cubicBezTo>
                <a:cubicBezTo>
                  <a:pt x="2337" y="17070"/>
                  <a:pt x="2631" y="14856"/>
                  <a:pt x="2794" y="13029"/>
                </a:cubicBezTo>
                <a:cubicBezTo>
                  <a:pt x="2883" y="12030"/>
                  <a:pt x="2986" y="11185"/>
                  <a:pt x="3021" y="11155"/>
                </a:cubicBezTo>
                <a:cubicBezTo>
                  <a:pt x="3056" y="11124"/>
                  <a:pt x="3158" y="11875"/>
                  <a:pt x="3248" y="12830"/>
                </a:cubicBezTo>
                <a:cubicBezTo>
                  <a:pt x="3439" y="14863"/>
                  <a:pt x="3753" y="17238"/>
                  <a:pt x="3833" y="17238"/>
                </a:cubicBezTo>
                <a:cubicBezTo>
                  <a:pt x="3863" y="17238"/>
                  <a:pt x="3922" y="16938"/>
                  <a:pt x="3964" y="16580"/>
                </a:cubicBezTo>
                <a:cubicBezTo>
                  <a:pt x="4025" y="16045"/>
                  <a:pt x="4019" y="15802"/>
                  <a:pt x="3928" y="15243"/>
                </a:cubicBezTo>
                <a:cubicBezTo>
                  <a:pt x="3683" y="13731"/>
                  <a:pt x="3375" y="11160"/>
                  <a:pt x="3273" y="9738"/>
                </a:cubicBezTo>
                <a:cubicBezTo>
                  <a:pt x="3172" y="8344"/>
                  <a:pt x="3111" y="7798"/>
                  <a:pt x="3061" y="8023"/>
                </a:cubicBezTo>
                <a:close/>
                <a:moveTo>
                  <a:pt x="11617" y="9140"/>
                </a:moveTo>
                <a:cubicBezTo>
                  <a:pt x="11337" y="9366"/>
                  <a:pt x="11065" y="11104"/>
                  <a:pt x="11017" y="13708"/>
                </a:cubicBezTo>
                <a:cubicBezTo>
                  <a:pt x="10988" y="15249"/>
                  <a:pt x="10999" y="15419"/>
                  <a:pt x="11138" y="15802"/>
                </a:cubicBezTo>
                <a:cubicBezTo>
                  <a:pt x="11419" y="16580"/>
                  <a:pt x="11902" y="16124"/>
                  <a:pt x="12121" y="14884"/>
                </a:cubicBezTo>
                <a:cubicBezTo>
                  <a:pt x="12267" y="14059"/>
                  <a:pt x="12250" y="11877"/>
                  <a:pt x="12086" y="10496"/>
                </a:cubicBezTo>
                <a:cubicBezTo>
                  <a:pt x="11956" y="9409"/>
                  <a:pt x="11785" y="9005"/>
                  <a:pt x="11617" y="9140"/>
                </a:cubicBezTo>
                <a:close/>
                <a:moveTo>
                  <a:pt x="5310" y="9878"/>
                </a:moveTo>
                <a:cubicBezTo>
                  <a:pt x="5150" y="9878"/>
                  <a:pt x="5240" y="10526"/>
                  <a:pt x="5597" y="11952"/>
                </a:cubicBezTo>
                <a:lnTo>
                  <a:pt x="5965" y="13428"/>
                </a:lnTo>
                <a:lnTo>
                  <a:pt x="5597" y="14884"/>
                </a:lnTo>
                <a:cubicBezTo>
                  <a:pt x="5396" y="15691"/>
                  <a:pt x="5234" y="16439"/>
                  <a:pt x="5234" y="16540"/>
                </a:cubicBezTo>
                <a:cubicBezTo>
                  <a:pt x="5234" y="17053"/>
                  <a:pt x="5431" y="16574"/>
                  <a:pt x="5743" y="15323"/>
                </a:cubicBezTo>
                <a:lnTo>
                  <a:pt x="6091" y="13927"/>
                </a:lnTo>
                <a:lnTo>
                  <a:pt x="6454" y="15343"/>
                </a:lnTo>
                <a:cubicBezTo>
                  <a:pt x="6694" y="16282"/>
                  <a:pt x="6859" y="16744"/>
                  <a:pt x="6938" y="16680"/>
                </a:cubicBezTo>
                <a:cubicBezTo>
                  <a:pt x="7037" y="16600"/>
                  <a:pt x="6988" y="16279"/>
                  <a:pt x="6661" y="14924"/>
                </a:cubicBezTo>
                <a:lnTo>
                  <a:pt x="6263" y="13269"/>
                </a:lnTo>
                <a:lnTo>
                  <a:pt x="6641" y="11773"/>
                </a:lnTo>
                <a:cubicBezTo>
                  <a:pt x="6896" y="10775"/>
                  <a:pt x="7006" y="10187"/>
                  <a:pt x="6963" y="10018"/>
                </a:cubicBezTo>
                <a:cubicBezTo>
                  <a:pt x="6921" y="9849"/>
                  <a:pt x="6771" y="10272"/>
                  <a:pt x="6515" y="11274"/>
                </a:cubicBezTo>
                <a:lnTo>
                  <a:pt x="6132" y="12770"/>
                </a:lnTo>
                <a:lnTo>
                  <a:pt x="5758" y="11314"/>
                </a:lnTo>
                <a:cubicBezTo>
                  <a:pt x="5555" y="10516"/>
                  <a:pt x="5353" y="9878"/>
                  <a:pt x="5310" y="98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4336.png" descr="IMG_4336.png"/>
          <p:cNvPicPr>
            <a:picLocks noChangeAspect="1"/>
          </p:cNvPicPr>
          <p:nvPr/>
        </p:nvPicPr>
        <p:blipFill>
          <a:blip r:embed="rId3">
            <a:extLst/>
          </a:blip>
          <a:srcRect l="19652" t="11131" r="25955" b="7184"/>
          <a:stretch>
            <a:fillRect/>
          </a:stretch>
        </p:blipFill>
        <p:spPr>
          <a:xfrm>
            <a:off x="4258563" y="1233274"/>
            <a:ext cx="3398473" cy="356492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sp>
        <p:nvSpPr>
          <p:cNvPr id="979" name="رجوع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244409" y="2519407"/>
            <a:ext cx="1855319" cy="1542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4679A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sz="2600">
                <a:solidFill>
                  <a:srgbClr val="FFFFFF"/>
                </a:solidFill>
                <a:latin typeface="Almarai Extrabold"/>
                <a:ea typeface="Almarai Extrabold"/>
                <a:cs typeface="Almarai Extrabold"/>
                <a:sym typeface="Almarai Extrabold"/>
              </a:rPr>
              <a:t>رجوع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/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٧، ٨ </a:t>
            </a:r>
          </a:p>
          <a:p>
            <a:pPr rtl="0">
              <a:defRPr>
                <a:solidFill>
                  <a:schemeClr val="accent2"/>
                </a:solidFill>
              </a:defRPr>
            </a:pPr>
            <a:r>
              <a:rPr>
                <a:solidFill>
                  <a:srgbClr val="012F7B"/>
                </a:solidFill>
              </a:rPr>
              <a:t>ص</a:t>
            </a:r>
            <a:r>
              <a:t> ٦١</a:t>
            </a:r>
          </a:p>
        </p:txBody>
      </p:sp>
      <p:grpSp>
        <p:nvGrpSpPr>
          <p:cNvPr id="1028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990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982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3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4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5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6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7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8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9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22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991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2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5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6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7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8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9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1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2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3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4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6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7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8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9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0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1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4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5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6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7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8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9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0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1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27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1023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4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5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6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1" grpId="2"/>
      <p:bldP build="whole" bldLvl="1" animBg="1" rev="0" advAuto="0" spid="9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06;p31"/>
          <p:cNvSpPr/>
          <p:nvPr/>
        </p:nvSpPr>
        <p:spPr>
          <a:xfrm flipH="1" rot="10800000">
            <a:off x="4177684" y="799654"/>
            <a:ext cx="4662828" cy="3468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9" name="Google Shape;407;p31"/>
          <p:cNvSpPr/>
          <p:nvPr/>
        </p:nvSpPr>
        <p:spPr>
          <a:xfrm rot="5400000">
            <a:off x="8534484" y="2251424"/>
            <a:ext cx="314016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0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91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5" name="Google Shape;410;p31"/>
          <p:cNvGrpSpPr/>
          <p:nvPr/>
        </p:nvGrpSpPr>
        <p:grpSpPr>
          <a:xfrm>
            <a:off x="841466" y="2832696"/>
            <a:ext cx="1946951" cy="1450219"/>
            <a:chOff x="0" y="0"/>
            <a:chExt cx="1946949" cy="1450218"/>
          </a:xfrm>
        </p:grpSpPr>
        <p:sp>
          <p:nvSpPr>
            <p:cNvPr id="492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6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64357" t="0" r="0" b="66411"/>
          <a:stretch>
            <a:fillRect/>
          </a:stretch>
        </p:blipFill>
        <p:spPr>
          <a:xfrm flipH="1">
            <a:off x="2470394" y="5016500"/>
            <a:ext cx="5490785" cy="7318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Google Shape;213;p28"/>
          <p:cNvGrpSpPr/>
          <p:nvPr/>
        </p:nvGrpSpPr>
        <p:grpSpPr>
          <a:xfrm>
            <a:off x="2084744" y="1118992"/>
            <a:ext cx="1689392" cy="2036311"/>
            <a:chOff x="0" y="0"/>
            <a:chExt cx="1689390" cy="2036310"/>
          </a:xfrm>
        </p:grpSpPr>
        <p:sp>
          <p:nvSpPr>
            <p:cNvPr id="537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6" name="IMG_4110.png" descr="IMG_4110.png"/>
          <p:cNvPicPr>
            <a:picLocks noChangeAspect="1"/>
          </p:cNvPicPr>
          <p:nvPr/>
        </p:nvPicPr>
        <p:blipFill>
          <a:blip r:embed="rId4">
            <a:extLst/>
          </a:blip>
          <a:srcRect l="3342" t="23294" r="2380" b="11992"/>
          <a:stretch>
            <a:fillRect/>
          </a:stretch>
        </p:blipFill>
        <p:spPr>
          <a:xfrm>
            <a:off x="4845049" y="1118602"/>
            <a:ext cx="2957424" cy="2906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58" fill="norm" stroke="1" extrusionOk="0">
                <a:moveTo>
                  <a:pt x="21590" y="1"/>
                </a:moveTo>
                <a:cubicBezTo>
                  <a:pt x="21590" y="-20"/>
                  <a:pt x="21221" y="233"/>
                  <a:pt x="21199" y="269"/>
                </a:cubicBezTo>
                <a:cubicBezTo>
                  <a:pt x="21174" y="309"/>
                  <a:pt x="21211" y="292"/>
                  <a:pt x="21350" y="201"/>
                </a:cubicBezTo>
                <a:cubicBezTo>
                  <a:pt x="21502" y="101"/>
                  <a:pt x="21590" y="28"/>
                  <a:pt x="21590" y="1"/>
                </a:cubicBezTo>
                <a:close/>
                <a:moveTo>
                  <a:pt x="11389" y="366"/>
                </a:moveTo>
                <a:cubicBezTo>
                  <a:pt x="11402" y="325"/>
                  <a:pt x="11069" y="552"/>
                  <a:pt x="11003" y="628"/>
                </a:cubicBezTo>
                <a:lnTo>
                  <a:pt x="10957" y="684"/>
                </a:lnTo>
                <a:lnTo>
                  <a:pt x="11027" y="643"/>
                </a:lnTo>
                <a:cubicBezTo>
                  <a:pt x="11168" y="559"/>
                  <a:pt x="11378" y="398"/>
                  <a:pt x="11389" y="366"/>
                </a:cubicBezTo>
                <a:close/>
                <a:moveTo>
                  <a:pt x="15601" y="398"/>
                </a:moveTo>
                <a:cubicBezTo>
                  <a:pt x="15555" y="401"/>
                  <a:pt x="15497" y="448"/>
                  <a:pt x="15462" y="534"/>
                </a:cubicBezTo>
                <a:cubicBezTo>
                  <a:pt x="15432" y="608"/>
                  <a:pt x="15433" y="614"/>
                  <a:pt x="15494" y="660"/>
                </a:cubicBezTo>
                <a:lnTo>
                  <a:pt x="15558" y="710"/>
                </a:lnTo>
                <a:lnTo>
                  <a:pt x="15445" y="828"/>
                </a:lnTo>
                <a:cubicBezTo>
                  <a:pt x="15339" y="940"/>
                  <a:pt x="15338" y="944"/>
                  <a:pt x="15413" y="902"/>
                </a:cubicBezTo>
                <a:cubicBezTo>
                  <a:pt x="15457" y="877"/>
                  <a:pt x="15521" y="820"/>
                  <a:pt x="15558" y="775"/>
                </a:cubicBezTo>
                <a:cubicBezTo>
                  <a:pt x="15599" y="725"/>
                  <a:pt x="15640" y="699"/>
                  <a:pt x="15662" y="707"/>
                </a:cubicBezTo>
                <a:cubicBezTo>
                  <a:pt x="15710" y="726"/>
                  <a:pt x="15728" y="661"/>
                  <a:pt x="15685" y="625"/>
                </a:cubicBezTo>
                <a:cubicBezTo>
                  <a:pt x="15662" y="605"/>
                  <a:pt x="15656" y="574"/>
                  <a:pt x="15665" y="522"/>
                </a:cubicBezTo>
                <a:cubicBezTo>
                  <a:pt x="15681" y="437"/>
                  <a:pt x="15647" y="395"/>
                  <a:pt x="15601" y="398"/>
                </a:cubicBezTo>
                <a:close/>
                <a:moveTo>
                  <a:pt x="18316" y="540"/>
                </a:moveTo>
                <a:cubicBezTo>
                  <a:pt x="18214" y="566"/>
                  <a:pt x="18141" y="792"/>
                  <a:pt x="18212" y="863"/>
                </a:cubicBezTo>
                <a:cubicBezTo>
                  <a:pt x="18246" y="898"/>
                  <a:pt x="18260" y="899"/>
                  <a:pt x="18336" y="869"/>
                </a:cubicBezTo>
                <a:cubicBezTo>
                  <a:pt x="18395" y="847"/>
                  <a:pt x="18470" y="733"/>
                  <a:pt x="18470" y="666"/>
                </a:cubicBezTo>
                <a:cubicBezTo>
                  <a:pt x="18470" y="647"/>
                  <a:pt x="18450" y="608"/>
                  <a:pt x="18426" y="578"/>
                </a:cubicBezTo>
                <a:cubicBezTo>
                  <a:pt x="18392" y="535"/>
                  <a:pt x="18367" y="527"/>
                  <a:pt x="18316" y="540"/>
                </a:cubicBezTo>
                <a:close/>
                <a:moveTo>
                  <a:pt x="19377" y="613"/>
                </a:moveTo>
                <a:cubicBezTo>
                  <a:pt x="19391" y="574"/>
                  <a:pt x="19400" y="568"/>
                  <a:pt x="19162" y="728"/>
                </a:cubicBezTo>
                <a:cubicBezTo>
                  <a:pt x="19070" y="790"/>
                  <a:pt x="18987" y="858"/>
                  <a:pt x="18980" y="878"/>
                </a:cubicBezTo>
                <a:cubicBezTo>
                  <a:pt x="18972" y="898"/>
                  <a:pt x="19056" y="855"/>
                  <a:pt x="19165" y="781"/>
                </a:cubicBezTo>
                <a:cubicBezTo>
                  <a:pt x="19274" y="707"/>
                  <a:pt x="19369" y="632"/>
                  <a:pt x="19377" y="613"/>
                </a:cubicBezTo>
                <a:close/>
                <a:moveTo>
                  <a:pt x="11316" y="637"/>
                </a:moveTo>
                <a:cubicBezTo>
                  <a:pt x="11314" y="635"/>
                  <a:pt x="11313" y="648"/>
                  <a:pt x="11308" y="675"/>
                </a:cubicBezTo>
                <a:cubicBezTo>
                  <a:pt x="11291" y="765"/>
                  <a:pt x="11254" y="802"/>
                  <a:pt x="11215" y="769"/>
                </a:cubicBezTo>
                <a:cubicBezTo>
                  <a:pt x="11190" y="748"/>
                  <a:pt x="11173" y="753"/>
                  <a:pt x="11140" y="796"/>
                </a:cubicBezTo>
                <a:cubicBezTo>
                  <a:pt x="11093" y="854"/>
                  <a:pt x="11039" y="843"/>
                  <a:pt x="11038" y="775"/>
                </a:cubicBezTo>
                <a:cubicBezTo>
                  <a:pt x="11038" y="740"/>
                  <a:pt x="11035" y="741"/>
                  <a:pt x="11015" y="772"/>
                </a:cubicBezTo>
                <a:cubicBezTo>
                  <a:pt x="11002" y="792"/>
                  <a:pt x="10992" y="840"/>
                  <a:pt x="10992" y="878"/>
                </a:cubicBezTo>
                <a:cubicBezTo>
                  <a:pt x="10992" y="933"/>
                  <a:pt x="11002" y="942"/>
                  <a:pt x="11035" y="931"/>
                </a:cubicBezTo>
                <a:cubicBezTo>
                  <a:pt x="11273" y="855"/>
                  <a:pt x="11325" y="811"/>
                  <a:pt x="11319" y="690"/>
                </a:cubicBezTo>
                <a:cubicBezTo>
                  <a:pt x="11318" y="657"/>
                  <a:pt x="11318" y="639"/>
                  <a:pt x="11316" y="637"/>
                </a:cubicBezTo>
                <a:close/>
                <a:moveTo>
                  <a:pt x="21323" y="675"/>
                </a:moveTo>
                <a:cubicBezTo>
                  <a:pt x="21289" y="675"/>
                  <a:pt x="21240" y="698"/>
                  <a:pt x="21196" y="740"/>
                </a:cubicBezTo>
                <a:cubicBezTo>
                  <a:pt x="21159" y="774"/>
                  <a:pt x="21147" y="789"/>
                  <a:pt x="21170" y="772"/>
                </a:cubicBezTo>
                <a:cubicBezTo>
                  <a:pt x="21194" y="755"/>
                  <a:pt x="21241" y="747"/>
                  <a:pt x="21280" y="754"/>
                </a:cubicBezTo>
                <a:cubicBezTo>
                  <a:pt x="21326" y="764"/>
                  <a:pt x="21353" y="759"/>
                  <a:pt x="21361" y="737"/>
                </a:cubicBezTo>
                <a:cubicBezTo>
                  <a:pt x="21377" y="695"/>
                  <a:pt x="21358" y="675"/>
                  <a:pt x="21323" y="675"/>
                </a:cubicBezTo>
                <a:close/>
                <a:moveTo>
                  <a:pt x="21135" y="822"/>
                </a:moveTo>
                <a:cubicBezTo>
                  <a:pt x="21124" y="824"/>
                  <a:pt x="21118" y="839"/>
                  <a:pt x="21118" y="863"/>
                </a:cubicBezTo>
                <a:cubicBezTo>
                  <a:pt x="21118" y="887"/>
                  <a:pt x="21140" y="920"/>
                  <a:pt x="21167" y="937"/>
                </a:cubicBezTo>
                <a:cubicBezTo>
                  <a:pt x="21215" y="968"/>
                  <a:pt x="21215" y="969"/>
                  <a:pt x="21173" y="1017"/>
                </a:cubicBezTo>
                <a:cubicBezTo>
                  <a:pt x="21135" y="1059"/>
                  <a:pt x="21145" y="1056"/>
                  <a:pt x="21245" y="1002"/>
                </a:cubicBezTo>
                <a:cubicBezTo>
                  <a:pt x="21309" y="967"/>
                  <a:pt x="21379" y="940"/>
                  <a:pt x="21402" y="940"/>
                </a:cubicBezTo>
                <a:cubicBezTo>
                  <a:pt x="21424" y="940"/>
                  <a:pt x="21450" y="926"/>
                  <a:pt x="21457" y="908"/>
                </a:cubicBezTo>
                <a:cubicBezTo>
                  <a:pt x="21466" y="882"/>
                  <a:pt x="21439" y="877"/>
                  <a:pt x="21341" y="878"/>
                </a:cubicBezTo>
                <a:cubicBezTo>
                  <a:pt x="21270" y="879"/>
                  <a:pt x="21200" y="865"/>
                  <a:pt x="21184" y="849"/>
                </a:cubicBezTo>
                <a:cubicBezTo>
                  <a:pt x="21164" y="828"/>
                  <a:pt x="21147" y="820"/>
                  <a:pt x="21135" y="822"/>
                </a:cubicBezTo>
                <a:close/>
                <a:moveTo>
                  <a:pt x="8541" y="949"/>
                </a:moveTo>
                <a:cubicBezTo>
                  <a:pt x="8556" y="908"/>
                  <a:pt x="8557" y="909"/>
                  <a:pt x="8329" y="1064"/>
                </a:cubicBezTo>
                <a:cubicBezTo>
                  <a:pt x="8237" y="1127"/>
                  <a:pt x="8154" y="1193"/>
                  <a:pt x="8147" y="1214"/>
                </a:cubicBezTo>
                <a:cubicBezTo>
                  <a:pt x="8139" y="1234"/>
                  <a:pt x="8220" y="1190"/>
                  <a:pt x="8329" y="1117"/>
                </a:cubicBezTo>
                <a:cubicBezTo>
                  <a:pt x="8439" y="1043"/>
                  <a:pt x="8534" y="968"/>
                  <a:pt x="8541" y="949"/>
                </a:cubicBezTo>
                <a:close/>
                <a:moveTo>
                  <a:pt x="20280" y="999"/>
                </a:moveTo>
                <a:cubicBezTo>
                  <a:pt x="20246" y="1012"/>
                  <a:pt x="20215" y="1038"/>
                  <a:pt x="20199" y="1072"/>
                </a:cubicBezTo>
                <a:cubicBezTo>
                  <a:pt x="20169" y="1140"/>
                  <a:pt x="20162" y="1282"/>
                  <a:pt x="20188" y="1308"/>
                </a:cubicBezTo>
                <a:cubicBezTo>
                  <a:pt x="20223" y="1343"/>
                  <a:pt x="20320" y="1321"/>
                  <a:pt x="20376" y="1264"/>
                </a:cubicBezTo>
                <a:cubicBezTo>
                  <a:pt x="20422" y="1217"/>
                  <a:pt x="20434" y="1184"/>
                  <a:pt x="20428" y="1117"/>
                </a:cubicBezTo>
                <a:cubicBezTo>
                  <a:pt x="20424" y="1069"/>
                  <a:pt x="20403" y="1018"/>
                  <a:pt x="20382" y="1005"/>
                </a:cubicBezTo>
                <a:cubicBezTo>
                  <a:pt x="20353" y="986"/>
                  <a:pt x="20315" y="986"/>
                  <a:pt x="20280" y="999"/>
                </a:cubicBezTo>
                <a:close/>
                <a:moveTo>
                  <a:pt x="5849" y="1090"/>
                </a:moveTo>
                <a:cubicBezTo>
                  <a:pt x="5826" y="1089"/>
                  <a:pt x="5806" y="1104"/>
                  <a:pt x="5771" y="1137"/>
                </a:cubicBezTo>
                <a:cubicBezTo>
                  <a:pt x="5703" y="1202"/>
                  <a:pt x="5703" y="1223"/>
                  <a:pt x="5768" y="1293"/>
                </a:cubicBezTo>
                <a:cubicBezTo>
                  <a:pt x="5836" y="1367"/>
                  <a:pt x="5883" y="1362"/>
                  <a:pt x="5962" y="1279"/>
                </a:cubicBezTo>
                <a:lnTo>
                  <a:pt x="6029" y="1211"/>
                </a:lnTo>
                <a:lnTo>
                  <a:pt x="5948" y="1146"/>
                </a:lnTo>
                <a:cubicBezTo>
                  <a:pt x="5899" y="1108"/>
                  <a:pt x="5872" y="1091"/>
                  <a:pt x="5849" y="1090"/>
                </a:cubicBezTo>
                <a:close/>
                <a:moveTo>
                  <a:pt x="12597" y="1184"/>
                </a:moveTo>
                <a:cubicBezTo>
                  <a:pt x="12592" y="1158"/>
                  <a:pt x="12561" y="1190"/>
                  <a:pt x="12513" y="1276"/>
                </a:cubicBezTo>
                <a:lnTo>
                  <a:pt x="12438" y="1408"/>
                </a:lnTo>
                <a:lnTo>
                  <a:pt x="12487" y="1461"/>
                </a:lnTo>
                <a:cubicBezTo>
                  <a:pt x="12539" y="1517"/>
                  <a:pt x="12623" y="1894"/>
                  <a:pt x="12632" y="2103"/>
                </a:cubicBezTo>
                <a:lnTo>
                  <a:pt x="12638" y="2226"/>
                </a:lnTo>
                <a:lnTo>
                  <a:pt x="12391" y="2232"/>
                </a:lnTo>
                <a:cubicBezTo>
                  <a:pt x="12072" y="2241"/>
                  <a:pt x="12068" y="2239"/>
                  <a:pt x="12131" y="2115"/>
                </a:cubicBezTo>
                <a:cubicBezTo>
                  <a:pt x="12195" y="1986"/>
                  <a:pt x="12179" y="1929"/>
                  <a:pt x="12044" y="1808"/>
                </a:cubicBezTo>
                <a:cubicBezTo>
                  <a:pt x="11836" y="1623"/>
                  <a:pt x="11771" y="1638"/>
                  <a:pt x="11229" y="1997"/>
                </a:cubicBezTo>
                <a:cubicBezTo>
                  <a:pt x="10888" y="2223"/>
                  <a:pt x="10794" y="2262"/>
                  <a:pt x="10720" y="2206"/>
                </a:cubicBezTo>
                <a:cubicBezTo>
                  <a:pt x="10675" y="2172"/>
                  <a:pt x="10675" y="2169"/>
                  <a:pt x="10717" y="2035"/>
                </a:cubicBezTo>
                <a:cubicBezTo>
                  <a:pt x="10740" y="1960"/>
                  <a:pt x="10757" y="1893"/>
                  <a:pt x="10751" y="1888"/>
                </a:cubicBezTo>
                <a:cubicBezTo>
                  <a:pt x="10726" y="1863"/>
                  <a:pt x="10599" y="2037"/>
                  <a:pt x="10578" y="2126"/>
                </a:cubicBezTo>
                <a:lnTo>
                  <a:pt x="10554" y="2226"/>
                </a:lnTo>
                <a:lnTo>
                  <a:pt x="10340" y="2232"/>
                </a:lnTo>
                <a:cubicBezTo>
                  <a:pt x="10136" y="2239"/>
                  <a:pt x="10124" y="2236"/>
                  <a:pt x="10018" y="2165"/>
                </a:cubicBezTo>
                <a:cubicBezTo>
                  <a:pt x="9958" y="2124"/>
                  <a:pt x="9873" y="2052"/>
                  <a:pt x="9833" y="2006"/>
                </a:cubicBezTo>
                <a:cubicBezTo>
                  <a:pt x="9793" y="1960"/>
                  <a:pt x="9753" y="1929"/>
                  <a:pt x="9743" y="1935"/>
                </a:cubicBezTo>
                <a:cubicBezTo>
                  <a:pt x="9734" y="1941"/>
                  <a:pt x="9707" y="1985"/>
                  <a:pt x="9682" y="2032"/>
                </a:cubicBezTo>
                <a:lnTo>
                  <a:pt x="9636" y="2118"/>
                </a:lnTo>
                <a:lnTo>
                  <a:pt x="9711" y="2224"/>
                </a:lnTo>
                <a:cubicBezTo>
                  <a:pt x="9752" y="2282"/>
                  <a:pt x="9787" y="2352"/>
                  <a:pt x="9787" y="2380"/>
                </a:cubicBezTo>
                <a:cubicBezTo>
                  <a:pt x="9787" y="2448"/>
                  <a:pt x="9620" y="2624"/>
                  <a:pt x="9448" y="2742"/>
                </a:cubicBezTo>
                <a:cubicBezTo>
                  <a:pt x="9291" y="2848"/>
                  <a:pt x="9202" y="2864"/>
                  <a:pt x="9059" y="2803"/>
                </a:cubicBezTo>
                <a:cubicBezTo>
                  <a:pt x="9012" y="2783"/>
                  <a:pt x="8970" y="2771"/>
                  <a:pt x="8964" y="2777"/>
                </a:cubicBezTo>
                <a:cubicBezTo>
                  <a:pt x="8952" y="2789"/>
                  <a:pt x="9166" y="2902"/>
                  <a:pt x="9288" y="2948"/>
                </a:cubicBezTo>
                <a:cubicBezTo>
                  <a:pt x="9334" y="2965"/>
                  <a:pt x="9413" y="2979"/>
                  <a:pt x="9462" y="2980"/>
                </a:cubicBezTo>
                <a:cubicBezTo>
                  <a:pt x="9585" y="2982"/>
                  <a:pt x="9708" y="2865"/>
                  <a:pt x="9830" y="2627"/>
                </a:cubicBezTo>
                <a:lnTo>
                  <a:pt x="9926" y="2438"/>
                </a:lnTo>
                <a:lnTo>
                  <a:pt x="10039" y="2456"/>
                </a:lnTo>
                <a:cubicBezTo>
                  <a:pt x="10170" y="2476"/>
                  <a:pt x="10441" y="2459"/>
                  <a:pt x="10502" y="2427"/>
                </a:cubicBezTo>
                <a:cubicBezTo>
                  <a:pt x="10530" y="2412"/>
                  <a:pt x="10557" y="2412"/>
                  <a:pt x="10578" y="2430"/>
                </a:cubicBezTo>
                <a:cubicBezTo>
                  <a:pt x="10612" y="2458"/>
                  <a:pt x="12688" y="2470"/>
                  <a:pt x="12716" y="2441"/>
                </a:cubicBezTo>
                <a:cubicBezTo>
                  <a:pt x="12760" y="2396"/>
                  <a:pt x="12779" y="2136"/>
                  <a:pt x="12753" y="1914"/>
                </a:cubicBezTo>
                <a:lnTo>
                  <a:pt x="12727" y="1679"/>
                </a:lnTo>
                <a:lnTo>
                  <a:pt x="12817" y="1564"/>
                </a:lnTo>
                <a:cubicBezTo>
                  <a:pt x="12867" y="1500"/>
                  <a:pt x="12910" y="1443"/>
                  <a:pt x="12910" y="1437"/>
                </a:cubicBezTo>
                <a:cubicBezTo>
                  <a:pt x="12910" y="1432"/>
                  <a:pt x="12840" y="1381"/>
                  <a:pt x="12756" y="1326"/>
                </a:cubicBezTo>
                <a:cubicBezTo>
                  <a:pt x="12672" y="1270"/>
                  <a:pt x="12601" y="1206"/>
                  <a:pt x="12597" y="1184"/>
                </a:cubicBezTo>
                <a:close/>
                <a:moveTo>
                  <a:pt x="17308" y="1217"/>
                </a:moveTo>
                <a:lnTo>
                  <a:pt x="17259" y="1270"/>
                </a:lnTo>
                <a:cubicBezTo>
                  <a:pt x="17216" y="1313"/>
                  <a:pt x="17213" y="1330"/>
                  <a:pt x="17238" y="1361"/>
                </a:cubicBezTo>
                <a:cubicBezTo>
                  <a:pt x="17255" y="1382"/>
                  <a:pt x="17285" y="1396"/>
                  <a:pt x="17308" y="1396"/>
                </a:cubicBezTo>
                <a:cubicBezTo>
                  <a:pt x="17331" y="1396"/>
                  <a:pt x="17364" y="1382"/>
                  <a:pt x="17380" y="1361"/>
                </a:cubicBezTo>
                <a:cubicBezTo>
                  <a:pt x="17406" y="1330"/>
                  <a:pt x="17403" y="1313"/>
                  <a:pt x="17360" y="1270"/>
                </a:cubicBezTo>
                <a:lnTo>
                  <a:pt x="17308" y="1217"/>
                </a:lnTo>
                <a:close/>
                <a:moveTo>
                  <a:pt x="13431" y="1228"/>
                </a:moveTo>
                <a:cubicBezTo>
                  <a:pt x="13424" y="1228"/>
                  <a:pt x="13385" y="1280"/>
                  <a:pt x="13347" y="1340"/>
                </a:cubicBezTo>
                <a:lnTo>
                  <a:pt x="13281" y="1449"/>
                </a:lnTo>
                <a:lnTo>
                  <a:pt x="13336" y="1938"/>
                </a:lnTo>
                <a:cubicBezTo>
                  <a:pt x="13366" y="2207"/>
                  <a:pt x="13399" y="2423"/>
                  <a:pt x="13408" y="2418"/>
                </a:cubicBezTo>
                <a:cubicBezTo>
                  <a:pt x="13417" y="2412"/>
                  <a:pt x="13441" y="2341"/>
                  <a:pt x="13463" y="2259"/>
                </a:cubicBezTo>
                <a:cubicBezTo>
                  <a:pt x="13501" y="2122"/>
                  <a:pt x="13502" y="2073"/>
                  <a:pt x="13475" y="1670"/>
                </a:cubicBezTo>
                <a:cubicBezTo>
                  <a:pt x="13458" y="1428"/>
                  <a:pt x="13439" y="1228"/>
                  <a:pt x="13431" y="1228"/>
                </a:cubicBezTo>
                <a:close/>
                <a:moveTo>
                  <a:pt x="21428" y="1246"/>
                </a:moveTo>
                <a:cubicBezTo>
                  <a:pt x="21410" y="1216"/>
                  <a:pt x="21382" y="1272"/>
                  <a:pt x="21326" y="1382"/>
                </a:cubicBezTo>
                <a:lnTo>
                  <a:pt x="21280" y="1473"/>
                </a:lnTo>
                <a:lnTo>
                  <a:pt x="21335" y="1953"/>
                </a:lnTo>
                <a:cubicBezTo>
                  <a:pt x="21365" y="2216"/>
                  <a:pt x="21392" y="2430"/>
                  <a:pt x="21396" y="2430"/>
                </a:cubicBezTo>
                <a:cubicBezTo>
                  <a:pt x="21413" y="2430"/>
                  <a:pt x="21472" y="2251"/>
                  <a:pt x="21486" y="2156"/>
                </a:cubicBezTo>
                <a:cubicBezTo>
                  <a:pt x="21494" y="2096"/>
                  <a:pt x="21488" y="1857"/>
                  <a:pt x="21471" y="1623"/>
                </a:cubicBezTo>
                <a:cubicBezTo>
                  <a:pt x="21455" y="1392"/>
                  <a:pt x="21446" y="1276"/>
                  <a:pt x="21428" y="1246"/>
                </a:cubicBezTo>
                <a:close/>
                <a:moveTo>
                  <a:pt x="18719" y="1258"/>
                </a:moveTo>
                <a:cubicBezTo>
                  <a:pt x="18700" y="1239"/>
                  <a:pt x="18210" y="1371"/>
                  <a:pt x="18110" y="1423"/>
                </a:cubicBezTo>
                <a:cubicBezTo>
                  <a:pt x="18012" y="1474"/>
                  <a:pt x="17987" y="1516"/>
                  <a:pt x="17963" y="1679"/>
                </a:cubicBezTo>
                <a:lnTo>
                  <a:pt x="17948" y="1779"/>
                </a:lnTo>
                <a:lnTo>
                  <a:pt x="18171" y="1988"/>
                </a:lnTo>
                <a:cubicBezTo>
                  <a:pt x="18294" y="2103"/>
                  <a:pt x="18389" y="2207"/>
                  <a:pt x="18383" y="2218"/>
                </a:cubicBezTo>
                <a:cubicBezTo>
                  <a:pt x="18362" y="2252"/>
                  <a:pt x="17810" y="2243"/>
                  <a:pt x="17789" y="2209"/>
                </a:cubicBezTo>
                <a:cubicBezTo>
                  <a:pt x="17779" y="2192"/>
                  <a:pt x="17774" y="2106"/>
                  <a:pt x="17777" y="2020"/>
                </a:cubicBezTo>
                <a:lnTo>
                  <a:pt x="17783" y="1864"/>
                </a:lnTo>
                <a:lnTo>
                  <a:pt x="17722" y="1938"/>
                </a:lnTo>
                <a:cubicBezTo>
                  <a:pt x="17674" y="1996"/>
                  <a:pt x="17665" y="2031"/>
                  <a:pt x="17670" y="2118"/>
                </a:cubicBezTo>
                <a:lnTo>
                  <a:pt x="17676" y="2226"/>
                </a:lnTo>
                <a:lnTo>
                  <a:pt x="17557" y="2226"/>
                </a:lnTo>
                <a:lnTo>
                  <a:pt x="17438" y="2226"/>
                </a:lnTo>
                <a:lnTo>
                  <a:pt x="17438" y="2129"/>
                </a:lnTo>
                <a:cubicBezTo>
                  <a:pt x="17438" y="2076"/>
                  <a:pt x="17448" y="2001"/>
                  <a:pt x="17459" y="1962"/>
                </a:cubicBezTo>
                <a:lnTo>
                  <a:pt x="17479" y="1891"/>
                </a:lnTo>
                <a:lnTo>
                  <a:pt x="17401" y="1964"/>
                </a:lnTo>
                <a:cubicBezTo>
                  <a:pt x="17353" y="2013"/>
                  <a:pt x="17320" y="2077"/>
                  <a:pt x="17311" y="2135"/>
                </a:cubicBezTo>
                <a:lnTo>
                  <a:pt x="17296" y="2226"/>
                </a:lnTo>
                <a:lnTo>
                  <a:pt x="17131" y="2229"/>
                </a:lnTo>
                <a:cubicBezTo>
                  <a:pt x="16898" y="2235"/>
                  <a:pt x="16875" y="2211"/>
                  <a:pt x="16934" y="2017"/>
                </a:cubicBezTo>
                <a:cubicBezTo>
                  <a:pt x="16959" y="1937"/>
                  <a:pt x="16974" y="1866"/>
                  <a:pt x="16969" y="1861"/>
                </a:cubicBezTo>
                <a:cubicBezTo>
                  <a:pt x="16964" y="1856"/>
                  <a:pt x="16924" y="1896"/>
                  <a:pt x="16876" y="1950"/>
                </a:cubicBezTo>
                <a:cubicBezTo>
                  <a:pt x="16820" y="2013"/>
                  <a:pt x="16789" y="2071"/>
                  <a:pt x="16789" y="2115"/>
                </a:cubicBezTo>
                <a:cubicBezTo>
                  <a:pt x="16789" y="2152"/>
                  <a:pt x="16776" y="2193"/>
                  <a:pt x="16760" y="2209"/>
                </a:cubicBezTo>
                <a:cubicBezTo>
                  <a:pt x="16725" y="2245"/>
                  <a:pt x="16278" y="2251"/>
                  <a:pt x="16256" y="2215"/>
                </a:cubicBezTo>
                <a:cubicBezTo>
                  <a:pt x="16248" y="2201"/>
                  <a:pt x="16264" y="2149"/>
                  <a:pt x="16291" y="2103"/>
                </a:cubicBezTo>
                <a:cubicBezTo>
                  <a:pt x="16371" y="1965"/>
                  <a:pt x="16337" y="1771"/>
                  <a:pt x="16230" y="1744"/>
                </a:cubicBezTo>
                <a:cubicBezTo>
                  <a:pt x="16105" y="1712"/>
                  <a:pt x="15730" y="1989"/>
                  <a:pt x="15685" y="2147"/>
                </a:cubicBezTo>
                <a:lnTo>
                  <a:pt x="15662" y="2226"/>
                </a:lnTo>
                <a:lnTo>
                  <a:pt x="15283" y="2232"/>
                </a:lnTo>
                <a:cubicBezTo>
                  <a:pt x="14923" y="2239"/>
                  <a:pt x="14899" y="2235"/>
                  <a:pt x="14837" y="2185"/>
                </a:cubicBezTo>
                <a:cubicBezTo>
                  <a:pt x="14740" y="2108"/>
                  <a:pt x="14702" y="2001"/>
                  <a:pt x="14732" y="1891"/>
                </a:cubicBezTo>
                <a:cubicBezTo>
                  <a:pt x="14766" y="1767"/>
                  <a:pt x="14744" y="1758"/>
                  <a:pt x="14697" y="1876"/>
                </a:cubicBezTo>
                <a:cubicBezTo>
                  <a:pt x="14635" y="2036"/>
                  <a:pt x="14625" y="2218"/>
                  <a:pt x="14671" y="2318"/>
                </a:cubicBezTo>
                <a:cubicBezTo>
                  <a:pt x="14693" y="2365"/>
                  <a:pt x="14728" y="2413"/>
                  <a:pt x="14750" y="2424"/>
                </a:cubicBezTo>
                <a:cubicBezTo>
                  <a:pt x="14771" y="2435"/>
                  <a:pt x="15135" y="2447"/>
                  <a:pt x="15558" y="2453"/>
                </a:cubicBezTo>
                <a:cubicBezTo>
                  <a:pt x="16462" y="2467"/>
                  <a:pt x="16668" y="2463"/>
                  <a:pt x="16723" y="2415"/>
                </a:cubicBezTo>
                <a:cubicBezTo>
                  <a:pt x="16757" y="2385"/>
                  <a:pt x="16763" y="2383"/>
                  <a:pt x="16781" y="2415"/>
                </a:cubicBezTo>
                <a:cubicBezTo>
                  <a:pt x="16803" y="2455"/>
                  <a:pt x="16860" y="2460"/>
                  <a:pt x="17360" y="2456"/>
                </a:cubicBezTo>
                <a:cubicBezTo>
                  <a:pt x="17553" y="2455"/>
                  <a:pt x="17693" y="2444"/>
                  <a:pt x="17702" y="2430"/>
                </a:cubicBezTo>
                <a:cubicBezTo>
                  <a:pt x="17712" y="2413"/>
                  <a:pt x="17728" y="2416"/>
                  <a:pt x="17751" y="2435"/>
                </a:cubicBezTo>
                <a:cubicBezTo>
                  <a:pt x="17777" y="2457"/>
                  <a:pt x="17868" y="2464"/>
                  <a:pt x="18064" y="2459"/>
                </a:cubicBezTo>
                <a:lnTo>
                  <a:pt x="18339" y="2450"/>
                </a:lnTo>
                <a:lnTo>
                  <a:pt x="18406" y="2368"/>
                </a:lnTo>
                <a:lnTo>
                  <a:pt x="18475" y="2282"/>
                </a:lnTo>
                <a:lnTo>
                  <a:pt x="18568" y="2374"/>
                </a:lnTo>
                <a:lnTo>
                  <a:pt x="18658" y="2465"/>
                </a:lnTo>
                <a:lnTo>
                  <a:pt x="18922" y="2459"/>
                </a:lnTo>
                <a:cubicBezTo>
                  <a:pt x="19171" y="2453"/>
                  <a:pt x="19187" y="2449"/>
                  <a:pt x="19232" y="2391"/>
                </a:cubicBezTo>
                <a:lnTo>
                  <a:pt x="19278" y="2330"/>
                </a:lnTo>
                <a:lnTo>
                  <a:pt x="19333" y="2397"/>
                </a:lnTo>
                <a:cubicBezTo>
                  <a:pt x="19384" y="2463"/>
                  <a:pt x="19389" y="2463"/>
                  <a:pt x="19617" y="2459"/>
                </a:cubicBezTo>
                <a:cubicBezTo>
                  <a:pt x="19789" y="2456"/>
                  <a:pt x="19857" y="2448"/>
                  <a:pt x="19884" y="2421"/>
                </a:cubicBezTo>
                <a:cubicBezTo>
                  <a:pt x="19915" y="2388"/>
                  <a:pt x="19924" y="2386"/>
                  <a:pt x="19962" y="2421"/>
                </a:cubicBezTo>
                <a:cubicBezTo>
                  <a:pt x="19994" y="2450"/>
                  <a:pt x="20048" y="2460"/>
                  <a:pt x="20199" y="2456"/>
                </a:cubicBezTo>
                <a:cubicBezTo>
                  <a:pt x="20456" y="2450"/>
                  <a:pt x="20442" y="2449"/>
                  <a:pt x="20640" y="2468"/>
                </a:cubicBezTo>
                <a:lnTo>
                  <a:pt x="20811" y="2486"/>
                </a:lnTo>
                <a:lnTo>
                  <a:pt x="20857" y="2380"/>
                </a:lnTo>
                <a:cubicBezTo>
                  <a:pt x="20892" y="2300"/>
                  <a:pt x="20904" y="2224"/>
                  <a:pt x="20903" y="2070"/>
                </a:cubicBezTo>
                <a:lnTo>
                  <a:pt x="20903" y="1864"/>
                </a:lnTo>
                <a:lnTo>
                  <a:pt x="20834" y="1947"/>
                </a:lnTo>
                <a:cubicBezTo>
                  <a:pt x="20787" y="2002"/>
                  <a:pt x="20763" y="2060"/>
                  <a:pt x="20758" y="2126"/>
                </a:cubicBezTo>
                <a:cubicBezTo>
                  <a:pt x="20752" y="2221"/>
                  <a:pt x="20749" y="2225"/>
                  <a:pt x="20663" y="2232"/>
                </a:cubicBezTo>
                <a:cubicBezTo>
                  <a:pt x="20553" y="2242"/>
                  <a:pt x="20534" y="2204"/>
                  <a:pt x="20567" y="2041"/>
                </a:cubicBezTo>
                <a:cubicBezTo>
                  <a:pt x="20583" y="1962"/>
                  <a:pt x="20581" y="1927"/>
                  <a:pt x="20564" y="1932"/>
                </a:cubicBezTo>
                <a:cubicBezTo>
                  <a:pt x="20521" y="1947"/>
                  <a:pt x="20451" y="2061"/>
                  <a:pt x="20434" y="2144"/>
                </a:cubicBezTo>
                <a:cubicBezTo>
                  <a:pt x="20418" y="2224"/>
                  <a:pt x="20417" y="2225"/>
                  <a:pt x="20286" y="2229"/>
                </a:cubicBezTo>
                <a:cubicBezTo>
                  <a:pt x="20211" y="2232"/>
                  <a:pt x="20135" y="2220"/>
                  <a:pt x="20112" y="2203"/>
                </a:cubicBezTo>
                <a:cubicBezTo>
                  <a:pt x="20075" y="2175"/>
                  <a:pt x="20075" y="2166"/>
                  <a:pt x="20112" y="2035"/>
                </a:cubicBezTo>
                <a:cubicBezTo>
                  <a:pt x="20134" y="1959"/>
                  <a:pt x="20146" y="1893"/>
                  <a:pt x="20141" y="1888"/>
                </a:cubicBezTo>
                <a:cubicBezTo>
                  <a:pt x="20117" y="1863"/>
                  <a:pt x="19991" y="2038"/>
                  <a:pt x="19970" y="2126"/>
                </a:cubicBezTo>
                <a:lnTo>
                  <a:pt x="19947" y="2226"/>
                </a:lnTo>
                <a:lnTo>
                  <a:pt x="19736" y="2232"/>
                </a:lnTo>
                <a:cubicBezTo>
                  <a:pt x="19443" y="2242"/>
                  <a:pt x="19414" y="2221"/>
                  <a:pt x="19414" y="1994"/>
                </a:cubicBezTo>
                <a:cubicBezTo>
                  <a:pt x="19414" y="1842"/>
                  <a:pt x="19409" y="1828"/>
                  <a:pt x="19377" y="1856"/>
                </a:cubicBezTo>
                <a:cubicBezTo>
                  <a:pt x="19318" y="1905"/>
                  <a:pt x="19291" y="1972"/>
                  <a:pt x="19275" y="2103"/>
                </a:cubicBezTo>
                <a:lnTo>
                  <a:pt x="19261" y="2226"/>
                </a:lnTo>
                <a:lnTo>
                  <a:pt x="18988" y="2232"/>
                </a:lnTo>
                <a:lnTo>
                  <a:pt x="18716" y="2238"/>
                </a:lnTo>
                <a:lnTo>
                  <a:pt x="18423" y="1956"/>
                </a:lnTo>
                <a:cubicBezTo>
                  <a:pt x="18253" y="1790"/>
                  <a:pt x="18136" y="1657"/>
                  <a:pt x="18142" y="1638"/>
                </a:cubicBezTo>
                <a:cubicBezTo>
                  <a:pt x="18148" y="1619"/>
                  <a:pt x="18268" y="1571"/>
                  <a:pt x="18420" y="1529"/>
                </a:cubicBezTo>
                <a:lnTo>
                  <a:pt x="18693" y="1455"/>
                </a:lnTo>
                <a:lnTo>
                  <a:pt x="18710" y="1361"/>
                </a:lnTo>
                <a:cubicBezTo>
                  <a:pt x="18721" y="1310"/>
                  <a:pt x="18725" y="1264"/>
                  <a:pt x="18719" y="1258"/>
                </a:cubicBezTo>
                <a:close/>
                <a:moveTo>
                  <a:pt x="19272" y="1281"/>
                </a:moveTo>
                <a:lnTo>
                  <a:pt x="19206" y="1337"/>
                </a:lnTo>
                <a:lnTo>
                  <a:pt x="19142" y="1393"/>
                </a:lnTo>
                <a:lnTo>
                  <a:pt x="19052" y="1343"/>
                </a:lnTo>
                <a:lnTo>
                  <a:pt x="18965" y="1290"/>
                </a:lnTo>
                <a:lnTo>
                  <a:pt x="18898" y="1358"/>
                </a:lnTo>
                <a:lnTo>
                  <a:pt x="18835" y="1423"/>
                </a:lnTo>
                <a:lnTo>
                  <a:pt x="18890" y="1470"/>
                </a:lnTo>
                <a:cubicBezTo>
                  <a:pt x="18958" y="1527"/>
                  <a:pt x="19029" y="1531"/>
                  <a:pt x="19087" y="1479"/>
                </a:cubicBezTo>
                <a:cubicBezTo>
                  <a:pt x="19127" y="1442"/>
                  <a:pt x="19139" y="1440"/>
                  <a:pt x="19229" y="1482"/>
                </a:cubicBezTo>
                <a:cubicBezTo>
                  <a:pt x="19332" y="1529"/>
                  <a:pt x="19371" y="1519"/>
                  <a:pt x="19429" y="1432"/>
                </a:cubicBezTo>
                <a:cubicBezTo>
                  <a:pt x="19456" y="1389"/>
                  <a:pt x="19450" y="1379"/>
                  <a:pt x="19365" y="1332"/>
                </a:cubicBezTo>
                <a:lnTo>
                  <a:pt x="19272" y="1281"/>
                </a:lnTo>
                <a:close/>
                <a:moveTo>
                  <a:pt x="11328" y="1305"/>
                </a:moveTo>
                <a:cubicBezTo>
                  <a:pt x="11300" y="1304"/>
                  <a:pt x="11270" y="1319"/>
                  <a:pt x="11235" y="1352"/>
                </a:cubicBezTo>
                <a:cubicBezTo>
                  <a:pt x="11167" y="1417"/>
                  <a:pt x="11168" y="1437"/>
                  <a:pt x="11235" y="1493"/>
                </a:cubicBezTo>
                <a:cubicBezTo>
                  <a:pt x="11301" y="1549"/>
                  <a:pt x="11332" y="1552"/>
                  <a:pt x="11406" y="1502"/>
                </a:cubicBezTo>
                <a:cubicBezTo>
                  <a:pt x="11478" y="1455"/>
                  <a:pt x="11481" y="1426"/>
                  <a:pt x="11415" y="1355"/>
                </a:cubicBezTo>
                <a:cubicBezTo>
                  <a:pt x="11383" y="1320"/>
                  <a:pt x="11356" y="1306"/>
                  <a:pt x="11328" y="1305"/>
                </a:cubicBezTo>
                <a:close/>
                <a:moveTo>
                  <a:pt x="15903" y="1326"/>
                </a:moveTo>
                <a:cubicBezTo>
                  <a:pt x="15873" y="1326"/>
                  <a:pt x="15733" y="1463"/>
                  <a:pt x="15749" y="1476"/>
                </a:cubicBezTo>
                <a:cubicBezTo>
                  <a:pt x="15755" y="1480"/>
                  <a:pt x="15790" y="1508"/>
                  <a:pt x="15827" y="1538"/>
                </a:cubicBezTo>
                <a:cubicBezTo>
                  <a:pt x="15888" y="1584"/>
                  <a:pt x="15904" y="1587"/>
                  <a:pt x="15946" y="1558"/>
                </a:cubicBezTo>
                <a:cubicBezTo>
                  <a:pt x="16038" y="1496"/>
                  <a:pt x="16045" y="1451"/>
                  <a:pt x="15984" y="1385"/>
                </a:cubicBezTo>
                <a:cubicBezTo>
                  <a:pt x="15953" y="1351"/>
                  <a:pt x="15918" y="1326"/>
                  <a:pt x="15903" y="1326"/>
                </a:cubicBezTo>
                <a:close/>
                <a:moveTo>
                  <a:pt x="17143" y="1452"/>
                </a:moveTo>
                <a:cubicBezTo>
                  <a:pt x="17126" y="1452"/>
                  <a:pt x="17115" y="1462"/>
                  <a:pt x="17093" y="1482"/>
                </a:cubicBezTo>
                <a:cubicBezTo>
                  <a:pt x="17034" y="1536"/>
                  <a:pt x="17037" y="1576"/>
                  <a:pt x="17102" y="1608"/>
                </a:cubicBezTo>
                <a:cubicBezTo>
                  <a:pt x="17182" y="1647"/>
                  <a:pt x="17226" y="1641"/>
                  <a:pt x="17273" y="1588"/>
                </a:cubicBezTo>
                <a:cubicBezTo>
                  <a:pt x="17322" y="1533"/>
                  <a:pt x="17324" y="1536"/>
                  <a:pt x="17218" y="1482"/>
                </a:cubicBezTo>
                <a:cubicBezTo>
                  <a:pt x="17181" y="1462"/>
                  <a:pt x="17159" y="1452"/>
                  <a:pt x="17143" y="1452"/>
                </a:cubicBezTo>
                <a:close/>
                <a:moveTo>
                  <a:pt x="17461" y="1452"/>
                </a:moveTo>
                <a:cubicBezTo>
                  <a:pt x="17442" y="1453"/>
                  <a:pt x="17424" y="1462"/>
                  <a:pt x="17395" y="1482"/>
                </a:cubicBezTo>
                <a:cubicBezTo>
                  <a:pt x="17317" y="1534"/>
                  <a:pt x="17317" y="1543"/>
                  <a:pt x="17398" y="1594"/>
                </a:cubicBezTo>
                <a:cubicBezTo>
                  <a:pt x="17488" y="1650"/>
                  <a:pt x="17535" y="1646"/>
                  <a:pt x="17580" y="1576"/>
                </a:cubicBezTo>
                <a:cubicBezTo>
                  <a:pt x="17618" y="1517"/>
                  <a:pt x="17615" y="1517"/>
                  <a:pt x="17537" y="1479"/>
                </a:cubicBezTo>
                <a:cubicBezTo>
                  <a:pt x="17500" y="1461"/>
                  <a:pt x="17481" y="1452"/>
                  <a:pt x="17461" y="1452"/>
                </a:cubicBezTo>
                <a:close/>
                <a:moveTo>
                  <a:pt x="6153" y="1458"/>
                </a:moveTo>
                <a:cubicBezTo>
                  <a:pt x="6088" y="1443"/>
                  <a:pt x="6011" y="1483"/>
                  <a:pt x="5910" y="1576"/>
                </a:cubicBezTo>
                <a:cubicBezTo>
                  <a:pt x="5783" y="1692"/>
                  <a:pt x="5687" y="1866"/>
                  <a:pt x="5707" y="1944"/>
                </a:cubicBezTo>
                <a:cubicBezTo>
                  <a:pt x="5745" y="2090"/>
                  <a:pt x="6082" y="2113"/>
                  <a:pt x="6182" y="1976"/>
                </a:cubicBezTo>
                <a:cubicBezTo>
                  <a:pt x="6207" y="1942"/>
                  <a:pt x="6215" y="1941"/>
                  <a:pt x="6246" y="1973"/>
                </a:cubicBezTo>
                <a:cubicBezTo>
                  <a:pt x="6298" y="2027"/>
                  <a:pt x="6333" y="2179"/>
                  <a:pt x="6301" y="2212"/>
                </a:cubicBezTo>
                <a:cubicBezTo>
                  <a:pt x="6284" y="2229"/>
                  <a:pt x="6066" y="2238"/>
                  <a:pt x="5635" y="2238"/>
                </a:cubicBezTo>
                <a:lnTo>
                  <a:pt x="4995" y="2238"/>
                </a:lnTo>
                <a:lnTo>
                  <a:pt x="4931" y="2359"/>
                </a:lnTo>
                <a:cubicBezTo>
                  <a:pt x="4858" y="2493"/>
                  <a:pt x="4856" y="2491"/>
                  <a:pt x="5038" y="2509"/>
                </a:cubicBezTo>
                <a:cubicBezTo>
                  <a:pt x="5121" y="2517"/>
                  <a:pt x="5171" y="2540"/>
                  <a:pt x="5221" y="2589"/>
                </a:cubicBezTo>
                <a:cubicBezTo>
                  <a:pt x="5309" y="2674"/>
                  <a:pt x="5287" y="2704"/>
                  <a:pt x="5099" y="2745"/>
                </a:cubicBezTo>
                <a:cubicBezTo>
                  <a:pt x="4789" y="2811"/>
                  <a:pt x="4592" y="2779"/>
                  <a:pt x="4444" y="2639"/>
                </a:cubicBezTo>
                <a:cubicBezTo>
                  <a:pt x="4320" y="2521"/>
                  <a:pt x="4350" y="2355"/>
                  <a:pt x="4528" y="2162"/>
                </a:cubicBezTo>
                <a:cubicBezTo>
                  <a:pt x="4562" y="2125"/>
                  <a:pt x="4583" y="2088"/>
                  <a:pt x="4574" y="2079"/>
                </a:cubicBezTo>
                <a:cubicBezTo>
                  <a:pt x="4529" y="2033"/>
                  <a:pt x="4292" y="2395"/>
                  <a:pt x="4253" y="2571"/>
                </a:cubicBezTo>
                <a:cubicBezTo>
                  <a:pt x="4211" y="2760"/>
                  <a:pt x="4277" y="2883"/>
                  <a:pt x="4456" y="2951"/>
                </a:cubicBezTo>
                <a:cubicBezTo>
                  <a:pt x="4650" y="3024"/>
                  <a:pt x="5148" y="2941"/>
                  <a:pt x="5284" y="2812"/>
                </a:cubicBezTo>
                <a:cubicBezTo>
                  <a:pt x="5312" y="2786"/>
                  <a:pt x="5368" y="2699"/>
                  <a:pt x="5409" y="2621"/>
                </a:cubicBezTo>
                <a:cubicBezTo>
                  <a:pt x="5450" y="2543"/>
                  <a:pt x="5485" y="2476"/>
                  <a:pt x="5487" y="2474"/>
                </a:cubicBezTo>
                <a:cubicBezTo>
                  <a:pt x="5490" y="2471"/>
                  <a:pt x="5695" y="2464"/>
                  <a:pt x="5942" y="2456"/>
                </a:cubicBezTo>
                <a:lnTo>
                  <a:pt x="6391" y="2441"/>
                </a:lnTo>
                <a:lnTo>
                  <a:pt x="6420" y="2274"/>
                </a:lnTo>
                <a:cubicBezTo>
                  <a:pt x="6456" y="2061"/>
                  <a:pt x="6430" y="1876"/>
                  <a:pt x="6336" y="1673"/>
                </a:cubicBezTo>
                <a:cubicBezTo>
                  <a:pt x="6277" y="1544"/>
                  <a:pt x="6219" y="1473"/>
                  <a:pt x="6153" y="1458"/>
                </a:cubicBezTo>
                <a:close/>
                <a:moveTo>
                  <a:pt x="1640" y="1567"/>
                </a:moveTo>
                <a:lnTo>
                  <a:pt x="1582" y="1667"/>
                </a:lnTo>
                <a:lnTo>
                  <a:pt x="1527" y="1770"/>
                </a:lnTo>
                <a:lnTo>
                  <a:pt x="1579" y="1967"/>
                </a:lnTo>
                <a:cubicBezTo>
                  <a:pt x="1607" y="2076"/>
                  <a:pt x="1624" y="2179"/>
                  <a:pt x="1616" y="2200"/>
                </a:cubicBezTo>
                <a:cubicBezTo>
                  <a:pt x="1605" y="2231"/>
                  <a:pt x="1555" y="2238"/>
                  <a:pt x="1332" y="2238"/>
                </a:cubicBezTo>
                <a:cubicBezTo>
                  <a:pt x="1032" y="2238"/>
                  <a:pt x="1002" y="2226"/>
                  <a:pt x="1002" y="2088"/>
                </a:cubicBezTo>
                <a:lnTo>
                  <a:pt x="1002" y="2009"/>
                </a:lnTo>
                <a:lnTo>
                  <a:pt x="970" y="2088"/>
                </a:lnTo>
                <a:cubicBezTo>
                  <a:pt x="953" y="2132"/>
                  <a:pt x="932" y="2233"/>
                  <a:pt x="924" y="2312"/>
                </a:cubicBezTo>
                <a:lnTo>
                  <a:pt x="907" y="2453"/>
                </a:lnTo>
                <a:lnTo>
                  <a:pt x="1219" y="2453"/>
                </a:lnTo>
                <a:lnTo>
                  <a:pt x="1529" y="2453"/>
                </a:lnTo>
                <a:lnTo>
                  <a:pt x="1564" y="2383"/>
                </a:lnTo>
                <a:cubicBezTo>
                  <a:pt x="1611" y="2291"/>
                  <a:pt x="1644" y="2292"/>
                  <a:pt x="1677" y="2383"/>
                </a:cubicBezTo>
                <a:cubicBezTo>
                  <a:pt x="1698" y="2439"/>
                  <a:pt x="1720" y="2454"/>
                  <a:pt x="1787" y="2462"/>
                </a:cubicBezTo>
                <a:cubicBezTo>
                  <a:pt x="1834" y="2467"/>
                  <a:pt x="1903" y="2467"/>
                  <a:pt x="1941" y="2462"/>
                </a:cubicBezTo>
                <a:cubicBezTo>
                  <a:pt x="1978" y="2457"/>
                  <a:pt x="2209" y="2453"/>
                  <a:pt x="2454" y="2453"/>
                </a:cubicBezTo>
                <a:lnTo>
                  <a:pt x="2897" y="2453"/>
                </a:lnTo>
                <a:lnTo>
                  <a:pt x="2958" y="2344"/>
                </a:lnTo>
                <a:cubicBezTo>
                  <a:pt x="2991" y="2283"/>
                  <a:pt x="3019" y="2228"/>
                  <a:pt x="3019" y="2221"/>
                </a:cubicBezTo>
                <a:cubicBezTo>
                  <a:pt x="3019" y="2214"/>
                  <a:pt x="2899" y="2215"/>
                  <a:pt x="2749" y="2224"/>
                </a:cubicBezTo>
                <a:lnTo>
                  <a:pt x="2477" y="2238"/>
                </a:lnTo>
                <a:lnTo>
                  <a:pt x="2355" y="2120"/>
                </a:lnTo>
                <a:cubicBezTo>
                  <a:pt x="2289" y="2055"/>
                  <a:pt x="2239" y="1988"/>
                  <a:pt x="2245" y="1970"/>
                </a:cubicBezTo>
                <a:cubicBezTo>
                  <a:pt x="2278" y="1870"/>
                  <a:pt x="2626" y="1855"/>
                  <a:pt x="2804" y="1947"/>
                </a:cubicBezTo>
                <a:cubicBezTo>
                  <a:pt x="2859" y="1975"/>
                  <a:pt x="2903" y="1991"/>
                  <a:pt x="2903" y="1982"/>
                </a:cubicBezTo>
                <a:cubicBezTo>
                  <a:pt x="2903" y="1973"/>
                  <a:pt x="2874" y="1921"/>
                  <a:pt x="2842" y="1864"/>
                </a:cubicBezTo>
                <a:cubicBezTo>
                  <a:pt x="2775" y="1749"/>
                  <a:pt x="2655" y="1661"/>
                  <a:pt x="2561" y="1661"/>
                </a:cubicBezTo>
                <a:cubicBezTo>
                  <a:pt x="2474" y="1661"/>
                  <a:pt x="2337" y="1736"/>
                  <a:pt x="2251" y="1832"/>
                </a:cubicBezTo>
                <a:cubicBezTo>
                  <a:pt x="2108" y="1992"/>
                  <a:pt x="2087" y="2024"/>
                  <a:pt x="2074" y="2123"/>
                </a:cubicBezTo>
                <a:lnTo>
                  <a:pt x="2063" y="2226"/>
                </a:lnTo>
                <a:lnTo>
                  <a:pt x="1950" y="2232"/>
                </a:lnTo>
                <a:cubicBezTo>
                  <a:pt x="1807" y="2242"/>
                  <a:pt x="1793" y="2219"/>
                  <a:pt x="1706" y="1850"/>
                </a:cubicBezTo>
                <a:lnTo>
                  <a:pt x="1640" y="1567"/>
                </a:lnTo>
                <a:close/>
                <a:moveTo>
                  <a:pt x="313" y="1611"/>
                </a:moveTo>
                <a:lnTo>
                  <a:pt x="284" y="1702"/>
                </a:lnTo>
                <a:cubicBezTo>
                  <a:pt x="240" y="1845"/>
                  <a:pt x="244" y="1864"/>
                  <a:pt x="356" y="1944"/>
                </a:cubicBezTo>
                <a:cubicBezTo>
                  <a:pt x="466" y="2023"/>
                  <a:pt x="549" y="2146"/>
                  <a:pt x="527" y="2203"/>
                </a:cubicBezTo>
                <a:cubicBezTo>
                  <a:pt x="517" y="2229"/>
                  <a:pt x="456" y="2238"/>
                  <a:pt x="263" y="2238"/>
                </a:cubicBezTo>
                <a:lnTo>
                  <a:pt x="14" y="2238"/>
                </a:lnTo>
                <a:lnTo>
                  <a:pt x="14" y="2309"/>
                </a:lnTo>
                <a:cubicBezTo>
                  <a:pt x="14" y="2347"/>
                  <a:pt x="11" y="2397"/>
                  <a:pt x="3" y="2418"/>
                </a:cubicBezTo>
                <a:cubicBezTo>
                  <a:pt x="-10" y="2451"/>
                  <a:pt x="24" y="2453"/>
                  <a:pt x="295" y="2453"/>
                </a:cubicBezTo>
                <a:cubicBezTo>
                  <a:pt x="481" y="2453"/>
                  <a:pt x="611" y="2444"/>
                  <a:pt x="620" y="2430"/>
                </a:cubicBezTo>
                <a:cubicBezTo>
                  <a:pt x="652" y="2377"/>
                  <a:pt x="661" y="2138"/>
                  <a:pt x="634" y="2032"/>
                </a:cubicBezTo>
                <a:cubicBezTo>
                  <a:pt x="599" y="1889"/>
                  <a:pt x="503" y="1744"/>
                  <a:pt x="397" y="1670"/>
                </a:cubicBezTo>
                <a:lnTo>
                  <a:pt x="313" y="1611"/>
                </a:lnTo>
                <a:close/>
                <a:moveTo>
                  <a:pt x="8906" y="1726"/>
                </a:moveTo>
                <a:lnTo>
                  <a:pt x="8851" y="1820"/>
                </a:lnTo>
                <a:cubicBezTo>
                  <a:pt x="8781" y="1935"/>
                  <a:pt x="8780" y="1950"/>
                  <a:pt x="8842" y="2070"/>
                </a:cubicBezTo>
                <a:cubicBezTo>
                  <a:pt x="8930" y="2242"/>
                  <a:pt x="8927" y="2241"/>
                  <a:pt x="8393" y="2232"/>
                </a:cubicBezTo>
                <a:lnTo>
                  <a:pt x="7921" y="2226"/>
                </a:lnTo>
                <a:lnTo>
                  <a:pt x="7845" y="2153"/>
                </a:lnTo>
                <a:cubicBezTo>
                  <a:pt x="7773" y="2083"/>
                  <a:pt x="7771" y="2077"/>
                  <a:pt x="7782" y="1920"/>
                </a:cubicBezTo>
                <a:cubicBezTo>
                  <a:pt x="7788" y="1831"/>
                  <a:pt x="7788" y="1758"/>
                  <a:pt x="7785" y="1758"/>
                </a:cubicBezTo>
                <a:cubicBezTo>
                  <a:pt x="7757" y="1758"/>
                  <a:pt x="7682" y="2047"/>
                  <a:pt x="7677" y="2168"/>
                </a:cubicBezTo>
                <a:cubicBezTo>
                  <a:pt x="7672" y="2310"/>
                  <a:pt x="7675" y="2319"/>
                  <a:pt x="7753" y="2385"/>
                </a:cubicBezTo>
                <a:lnTo>
                  <a:pt x="7834" y="2453"/>
                </a:lnTo>
                <a:lnTo>
                  <a:pt x="8370" y="2453"/>
                </a:lnTo>
                <a:lnTo>
                  <a:pt x="8906" y="2453"/>
                </a:lnTo>
                <a:lnTo>
                  <a:pt x="8955" y="2315"/>
                </a:lnTo>
                <a:cubicBezTo>
                  <a:pt x="9024" y="2126"/>
                  <a:pt x="9028" y="1965"/>
                  <a:pt x="8961" y="1832"/>
                </a:cubicBezTo>
                <a:lnTo>
                  <a:pt x="8906" y="1726"/>
                </a:lnTo>
                <a:close/>
                <a:moveTo>
                  <a:pt x="8402" y="2748"/>
                </a:moveTo>
                <a:cubicBezTo>
                  <a:pt x="8376" y="2747"/>
                  <a:pt x="8350" y="2769"/>
                  <a:pt x="8309" y="2812"/>
                </a:cubicBezTo>
                <a:lnTo>
                  <a:pt x="8245" y="2880"/>
                </a:lnTo>
                <a:lnTo>
                  <a:pt x="8309" y="2933"/>
                </a:lnTo>
                <a:cubicBezTo>
                  <a:pt x="8388" y="2996"/>
                  <a:pt x="8433" y="2996"/>
                  <a:pt x="8509" y="2936"/>
                </a:cubicBezTo>
                <a:lnTo>
                  <a:pt x="8567" y="2889"/>
                </a:lnTo>
                <a:lnTo>
                  <a:pt x="8497" y="2815"/>
                </a:lnTo>
                <a:cubicBezTo>
                  <a:pt x="8455" y="2770"/>
                  <a:pt x="8428" y="2748"/>
                  <a:pt x="8402" y="2748"/>
                </a:cubicBezTo>
                <a:close/>
                <a:moveTo>
                  <a:pt x="4543" y="3127"/>
                </a:moveTo>
                <a:lnTo>
                  <a:pt x="4488" y="3186"/>
                </a:lnTo>
                <a:lnTo>
                  <a:pt x="4435" y="3245"/>
                </a:lnTo>
                <a:lnTo>
                  <a:pt x="4502" y="3280"/>
                </a:lnTo>
                <a:cubicBezTo>
                  <a:pt x="4589" y="3328"/>
                  <a:pt x="4605" y="3330"/>
                  <a:pt x="4659" y="3280"/>
                </a:cubicBezTo>
                <a:cubicBezTo>
                  <a:pt x="4700" y="3242"/>
                  <a:pt x="4705" y="3242"/>
                  <a:pt x="4769" y="3280"/>
                </a:cubicBezTo>
                <a:cubicBezTo>
                  <a:pt x="4853" y="3331"/>
                  <a:pt x="4885" y="3331"/>
                  <a:pt x="4940" y="3280"/>
                </a:cubicBezTo>
                <a:cubicBezTo>
                  <a:pt x="4981" y="3242"/>
                  <a:pt x="4981" y="3237"/>
                  <a:pt x="4908" y="3186"/>
                </a:cubicBezTo>
                <a:lnTo>
                  <a:pt x="4832" y="3133"/>
                </a:lnTo>
                <a:lnTo>
                  <a:pt x="4769" y="3183"/>
                </a:lnTo>
                <a:lnTo>
                  <a:pt x="4705" y="3230"/>
                </a:lnTo>
                <a:lnTo>
                  <a:pt x="4624" y="3180"/>
                </a:lnTo>
                <a:lnTo>
                  <a:pt x="4543" y="3127"/>
                </a:lnTo>
                <a:close/>
                <a:moveTo>
                  <a:pt x="495" y="3192"/>
                </a:moveTo>
                <a:cubicBezTo>
                  <a:pt x="502" y="3173"/>
                  <a:pt x="425" y="3217"/>
                  <a:pt x="321" y="3289"/>
                </a:cubicBezTo>
                <a:cubicBezTo>
                  <a:pt x="218" y="3361"/>
                  <a:pt x="133" y="3430"/>
                  <a:pt x="133" y="3442"/>
                </a:cubicBezTo>
                <a:cubicBezTo>
                  <a:pt x="133" y="3474"/>
                  <a:pt x="479" y="3235"/>
                  <a:pt x="495" y="3192"/>
                </a:cubicBezTo>
                <a:close/>
                <a:moveTo>
                  <a:pt x="17305" y="3204"/>
                </a:moveTo>
                <a:cubicBezTo>
                  <a:pt x="17330" y="3166"/>
                  <a:pt x="17280" y="3191"/>
                  <a:pt x="17149" y="3283"/>
                </a:cubicBezTo>
                <a:cubicBezTo>
                  <a:pt x="17042" y="3358"/>
                  <a:pt x="16942" y="3440"/>
                  <a:pt x="16928" y="3466"/>
                </a:cubicBezTo>
                <a:cubicBezTo>
                  <a:pt x="16895" y="3530"/>
                  <a:pt x="17257" y="3278"/>
                  <a:pt x="17305" y="3204"/>
                </a:cubicBezTo>
                <a:close/>
                <a:moveTo>
                  <a:pt x="501" y="3369"/>
                </a:moveTo>
                <a:cubicBezTo>
                  <a:pt x="474" y="3369"/>
                  <a:pt x="133" y="3617"/>
                  <a:pt x="133" y="3637"/>
                </a:cubicBezTo>
                <a:cubicBezTo>
                  <a:pt x="133" y="3648"/>
                  <a:pt x="213" y="3603"/>
                  <a:pt x="310" y="3537"/>
                </a:cubicBezTo>
                <a:cubicBezTo>
                  <a:pt x="470" y="3427"/>
                  <a:pt x="537" y="3369"/>
                  <a:pt x="501" y="3369"/>
                </a:cubicBezTo>
                <a:close/>
                <a:moveTo>
                  <a:pt x="14906" y="4855"/>
                </a:moveTo>
                <a:cubicBezTo>
                  <a:pt x="14809" y="4901"/>
                  <a:pt x="14745" y="5101"/>
                  <a:pt x="14808" y="5165"/>
                </a:cubicBezTo>
                <a:cubicBezTo>
                  <a:pt x="14854" y="5212"/>
                  <a:pt x="14920" y="5198"/>
                  <a:pt x="14993" y="5123"/>
                </a:cubicBezTo>
                <a:cubicBezTo>
                  <a:pt x="15075" y="5040"/>
                  <a:pt x="15083" y="4934"/>
                  <a:pt x="15013" y="4870"/>
                </a:cubicBezTo>
                <a:cubicBezTo>
                  <a:pt x="14974" y="4834"/>
                  <a:pt x="14956" y="4832"/>
                  <a:pt x="14906" y="4855"/>
                </a:cubicBezTo>
                <a:close/>
                <a:moveTo>
                  <a:pt x="17105" y="5009"/>
                </a:moveTo>
                <a:lnTo>
                  <a:pt x="17038" y="5067"/>
                </a:lnTo>
                <a:lnTo>
                  <a:pt x="16972" y="5123"/>
                </a:lnTo>
                <a:lnTo>
                  <a:pt x="16891" y="5076"/>
                </a:lnTo>
                <a:cubicBezTo>
                  <a:pt x="16787" y="5014"/>
                  <a:pt x="16771" y="5013"/>
                  <a:pt x="16717" y="5079"/>
                </a:cubicBezTo>
                <a:cubicBezTo>
                  <a:pt x="16658" y="5151"/>
                  <a:pt x="16658" y="5164"/>
                  <a:pt x="16734" y="5206"/>
                </a:cubicBezTo>
                <a:cubicBezTo>
                  <a:pt x="16819" y="5253"/>
                  <a:pt x="16858" y="5252"/>
                  <a:pt x="16911" y="5203"/>
                </a:cubicBezTo>
                <a:cubicBezTo>
                  <a:pt x="16952" y="5165"/>
                  <a:pt x="16961" y="5165"/>
                  <a:pt x="17038" y="5203"/>
                </a:cubicBezTo>
                <a:cubicBezTo>
                  <a:pt x="17150" y="5257"/>
                  <a:pt x="17170" y="5255"/>
                  <a:pt x="17244" y="5176"/>
                </a:cubicBezTo>
                <a:lnTo>
                  <a:pt x="17308" y="5109"/>
                </a:lnTo>
                <a:lnTo>
                  <a:pt x="17206" y="5059"/>
                </a:lnTo>
                <a:lnTo>
                  <a:pt x="17105" y="5009"/>
                </a:lnTo>
                <a:close/>
                <a:moveTo>
                  <a:pt x="19463" y="5232"/>
                </a:moveTo>
                <a:lnTo>
                  <a:pt x="19391" y="5303"/>
                </a:lnTo>
                <a:cubicBezTo>
                  <a:pt x="19303" y="5389"/>
                  <a:pt x="19303" y="5408"/>
                  <a:pt x="19385" y="5477"/>
                </a:cubicBezTo>
                <a:cubicBezTo>
                  <a:pt x="19467" y="5545"/>
                  <a:pt x="19481" y="5543"/>
                  <a:pt x="19565" y="5468"/>
                </a:cubicBezTo>
                <a:lnTo>
                  <a:pt x="19634" y="5406"/>
                </a:lnTo>
                <a:lnTo>
                  <a:pt x="19547" y="5321"/>
                </a:lnTo>
                <a:lnTo>
                  <a:pt x="19463" y="5232"/>
                </a:lnTo>
                <a:close/>
                <a:moveTo>
                  <a:pt x="13660" y="5238"/>
                </a:moveTo>
                <a:lnTo>
                  <a:pt x="13579" y="5318"/>
                </a:lnTo>
                <a:lnTo>
                  <a:pt x="13498" y="5400"/>
                </a:lnTo>
                <a:lnTo>
                  <a:pt x="13573" y="5465"/>
                </a:lnTo>
                <a:cubicBezTo>
                  <a:pt x="13616" y="5501"/>
                  <a:pt x="13662" y="5533"/>
                  <a:pt x="13672" y="5533"/>
                </a:cubicBezTo>
                <a:cubicBezTo>
                  <a:pt x="13682" y="5533"/>
                  <a:pt x="13721" y="5502"/>
                  <a:pt x="13762" y="5465"/>
                </a:cubicBezTo>
                <a:lnTo>
                  <a:pt x="13837" y="5397"/>
                </a:lnTo>
                <a:lnTo>
                  <a:pt x="13747" y="5318"/>
                </a:lnTo>
                <a:lnTo>
                  <a:pt x="13660" y="5238"/>
                </a:lnTo>
                <a:close/>
                <a:moveTo>
                  <a:pt x="17044" y="5350"/>
                </a:moveTo>
                <a:cubicBezTo>
                  <a:pt x="17009" y="5360"/>
                  <a:pt x="16971" y="5381"/>
                  <a:pt x="16925" y="5412"/>
                </a:cubicBezTo>
                <a:cubicBezTo>
                  <a:pt x="16790" y="5503"/>
                  <a:pt x="16670" y="5679"/>
                  <a:pt x="16670" y="5789"/>
                </a:cubicBezTo>
                <a:cubicBezTo>
                  <a:pt x="16670" y="5854"/>
                  <a:pt x="16684" y="5877"/>
                  <a:pt x="16746" y="5915"/>
                </a:cubicBezTo>
                <a:cubicBezTo>
                  <a:pt x="16872" y="5994"/>
                  <a:pt x="17013" y="5977"/>
                  <a:pt x="17134" y="5865"/>
                </a:cubicBezTo>
                <a:cubicBezTo>
                  <a:pt x="17194" y="5810"/>
                  <a:pt x="17220" y="5832"/>
                  <a:pt x="17259" y="5974"/>
                </a:cubicBezTo>
                <a:cubicBezTo>
                  <a:pt x="17300" y="6128"/>
                  <a:pt x="17288" y="6133"/>
                  <a:pt x="16833" y="6133"/>
                </a:cubicBezTo>
                <a:cubicBezTo>
                  <a:pt x="16460" y="6133"/>
                  <a:pt x="16430" y="6130"/>
                  <a:pt x="16384" y="6083"/>
                </a:cubicBezTo>
                <a:cubicBezTo>
                  <a:pt x="16327" y="6025"/>
                  <a:pt x="16222" y="5803"/>
                  <a:pt x="16221" y="5742"/>
                </a:cubicBezTo>
                <a:cubicBezTo>
                  <a:pt x="16221" y="5677"/>
                  <a:pt x="16109" y="5688"/>
                  <a:pt x="15972" y="5768"/>
                </a:cubicBezTo>
                <a:cubicBezTo>
                  <a:pt x="15893" y="5814"/>
                  <a:pt x="15822" y="5886"/>
                  <a:pt x="15758" y="5980"/>
                </a:cubicBezTo>
                <a:lnTo>
                  <a:pt x="15662" y="6121"/>
                </a:lnTo>
                <a:lnTo>
                  <a:pt x="15448" y="6121"/>
                </a:lnTo>
                <a:cubicBezTo>
                  <a:pt x="15265" y="6121"/>
                  <a:pt x="15225" y="6112"/>
                  <a:pt x="15181" y="6071"/>
                </a:cubicBezTo>
                <a:cubicBezTo>
                  <a:pt x="15134" y="6028"/>
                  <a:pt x="15130" y="6010"/>
                  <a:pt x="15144" y="5856"/>
                </a:cubicBezTo>
                <a:lnTo>
                  <a:pt x="15158" y="5689"/>
                </a:lnTo>
                <a:lnTo>
                  <a:pt x="15086" y="5771"/>
                </a:lnTo>
                <a:cubicBezTo>
                  <a:pt x="15038" y="5827"/>
                  <a:pt x="15013" y="5878"/>
                  <a:pt x="15013" y="5930"/>
                </a:cubicBezTo>
                <a:cubicBezTo>
                  <a:pt x="15013" y="5973"/>
                  <a:pt x="15003" y="6037"/>
                  <a:pt x="14990" y="6071"/>
                </a:cubicBezTo>
                <a:cubicBezTo>
                  <a:pt x="14968" y="6132"/>
                  <a:pt x="14962" y="6133"/>
                  <a:pt x="14738" y="6133"/>
                </a:cubicBezTo>
                <a:cubicBezTo>
                  <a:pt x="14530" y="6133"/>
                  <a:pt x="14502" y="6126"/>
                  <a:pt x="14431" y="6071"/>
                </a:cubicBezTo>
                <a:cubicBezTo>
                  <a:pt x="14388" y="6038"/>
                  <a:pt x="14320" y="5952"/>
                  <a:pt x="14277" y="5880"/>
                </a:cubicBezTo>
                <a:lnTo>
                  <a:pt x="14199" y="5750"/>
                </a:lnTo>
                <a:lnTo>
                  <a:pt x="14118" y="5874"/>
                </a:lnTo>
                <a:lnTo>
                  <a:pt x="14037" y="5998"/>
                </a:lnTo>
                <a:lnTo>
                  <a:pt x="14086" y="6083"/>
                </a:lnTo>
                <a:cubicBezTo>
                  <a:pt x="14142" y="6181"/>
                  <a:pt x="14211" y="6402"/>
                  <a:pt x="14211" y="6483"/>
                </a:cubicBezTo>
                <a:cubicBezTo>
                  <a:pt x="14211" y="6644"/>
                  <a:pt x="13681" y="6754"/>
                  <a:pt x="13460" y="6639"/>
                </a:cubicBezTo>
                <a:cubicBezTo>
                  <a:pt x="13262" y="6537"/>
                  <a:pt x="13209" y="6393"/>
                  <a:pt x="13287" y="6168"/>
                </a:cubicBezTo>
                <a:cubicBezTo>
                  <a:pt x="13347" y="5993"/>
                  <a:pt x="13346" y="5960"/>
                  <a:pt x="13287" y="6033"/>
                </a:cubicBezTo>
                <a:cubicBezTo>
                  <a:pt x="13174" y="6170"/>
                  <a:pt x="13096" y="6645"/>
                  <a:pt x="13165" y="6775"/>
                </a:cubicBezTo>
                <a:cubicBezTo>
                  <a:pt x="13207" y="6855"/>
                  <a:pt x="13327" y="6927"/>
                  <a:pt x="13449" y="6949"/>
                </a:cubicBezTo>
                <a:cubicBezTo>
                  <a:pt x="13646" y="6984"/>
                  <a:pt x="13971" y="6927"/>
                  <a:pt x="14130" y="6828"/>
                </a:cubicBezTo>
                <a:cubicBezTo>
                  <a:pt x="14202" y="6783"/>
                  <a:pt x="14281" y="6638"/>
                  <a:pt x="14318" y="6480"/>
                </a:cubicBezTo>
                <a:cubicBezTo>
                  <a:pt x="14348" y="6354"/>
                  <a:pt x="14363" y="6348"/>
                  <a:pt x="14642" y="6348"/>
                </a:cubicBezTo>
                <a:cubicBezTo>
                  <a:pt x="14893" y="6348"/>
                  <a:pt x="14903" y="6346"/>
                  <a:pt x="14950" y="6286"/>
                </a:cubicBezTo>
                <a:lnTo>
                  <a:pt x="14996" y="6224"/>
                </a:lnTo>
                <a:lnTo>
                  <a:pt x="15060" y="6286"/>
                </a:lnTo>
                <a:cubicBezTo>
                  <a:pt x="15119" y="6344"/>
                  <a:pt x="15139" y="6348"/>
                  <a:pt x="15361" y="6348"/>
                </a:cubicBezTo>
                <a:cubicBezTo>
                  <a:pt x="15596" y="6348"/>
                  <a:pt x="15596" y="6349"/>
                  <a:pt x="15648" y="6277"/>
                </a:cubicBezTo>
                <a:lnTo>
                  <a:pt x="15703" y="6204"/>
                </a:lnTo>
                <a:lnTo>
                  <a:pt x="15966" y="6348"/>
                </a:lnTo>
                <a:lnTo>
                  <a:pt x="16233" y="6489"/>
                </a:lnTo>
                <a:lnTo>
                  <a:pt x="16274" y="6419"/>
                </a:lnTo>
                <a:lnTo>
                  <a:pt x="16314" y="6348"/>
                </a:lnTo>
                <a:lnTo>
                  <a:pt x="16830" y="6348"/>
                </a:lnTo>
                <a:lnTo>
                  <a:pt x="17346" y="6348"/>
                </a:lnTo>
                <a:lnTo>
                  <a:pt x="17375" y="6151"/>
                </a:lnTo>
                <a:cubicBezTo>
                  <a:pt x="17406" y="5918"/>
                  <a:pt x="17387" y="5755"/>
                  <a:pt x="17302" y="5568"/>
                </a:cubicBezTo>
                <a:cubicBezTo>
                  <a:pt x="17219" y="5384"/>
                  <a:pt x="17150" y="5319"/>
                  <a:pt x="17044" y="5350"/>
                </a:cubicBezTo>
                <a:close/>
                <a:moveTo>
                  <a:pt x="21303" y="5574"/>
                </a:moveTo>
                <a:lnTo>
                  <a:pt x="21228" y="5586"/>
                </a:lnTo>
                <a:cubicBezTo>
                  <a:pt x="21103" y="5606"/>
                  <a:pt x="20932" y="5700"/>
                  <a:pt x="20871" y="5780"/>
                </a:cubicBezTo>
                <a:cubicBezTo>
                  <a:pt x="20841" y="5821"/>
                  <a:pt x="20784" y="5916"/>
                  <a:pt x="20747" y="5989"/>
                </a:cubicBezTo>
                <a:lnTo>
                  <a:pt x="20680" y="6121"/>
                </a:lnTo>
                <a:lnTo>
                  <a:pt x="20489" y="6127"/>
                </a:lnTo>
                <a:lnTo>
                  <a:pt x="20298" y="6133"/>
                </a:lnTo>
                <a:lnTo>
                  <a:pt x="20205" y="6039"/>
                </a:lnTo>
                <a:cubicBezTo>
                  <a:pt x="20154" y="5987"/>
                  <a:pt x="20091" y="5904"/>
                  <a:pt x="20066" y="5856"/>
                </a:cubicBezTo>
                <a:cubicBezTo>
                  <a:pt x="20041" y="5809"/>
                  <a:pt x="20011" y="5771"/>
                  <a:pt x="20002" y="5771"/>
                </a:cubicBezTo>
                <a:cubicBezTo>
                  <a:pt x="19994" y="5771"/>
                  <a:pt x="19955" y="5823"/>
                  <a:pt x="19915" y="5886"/>
                </a:cubicBezTo>
                <a:cubicBezTo>
                  <a:pt x="19843" y="5999"/>
                  <a:pt x="19842" y="5999"/>
                  <a:pt x="19884" y="6071"/>
                </a:cubicBezTo>
                <a:cubicBezTo>
                  <a:pt x="19945" y="6178"/>
                  <a:pt x="20005" y="6368"/>
                  <a:pt x="20005" y="6460"/>
                </a:cubicBezTo>
                <a:cubicBezTo>
                  <a:pt x="20005" y="6558"/>
                  <a:pt x="19919" y="6622"/>
                  <a:pt x="19724" y="6663"/>
                </a:cubicBezTo>
                <a:cubicBezTo>
                  <a:pt x="19224" y="6769"/>
                  <a:pt x="18947" y="6521"/>
                  <a:pt x="19107" y="6110"/>
                </a:cubicBezTo>
                <a:cubicBezTo>
                  <a:pt x="19163" y="5966"/>
                  <a:pt x="19129" y="5947"/>
                  <a:pt x="19061" y="6083"/>
                </a:cubicBezTo>
                <a:cubicBezTo>
                  <a:pt x="18995" y="6214"/>
                  <a:pt x="18942" y="6433"/>
                  <a:pt x="18942" y="6572"/>
                </a:cubicBezTo>
                <a:cubicBezTo>
                  <a:pt x="18942" y="6804"/>
                  <a:pt x="19031" y="6906"/>
                  <a:pt x="19269" y="6949"/>
                </a:cubicBezTo>
                <a:cubicBezTo>
                  <a:pt x="19475" y="6985"/>
                  <a:pt x="19847" y="6906"/>
                  <a:pt x="19970" y="6798"/>
                </a:cubicBezTo>
                <a:cubicBezTo>
                  <a:pt x="20007" y="6766"/>
                  <a:pt x="20057" y="6668"/>
                  <a:pt x="20098" y="6551"/>
                </a:cubicBezTo>
                <a:lnTo>
                  <a:pt x="20165" y="6360"/>
                </a:lnTo>
                <a:lnTo>
                  <a:pt x="20417" y="6354"/>
                </a:lnTo>
                <a:lnTo>
                  <a:pt x="20669" y="6348"/>
                </a:lnTo>
                <a:lnTo>
                  <a:pt x="20715" y="6251"/>
                </a:lnTo>
                <a:cubicBezTo>
                  <a:pt x="20741" y="6198"/>
                  <a:pt x="20779" y="6157"/>
                  <a:pt x="20796" y="6157"/>
                </a:cubicBezTo>
                <a:cubicBezTo>
                  <a:pt x="20814" y="6157"/>
                  <a:pt x="20927" y="6193"/>
                  <a:pt x="21048" y="6239"/>
                </a:cubicBezTo>
                <a:cubicBezTo>
                  <a:pt x="21169" y="6285"/>
                  <a:pt x="21276" y="6319"/>
                  <a:pt x="21286" y="6313"/>
                </a:cubicBezTo>
                <a:cubicBezTo>
                  <a:pt x="21326" y="6288"/>
                  <a:pt x="21425" y="6083"/>
                  <a:pt x="21425" y="6027"/>
                </a:cubicBezTo>
                <a:cubicBezTo>
                  <a:pt x="21425" y="5994"/>
                  <a:pt x="21398" y="5879"/>
                  <a:pt x="21364" y="5771"/>
                </a:cubicBezTo>
                <a:lnTo>
                  <a:pt x="21303" y="5574"/>
                </a:lnTo>
                <a:close/>
                <a:moveTo>
                  <a:pt x="18122" y="5694"/>
                </a:moveTo>
                <a:cubicBezTo>
                  <a:pt x="18110" y="5705"/>
                  <a:pt x="18098" y="5733"/>
                  <a:pt x="18079" y="5786"/>
                </a:cubicBezTo>
                <a:lnTo>
                  <a:pt x="18038" y="5898"/>
                </a:lnTo>
                <a:lnTo>
                  <a:pt x="18157" y="6021"/>
                </a:lnTo>
                <a:cubicBezTo>
                  <a:pt x="18223" y="6090"/>
                  <a:pt x="18278" y="6165"/>
                  <a:pt x="18278" y="6189"/>
                </a:cubicBezTo>
                <a:cubicBezTo>
                  <a:pt x="18278" y="6260"/>
                  <a:pt x="18197" y="6380"/>
                  <a:pt x="18073" y="6486"/>
                </a:cubicBezTo>
                <a:cubicBezTo>
                  <a:pt x="17833" y="6692"/>
                  <a:pt x="17742" y="6719"/>
                  <a:pt x="17545" y="6648"/>
                </a:cubicBezTo>
                <a:cubicBezTo>
                  <a:pt x="17452" y="6615"/>
                  <a:pt x="17401" y="6616"/>
                  <a:pt x="17435" y="6651"/>
                </a:cubicBezTo>
                <a:cubicBezTo>
                  <a:pt x="17443" y="6659"/>
                  <a:pt x="17541" y="6704"/>
                  <a:pt x="17656" y="6748"/>
                </a:cubicBezTo>
                <a:cubicBezTo>
                  <a:pt x="17770" y="6793"/>
                  <a:pt x="17899" y="6827"/>
                  <a:pt x="17939" y="6828"/>
                </a:cubicBezTo>
                <a:cubicBezTo>
                  <a:pt x="18065" y="6829"/>
                  <a:pt x="18163" y="6740"/>
                  <a:pt x="18267" y="6531"/>
                </a:cubicBezTo>
                <a:cubicBezTo>
                  <a:pt x="18353" y="6358"/>
                  <a:pt x="18362" y="6323"/>
                  <a:pt x="18362" y="6157"/>
                </a:cubicBezTo>
                <a:cubicBezTo>
                  <a:pt x="18362" y="5995"/>
                  <a:pt x="18353" y="5959"/>
                  <a:pt x="18290" y="5856"/>
                </a:cubicBezTo>
                <a:cubicBezTo>
                  <a:pt x="18251" y="5793"/>
                  <a:pt x="18199" y="5725"/>
                  <a:pt x="18171" y="5706"/>
                </a:cubicBezTo>
                <a:cubicBezTo>
                  <a:pt x="18148" y="5691"/>
                  <a:pt x="18134" y="5684"/>
                  <a:pt x="18122" y="5694"/>
                </a:cubicBezTo>
                <a:close/>
                <a:moveTo>
                  <a:pt x="12710" y="6086"/>
                </a:moveTo>
                <a:cubicBezTo>
                  <a:pt x="12682" y="6088"/>
                  <a:pt x="12656" y="6109"/>
                  <a:pt x="12626" y="6148"/>
                </a:cubicBezTo>
                <a:lnTo>
                  <a:pt x="12577" y="6213"/>
                </a:lnTo>
                <a:lnTo>
                  <a:pt x="12640" y="6280"/>
                </a:lnTo>
                <a:cubicBezTo>
                  <a:pt x="12717" y="6362"/>
                  <a:pt x="12741" y="6363"/>
                  <a:pt x="12823" y="6298"/>
                </a:cubicBezTo>
                <a:cubicBezTo>
                  <a:pt x="12903" y="6234"/>
                  <a:pt x="12900" y="6201"/>
                  <a:pt x="12814" y="6136"/>
                </a:cubicBezTo>
                <a:cubicBezTo>
                  <a:pt x="12769" y="6102"/>
                  <a:pt x="12738" y="6084"/>
                  <a:pt x="12710" y="6086"/>
                </a:cubicBezTo>
                <a:close/>
                <a:moveTo>
                  <a:pt x="14732" y="6616"/>
                </a:moveTo>
                <a:lnTo>
                  <a:pt x="14680" y="6690"/>
                </a:lnTo>
                <a:lnTo>
                  <a:pt x="14628" y="6763"/>
                </a:lnTo>
                <a:lnTo>
                  <a:pt x="14686" y="6807"/>
                </a:lnTo>
                <a:cubicBezTo>
                  <a:pt x="14757" y="6863"/>
                  <a:pt x="14798" y="6865"/>
                  <a:pt x="14854" y="6813"/>
                </a:cubicBezTo>
                <a:cubicBezTo>
                  <a:pt x="14895" y="6775"/>
                  <a:pt x="14902" y="6774"/>
                  <a:pt x="14984" y="6822"/>
                </a:cubicBezTo>
                <a:cubicBezTo>
                  <a:pt x="15067" y="6870"/>
                  <a:pt x="15076" y="6872"/>
                  <a:pt x="15118" y="6834"/>
                </a:cubicBezTo>
                <a:cubicBezTo>
                  <a:pt x="15212" y="6747"/>
                  <a:pt x="15212" y="6714"/>
                  <a:pt x="15115" y="6663"/>
                </a:cubicBezTo>
                <a:lnTo>
                  <a:pt x="15022" y="6616"/>
                </a:lnTo>
                <a:lnTo>
                  <a:pt x="14964" y="6675"/>
                </a:lnTo>
                <a:lnTo>
                  <a:pt x="14906" y="6734"/>
                </a:lnTo>
                <a:lnTo>
                  <a:pt x="14819" y="6675"/>
                </a:lnTo>
                <a:lnTo>
                  <a:pt x="14732" y="6616"/>
                </a:lnTo>
                <a:close/>
                <a:moveTo>
                  <a:pt x="21141" y="7090"/>
                </a:moveTo>
                <a:cubicBezTo>
                  <a:pt x="21141" y="7058"/>
                  <a:pt x="21138" y="7060"/>
                  <a:pt x="20938" y="7196"/>
                </a:cubicBezTo>
                <a:cubicBezTo>
                  <a:pt x="20845" y="7259"/>
                  <a:pt x="20763" y="7327"/>
                  <a:pt x="20756" y="7346"/>
                </a:cubicBezTo>
                <a:cubicBezTo>
                  <a:pt x="20748" y="7365"/>
                  <a:pt x="20745" y="7381"/>
                  <a:pt x="20750" y="7381"/>
                </a:cubicBezTo>
                <a:cubicBezTo>
                  <a:pt x="20777" y="7381"/>
                  <a:pt x="21141" y="7110"/>
                  <a:pt x="21141" y="7090"/>
                </a:cubicBezTo>
                <a:close/>
                <a:moveTo>
                  <a:pt x="13993" y="7381"/>
                </a:moveTo>
                <a:cubicBezTo>
                  <a:pt x="14023" y="7335"/>
                  <a:pt x="13995" y="7349"/>
                  <a:pt x="13866" y="7440"/>
                </a:cubicBezTo>
                <a:cubicBezTo>
                  <a:pt x="13679" y="7573"/>
                  <a:pt x="13594" y="7646"/>
                  <a:pt x="13594" y="7673"/>
                </a:cubicBezTo>
                <a:cubicBezTo>
                  <a:pt x="13594" y="7705"/>
                  <a:pt x="13954" y="7442"/>
                  <a:pt x="13993" y="7381"/>
                </a:cubicBezTo>
                <a:close/>
                <a:moveTo>
                  <a:pt x="13249" y="8403"/>
                </a:moveTo>
                <a:cubicBezTo>
                  <a:pt x="13211" y="8418"/>
                  <a:pt x="13171" y="8451"/>
                  <a:pt x="13145" y="8494"/>
                </a:cubicBezTo>
                <a:cubicBezTo>
                  <a:pt x="13091" y="8583"/>
                  <a:pt x="13084" y="8703"/>
                  <a:pt x="13130" y="8703"/>
                </a:cubicBezTo>
                <a:cubicBezTo>
                  <a:pt x="13147" y="8703"/>
                  <a:pt x="13172" y="8717"/>
                  <a:pt x="13188" y="8733"/>
                </a:cubicBezTo>
                <a:cubicBezTo>
                  <a:pt x="13210" y="8755"/>
                  <a:pt x="13185" y="8795"/>
                  <a:pt x="13069" y="8915"/>
                </a:cubicBezTo>
                <a:lnTo>
                  <a:pt x="12921" y="9068"/>
                </a:lnTo>
                <a:lnTo>
                  <a:pt x="13017" y="9021"/>
                </a:lnTo>
                <a:cubicBezTo>
                  <a:pt x="13071" y="8994"/>
                  <a:pt x="13161" y="8921"/>
                  <a:pt x="13214" y="8859"/>
                </a:cubicBezTo>
                <a:cubicBezTo>
                  <a:pt x="13279" y="8785"/>
                  <a:pt x="13323" y="8752"/>
                  <a:pt x="13347" y="8762"/>
                </a:cubicBezTo>
                <a:cubicBezTo>
                  <a:pt x="13399" y="8782"/>
                  <a:pt x="13421" y="8707"/>
                  <a:pt x="13376" y="8662"/>
                </a:cubicBezTo>
                <a:cubicBezTo>
                  <a:pt x="13352" y="8638"/>
                  <a:pt x="13343" y="8596"/>
                  <a:pt x="13350" y="8538"/>
                </a:cubicBezTo>
                <a:cubicBezTo>
                  <a:pt x="13356" y="8490"/>
                  <a:pt x="13351" y="8436"/>
                  <a:pt x="13339" y="8418"/>
                </a:cubicBezTo>
                <a:cubicBezTo>
                  <a:pt x="13321" y="8391"/>
                  <a:pt x="13286" y="8388"/>
                  <a:pt x="13249" y="8403"/>
                </a:cubicBezTo>
                <a:close/>
                <a:moveTo>
                  <a:pt x="20382" y="8656"/>
                </a:moveTo>
                <a:cubicBezTo>
                  <a:pt x="20328" y="8656"/>
                  <a:pt x="20302" y="8673"/>
                  <a:pt x="20266" y="8733"/>
                </a:cubicBezTo>
                <a:cubicBezTo>
                  <a:pt x="20204" y="8835"/>
                  <a:pt x="20184" y="8952"/>
                  <a:pt x="20217" y="9015"/>
                </a:cubicBezTo>
                <a:cubicBezTo>
                  <a:pt x="20267" y="9111"/>
                  <a:pt x="20429" y="9069"/>
                  <a:pt x="20492" y="8945"/>
                </a:cubicBezTo>
                <a:cubicBezTo>
                  <a:pt x="20565" y="8801"/>
                  <a:pt x="20508" y="8656"/>
                  <a:pt x="20382" y="8656"/>
                </a:cubicBezTo>
                <a:close/>
                <a:moveTo>
                  <a:pt x="18047" y="8733"/>
                </a:moveTo>
                <a:cubicBezTo>
                  <a:pt x="17932" y="8746"/>
                  <a:pt x="17839" y="8961"/>
                  <a:pt x="17890" y="9098"/>
                </a:cubicBezTo>
                <a:cubicBezTo>
                  <a:pt x="17899" y="9121"/>
                  <a:pt x="17933" y="9136"/>
                  <a:pt x="17980" y="9136"/>
                </a:cubicBezTo>
                <a:cubicBezTo>
                  <a:pt x="18071" y="9136"/>
                  <a:pt x="18176" y="9037"/>
                  <a:pt x="18197" y="8930"/>
                </a:cubicBezTo>
                <a:cubicBezTo>
                  <a:pt x="18217" y="8831"/>
                  <a:pt x="18133" y="8722"/>
                  <a:pt x="18047" y="8733"/>
                </a:cubicBezTo>
                <a:close/>
                <a:moveTo>
                  <a:pt x="19400" y="9051"/>
                </a:moveTo>
                <a:cubicBezTo>
                  <a:pt x="19295" y="9077"/>
                  <a:pt x="19187" y="9354"/>
                  <a:pt x="19281" y="9354"/>
                </a:cubicBezTo>
                <a:cubicBezTo>
                  <a:pt x="19298" y="9354"/>
                  <a:pt x="19323" y="9367"/>
                  <a:pt x="19339" y="9383"/>
                </a:cubicBezTo>
                <a:cubicBezTo>
                  <a:pt x="19361" y="9406"/>
                  <a:pt x="19336" y="9445"/>
                  <a:pt x="19220" y="9566"/>
                </a:cubicBezTo>
                <a:lnTo>
                  <a:pt x="19072" y="9719"/>
                </a:lnTo>
                <a:lnTo>
                  <a:pt x="19168" y="9669"/>
                </a:lnTo>
                <a:cubicBezTo>
                  <a:pt x="19222" y="9642"/>
                  <a:pt x="19312" y="9568"/>
                  <a:pt x="19365" y="9507"/>
                </a:cubicBezTo>
                <a:cubicBezTo>
                  <a:pt x="19430" y="9432"/>
                  <a:pt x="19474" y="9400"/>
                  <a:pt x="19498" y="9410"/>
                </a:cubicBezTo>
                <a:cubicBezTo>
                  <a:pt x="19548" y="9429"/>
                  <a:pt x="19569" y="9364"/>
                  <a:pt x="19530" y="9316"/>
                </a:cubicBezTo>
                <a:cubicBezTo>
                  <a:pt x="19512" y="9294"/>
                  <a:pt x="19503" y="9233"/>
                  <a:pt x="19507" y="9174"/>
                </a:cubicBezTo>
                <a:cubicBezTo>
                  <a:pt x="19514" y="9059"/>
                  <a:pt x="19487" y="9028"/>
                  <a:pt x="19400" y="9051"/>
                </a:cubicBezTo>
                <a:close/>
                <a:moveTo>
                  <a:pt x="15685" y="9089"/>
                </a:moveTo>
                <a:cubicBezTo>
                  <a:pt x="15643" y="9089"/>
                  <a:pt x="15268" y="9365"/>
                  <a:pt x="15231" y="9424"/>
                </a:cubicBezTo>
                <a:cubicBezTo>
                  <a:pt x="15186" y="9494"/>
                  <a:pt x="15184" y="9494"/>
                  <a:pt x="15433" y="9321"/>
                </a:cubicBezTo>
                <a:cubicBezTo>
                  <a:pt x="15602" y="9205"/>
                  <a:pt x="15728" y="9089"/>
                  <a:pt x="15685" y="9089"/>
                </a:cubicBezTo>
                <a:close/>
                <a:moveTo>
                  <a:pt x="16966" y="9386"/>
                </a:moveTo>
                <a:cubicBezTo>
                  <a:pt x="16996" y="9340"/>
                  <a:pt x="16953" y="9358"/>
                  <a:pt x="16792" y="9469"/>
                </a:cubicBezTo>
                <a:cubicBezTo>
                  <a:pt x="16568" y="9622"/>
                  <a:pt x="16505" y="9678"/>
                  <a:pt x="16505" y="9716"/>
                </a:cubicBezTo>
                <a:cubicBezTo>
                  <a:pt x="16505" y="9753"/>
                  <a:pt x="16922" y="9454"/>
                  <a:pt x="16966" y="9386"/>
                </a:cubicBezTo>
                <a:close/>
                <a:moveTo>
                  <a:pt x="12843" y="9472"/>
                </a:moveTo>
                <a:cubicBezTo>
                  <a:pt x="12817" y="9472"/>
                  <a:pt x="12636" y="9661"/>
                  <a:pt x="12649" y="9675"/>
                </a:cubicBezTo>
                <a:cubicBezTo>
                  <a:pt x="12655" y="9680"/>
                  <a:pt x="12709" y="9714"/>
                  <a:pt x="12768" y="9748"/>
                </a:cubicBezTo>
                <a:cubicBezTo>
                  <a:pt x="12826" y="9782"/>
                  <a:pt x="12883" y="9810"/>
                  <a:pt x="12895" y="9810"/>
                </a:cubicBezTo>
                <a:cubicBezTo>
                  <a:pt x="12908" y="9810"/>
                  <a:pt x="12953" y="9777"/>
                  <a:pt x="12994" y="9737"/>
                </a:cubicBezTo>
                <a:lnTo>
                  <a:pt x="13069" y="9663"/>
                </a:lnTo>
                <a:lnTo>
                  <a:pt x="13214" y="9737"/>
                </a:lnTo>
                <a:cubicBezTo>
                  <a:pt x="13374" y="9818"/>
                  <a:pt x="13389" y="9815"/>
                  <a:pt x="13489" y="9692"/>
                </a:cubicBezTo>
                <a:cubicBezTo>
                  <a:pt x="13562" y="9604"/>
                  <a:pt x="13563" y="9609"/>
                  <a:pt x="13399" y="9522"/>
                </a:cubicBezTo>
                <a:cubicBezTo>
                  <a:pt x="13288" y="9461"/>
                  <a:pt x="13276" y="9461"/>
                  <a:pt x="13182" y="9533"/>
                </a:cubicBezTo>
                <a:cubicBezTo>
                  <a:pt x="13140" y="9566"/>
                  <a:pt x="13091" y="9592"/>
                  <a:pt x="13072" y="9592"/>
                </a:cubicBezTo>
                <a:cubicBezTo>
                  <a:pt x="13054" y="9592"/>
                  <a:pt x="12998" y="9566"/>
                  <a:pt x="12950" y="9533"/>
                </a:cubicBezTo>
                <a:cubicBezTo>
                  <a:pt x="12903" y="9500"/>
                  <a:pt x="12854" y="9472"/>
                  <a:pt x="12843" y="9472"/>
                </a:cubicBezTo>
                <a:close/>
                <a:moveTo>
                  <a:pt x="20251" y="9474"/>
                </a:moveTo>
                <a:lnTo>
                  <a:pt x="20179" y="9601"/>
                </a:lnTo>
                <a:cubicBezTo>
                  <a:pt x="20044" y="9830"/>
                  <a:pt x="20039" y="9846"/>
                  <a:pt x="20107" y="9928"/>
                </a:cubicBezTo>
                <a:cubicBezTo>
                  <a:pt x="20145" y="9974"/>
                  <a:pt x="20176" y="10053"/>
                  <a:pt x="20194" y="10152"/>
                </a:cubicBezTo>
                <a:cubicBezTo>
                  <a:pt x="20246" y="10456"/>
                  <a:pt x="20271" y="10694"/>
                  <a:pt x="20257" y="10732"/>
                </a:cubicBezTo>
                <a:cubicBezTo>
                  <a:pt x="20246" y="10762"/>
                  <a:pt x="20207" y="10770"/>
                  <a:pt x="20072" y="10770"/>
                </a:cubicBezTo>
                <a:cubicBezTo>
                  <a:pt x="19977" y="10770"/>
                  <a:pt x="19875" y="10757"/>
                  <a:pt x="19843" y="10740"/>
                </a:cubicBezTo>
                <a:cubicBezTo>
                  <a:pt x="19768" y="10702"/>
                  <a:pt x="19673" y="10514"/>
                  <a:pt x="19658" y="10372"/>
                </a:cubicBezTo>
                <a:lnTo>
                  <a:pt x="19643" y="10261"/>
                </a:lnTo>
                <a:lnTo>
                  <a:pt x="19530" y="10275"/>
                </a:lnTo>
                <a:cubicBezTo>
                  <a:pt x="19395" y="10291"/>
                  <a:pt x="19195" y="10393"/>
                  <a:pt x="19122" y="10484"/>
                </a:cubicBezTo>
                <a:cubicBezTo>
                  <a:pt x="19093" y="10519"/>
                  <a:pt x="19041" y="10600"/>
                  <a:pt x="19006" y="10661"/>
                </a:cubicBezTo>
                <a:lnTo>
                  <a:pt x="18942" y="10770"/>
                </a:lnTo>
                <a:lnTo>
                  <a:pt x="18719" y="10770"/>
                </a:lnTo>
                <a:cubicBezTo>
                  <a:pt x="18596" y="10770"/>
                  <a:pt x="18488" y="10761"/>
                  <a:pt x="18481" y="10749"/>
                </a:cubicBezTo>
                <a:cubicBezTo>
                  <a:pt x="18474" y="10737"/>
                  <a:pt x="18497" y="10679"/>
                  <a:pt x="18531" y="10617"/>
                </a:cubicBezTo>
                <a:cubicBezTo>
                  <a:pt x="18581" y="10525"/>
                  <a:pt x="18589" y="10483"/>
                  <a:pt x="18580" y="10384"/>
                </a:cubicBezTo>
                <a:cubicBezTo>
                  <a:pt x="18573" y="10316"/>
                  <a:pt x="18549" y="10235"/>
                  <a:pt x="18522" y="10199"/>
                </a:cubicBezTo>
                <a:cubicBezTo>
                  <a:pt x="18482" y="10145"/>
                  <a:pt x="18457" y="10136"/>
                  <a:pt x="18365" y="10137"/>
                </a:cubicBezTo>
                <a:cubicBezTo>
                  <a:pt x="18275" y="10138"/>
                  <a:pt x="18228" y="10156"/>
                  <a:pt x="18090" y="10252"/>
                </a:cubicBezTo>
                <a:cubicBezTo>
                  <a:pt x="17904" y="10381"/>
                  <a:pt x="17743" y="10557"/>
                  <a:pt x="17722" y="10655"/>
                </a:cubicBezTo>
                <a:cubicBezTo>
                  <a:pt x="17699" y="10761"/>
                  <a:pt x="17657" y="10779"/>
                  <a:pt x="17464" y="10767"/>
                </a:cubicBezTo>
                <a:cubicBezTo>
                  <a:pt x="17236" y="10752"/>
                  <a:pt x="17161" y="10704"/>
                  <a:pt x="17015" y="10487"/>
                </a:cubicBezTo>
                <a:cubicBezTo>
                  <a:pt x="16883" y="10291"/>
                  <a:pt x="16888" y="10290"/>
                  <a:pt x="16766" y="10517"/>
                </a:cubicBezTo>
                <a:lnTo>
                  <a:pt x="16711" y="10617"/>
                </a:lnTo>
                <a:lnTo>
                  <a:pt x="16810" y="10749"/>
                </a:lnTo>
                <a:cubicBezTo>
                  <a:pt x="16940" y="10924"/>
                  <a:pt x="16938" y="10982"/>
                  <a:pt x="16798" y="11120"/>
                </a:cubicBezTo>
                <a:cubicBezTo>
                  <a:pt x="16672" y="11245"/>
                  <a:pt x="16418" y="11402"/>
                  <a:pt x="16276" y="11444"/>
                </a:cubicBezTo>
                <a:cubicBezTo>
                  <a:pt x="16172" y="11475"/>
                  <a:pt x="16057" y="11451"/>
                  <a:pt x="15943" y="11376"/>
                </a:cubicBezTo>
                <a:cubicBezTo>
                  <a:pt x="15857" y="11319"/>
                  <a:pt x="15854" y="11361"/>
                  <a:pt x="15940" y="11426"/>
                </a:cubicBezTo>
                <a:cubicBezTo>
                  <a:pt x="16025" y="11491"/>
                  <a:pt x="16228" y="11597"/>
                  <a:pt x="16363" y="11650"/>
                </a:cubicBezTo>
                <a:cubicBezTo>
                  <a:pt x="16484" y="11697"/>
                  <a:pt x="16654" y="11679"/>
                  <a:pt x="16743" y="11609"/>
                </a:cubicBezTo>
                <a:cubicBezTo>
                  <a:pt x="16783" y="11577"/>
                  <a:pt x="16878" y="11450"/>
                  <a:pt x="16952" y="11326"/>
                </a:cubicBezTo>
                <a:lnTo>
                  <a:pt x="17085" y="11103"/>
                </a:lnTo>
                <a:lnTo>
                  <a:pt x="17977" y="11105"/>
                </a:lnTo>
                <a:lnTo>
                  <a:pt x="18872" y="11108"/>
                </a:lnTo>
                <a:lnTo>
                  <a:pt x="18907" y="11026"/>
                </a:lnTo>
                <a:cubicBezTo>
                  <a:pt x="18926" y="10980"/>
                  <a:pt x="18950" y="10937"/>
                  <a:pt x="18962" y="10929"/>
                </a:cubicBezTo>
                <a:cubicBezTo>
                  <a:pt x="18975" y="10921"/>
                  <a:pt x="19118" y="10990"/>
                  <a:pt x="19278" y="11082"/>
                </a:cubicBezTo>
                <a:cubicBezTo>
                  <a:pt x="19660" y="11301"/>
                  <a:pt x="19637" y="11294"/>
                  <a:pt x="19695" y="11194"/>
                </a:cubicBezTo>
                <a:lnTo>
                  <a:pt x="19744" y="11108"/>
                </a:lnTo>
                <a:lnTo>
                  <a:pt x="20057" y="11103"/>
                </a:lnTo>
                <a:lnTo>
                  <a:pt x="20373" y="11097"/>
                </a:lnTo>
                <a:lnTo>
                  <a:pt x="20408" y="10999"/>
                </a:lnTo>
                <a:cubicBezTo>
                  <a:pt x="20433" y="10931"/>
                  <a:pt x="20442" y="10800"/>
                  <a:pt x="20443" y="10537"/>
                </a:cubicBezTo>
                <a:lnTo>
                  <a:pt x="20443" y="10169"/>
                </a:lnTo>
                <a:lnTo>
                  <a:pt x="20547" y="10037"/>
                </a:lnTo>
                <a:cubicBezTo>
                  <a:pt x="20603" y="9963"/>
                  <a:pt x="20654" y="9888"/>
                  <a:pt x="20660" y="9872"/>
                </a:cubicBezTo>
                <a:cubicBezTo>
                  <a:pt x="20666" y="9856"/>
                  <a:pt x="20636" y="9825"/>
                  <a:pt x="20593" y="9804"/>
                </a:cubicBezTo>
                <a:cubicBezTo>
                  <a:pt x="20456" y="9737"/>
                  <a:pt x="20310" y="9617"/>
                  <a:pt x="20280" y="9545"/>
                </a:cubicBezTo>
                <a:lnTo>
                  <a:pt x="20251" y="9474"/>
                </a:lnTo>
                <a:close/>
                <a:moveTo>
                  <a:pt x="18015" y="9569"/>
                </a:moveTo>
                <a:cubicBezTo>
                  <a:pt x="18001" y="9569"/>
                  <a:pt x="17939" y="9620"/>
                  <a:pt x="17879" y="9681"/>
                </a:cubicBezTo>
                <a:lnTo>
                  <a:pt x="17771" y="9792"/>
                </a:lnTo>
                <a:lnTo>
                  <a:pt x="17873" y="9884"/>
                </a:lnTo>
                <a:cubicBezTo>
                  <a:pt x="17930" y="9935"/>
                  <a:pt x="18001" y="9978"/>
                  <a:pt x="18029" y="9978"/>
                </a:cubicBezTo>
                <a:cubicBezTo>
                  <a:pt x="18083" y="9978"/>
                  <a:pt x="18288" y="9819"/>
                  <a:pt x="18276" y="9787"/>
                </a:cubicBezTo>
                <a:cubicBezTo>
                  <a:pt x="18263" y="9754"/>
                  <a:pt x="18041" y="9569"/>
                  <a:pt x="18015" y="9569"/>
                </a:cubicBezTo>
                <a:close/>
                <a:moveTo>
                  <a:pt x="21231" y="9633"/>
                </a:moveTo>
                <a:lnTo>
                  <a:pt x="21184" y="9692"/>
                </a:lnTo>
                <a:cubicBezTo>
                  <a:pt x="21160" y="9724"/>
                  <a:pt x="21110" y="9813"/>
                  <a:pt x="21071" y="9893"/>
                </a:cubicBezTo>
                <a:lnTo>
                  <a:pt x="21002" y="10037"/>
                </a:lnTo>
                <a:lnTo>
                  <a:pt x="21074" y="10573"/>
                </a:lnTo>
                <a:cubicBezTo>
                  <a:pt x="21115" y="10867"/>
                  <a:pt x="21154" y="11108"/>
                  <a:pt x="21158" y="11108"/>
                </a:cubicBezTo>
                <a:cubicBezTo>
                  <a:pt x="21162" y="11108"/>
                  <a:pt x="21192" y="11052"/>
                  <a:pt x="21225" y="10985"/>
                </a:cubicBezTo>
                <a:cubicBezTo>
                  <a:pt x="21326" y="10782"/>
                  <a:pt x="21336" y="10466"/>
                  <a:pt x="21260" y="9872"/>
                </a:cubicBezTo>
                <a:lnTo>
                  <a:pt x="21231" y="9633"/>
                </a:lnTo>
                <a:close/>
                <a:moveTo>
                  <a:pt x="14492" y="9669"/>
                </a:moveTo>
                <a:cubicBezTo>
                  <a:pt x="14469" y="9666"/>
                  <a:pt x="14434" y="9731"/>
                  <a:pt x="14364" y="9860"/>
                </a:cubicBezTo>
                <a:lnTo>
                  <a:pt x="14280" y="10019"/>
                </a:lnTo>
                <a:lnTo>
                  <a:pt x="14356" y="10564"/>
                </a:lnTo>
                <a:cubicBezTo>
                  <a:pt x="14397" y="10863"/>
                  <a:pt x="14434" y="11108"/>
                  <a:pt x="14440" y="11108"/>
                </a:cubicBezTo>
                <a:cubicBezTo>
                  <a:pt x="14445" y="11108"/>
                  <a:pt x="14477" y="11046"/>
                  <a:pt x="14512" y="10970"/>
                </a:cubicBezTo>
                <a:cubicBezTo>
                  <a:pt x="14572" y="10840"/>
                  <a:pt x="14576" y="10810"/>
                  <a:pt x="14576" y="10481"/>
                </a:cubicBezTo>
                <a:cubicBezTo>
                  <a:pt x="14576" y="10290"/>
                  <a:pt x="14562" y="10023"/>
                  <a:pt x="14544" y="9887"/>
                </a:cubicBezTo>
                <a:cubicBezTo>
                  <a:pt x="14525" y="9745"/>
                  <a:pt x="14514" y="9672"/>
                  <a:pt x="14492" y="9669"/>
                </a:cubicBezTo>
                <a:close/>
                <a:moveTo>
                  <a:pt x="15419" y="9954"/>
                </a:moveTo>
                <a:lnTo>
                  <a:pt x="15370" y="10119"/>
                </a:lnTo>
                <a:cubicBezTo>
                  <a:pt x="15343" y="10210"/>
                  <a:pt x="15323" y="10293"/>
                  <a:pt x="15323" y="10305"/>
                </a:cubicBezTo>
                <a:cubicBezTo>
                  <a:pt x="15323" y="10317"/>
                  <a:pt x="15361" y="10350"/>
                  <a:pt x="15407" y="10375"/>
                </a:cubicBezTo>
                <a:cubicBezTo>
                  <a:pt x="15526" y="10441"/>
                  <a:pt x="15706" y="10645"/>
                  <a:pt x="15697" y="10708"/>
                </a:cubicBezTo>
                <a:cubicBezTo>
                  <a:pt x="15690" y="10756"/>
                  <a:pt x="15673" y="10761"/>
                  <a:pt x="15367" y="10767"/>
                </a:cubicBezTo>
                <a:lnTo>
                  <a:pt x="15045" y="10773"/>
                </a:lnTo>
                <a:lnTo>
                  <a:pt x="15031" y="10882"/>
                </a:lnTo>
                <a:cubicBezTo>
                  <a:pt x="15022" y="10943"/>
                  <a:pt x="15013" y="11018"/>
                  <a:pt x="15013" y="11050"/>
                </a:cubicBezTo>
                <a:lnTo>
                  <a:pt x="15013" y="11108"/>
                </a:lnTo>
                <a:lnTo>
                  <a:pt x="15428" y="11108"/>
                </a:lnTo>
                <a:cubicBezTo>
                  <a:pt x="15836" y="11108"/>
                  <a:pt x="15843" y="11106"/>
                  <a:pt x="15862" y="11052"/>
                </a:cubicBezTo>
                <a:cubicBezTo>
                  <a:pt x="15932" y="10862"/>
                  <a:pt x="15906" y="10513"/>
                  <a:pt x="15807" y="10316"/>
                </a:cubicBezTo>
                <a:cubicBezTo>
                  <a:pt x="15744" y="10191"/>
                  <a:pt x="15665" y="10109"/>
                  <a:pt x="15517" y="10016"/>
                </a:cubicBezTo>
                <a:lnTo>
                  <a:pt x="15419" y="9954"/>
                </a:lnTo>
                <a:close/>
                <a:moveTo>
                  <a:pt x="13814" y="10122"/>
                </a:moveTo>
                <a:cubicBezTo>
                  <a:pt x="13803" y="10122"/>
                  <a:pt x="13756" y="10190"/>
                  <a:pt x="13709" y="10272"/>
                </a:cubicBezTo>
                <a:lnTo>
                  <a:pt x="13625" y="10422"/>
                </a:lnTo>
                <a:lnTo>
                  <a:pt x="13695" y="10549"/>
                </a:lnTo>
                <a:cubicBezTo>
                  <a:pt x="13734" y="10619"/>
                  <a:pt x="13760" y="10691"/>
                  <a:pt x="13753" y="10711"/>
                </a:cubicBezTo>
                <a:cubicBezTo>
                  <a:pt x="13742" y="10741"/>
                  <a:pt x="13652" y="10746"/>
                  <a:pt x="13168" y="10746"/>
                </a:cubicBezTo>
                <a:lnTo>
                  <a:pt x="12597" y="10746"/>
                </a:lnTo>
                <a:lnTo>
                  <a:pt x="12501" y="10652"/>
                </a:lnTo>
                <a:cubicBezTo>
                  <a:pt x="12413" y="10562"/>
                  <a:pt x="12407" y="10549"/>
                  <a:pt x="12423" y="10455"/>
                </a:cubicBezTo>
                <a:cubicBezTo>
                  <a:pt x="12432" y="10400"/>
                  <a:pt x="12457" y="10320"/>
                  <a:pt x="12475" y="10275"/>
                </a:cubicBezTo>
                <a:cubicBezTo>
                  <a:pt x="12515" y="10179"/>
                  <a:pt x="12482" y="10171"/>
                  <a:pt x="12414" y="10258"/>
                </a:cubicBezTo>
                <a:cubicBezTo>
                  <a:pt x="12348" y="10344"/>
                  <a:pt x="12273" y="10554"/>
                  <a:pt x="12255" y="10708"/>
                </a:cubicBezTo>
                <a:cubicBezTo>
                  <a:pt x="12243" y="10815"/>
                  <a:pt x="12250" y="10854"/>
                  <a:pt x="12293" y="10932"/>
                </a:cubicBezTo>
                <a:cubicBezTo>
                  <a:pt x="12321" y="10984"/>
                  <a:pt x="12374" y="11045"/>
                  <a:pt x="12409" y="11067"/>
                </a:cubicBezTo>
                <a:cubicBezTo>
                  <a:pt x="12463" y="11102"/>
                  <a:pt x="12560" y="11105"/>
                  <a:pt x="13124" y="11105"/>
                </a:cubicBezTo>
                <a:lnTo>
                  <a:pt x="13776" y="11108"/>
                </a:lnTo>
                <a:lnTo>
                  <a:pt x="13828" y="10994"/>
                </a:lnTo>
                <a:cubicBezTo>
                  <a:pt x="13916" y="10811"/>
                  <a:pt x="13973" y="10626"/>
                  <a:pt x="13973" y="10520"/>
                </a:cubicBezTo>
                <a:cubicBezTo>
                  <a:pt x="13973" y="10421"/>
                  <a:pt x="13853" y="10122"/>
                  <a:pt x="13814" y="10122"/>
                </a:cubicBezTo>
                <a:close/>
                <a:moveTo>
                  <a:pt x="12246" y="12669"/>
                </a:moveTo>
                <a:lnTo>
                  <a:pt x="12246" y="12875"/>
                </a:lnTo>
                <a:lnTo>
                  <a:pt x="12246" y="13078"/>
                </a:lnTo>
                <a:lnTo>
                  <a:pt x="16908" y="13078"/>
                </a:lnTo>
                <a:lnTo>
                  <a:pt x="21567" y="13078"/>
                </a:lnTo>
                <a:lnTo>
                  <a:pt x="21567" y="12875"/>
                </a:lnTo>
                <a:lnTo>
                  <a:pt x="21567" y="12669"/>
                </a:lnTo>
                <a:lnTo>
                  <a:pt x="16908" y="12669"/>
                </a:lnTo>
                <a:lnTo>
                  <a:pt x="12246" y="12669"/>
                </a:lnTo>
                <a:close/>
                <a:moveTo>
                  <a:pt x="2074" y="14135"/>
                </a:moveTo>
                <a:lnTo>
                  <a:pt x="2074" y="15733"/>
                </a:lnTo>
                <a:lnTo>
                  <a:pt x="2074" y="17332"/>
                </a:lnTo>
                <a:lnTo>
                  <a:pt x="2816" y="17332"/>
                </a:lnTo>
                <a:lnTo>
                  <a:pt x="3560" y="17332"/>
                </a:lnTo>
                <a:lnTo>
                  <a:pt x="3668" y="17414"/>
                </a:lnTo>
                <a:lnTo>
                  <a:pt x="3775" y="17497"/>
                </a:lnTo>
                <a:lnTo>
                  <a:pt x="3836" y="17417"/>
                </a:lnTo>
                <a:lnTo>
                  <a:pt x="3897" y="17335"/>
                </a:lnTo>
                <a:lnTo>
                  <a:pt x="6921" y="17335"/>
                </a:lnTo>
                <a:lnTo>
                  <a:pt x="9946" y="17332"/>
                </a:lnTo>
                <a:lnTo>
                  <a:pt x="10024" y="17494"/>
                </a:lnTo>
                <a:cubicBezTo>
                  <a:pt x="10162" y="17774"/>
                  <a:pt x="10401" y="17907"/>
                  <a:pt x="10815" y="17932"/>
                </a:cubicBezTo>
                <a:lnTo>
                  <a:pt x="11053" y="17944"/>
                </a:lnTo>
                <a:lnTo>
                  <a:pt x="11059" y="19443"/>
                </a:lnTo>
                <a:lnTo>
                  <a:pt x="11064" y="20938"/>
                </a:lnTo>
                <a:lnTo>
                  <a:pt x="11360" y="20938"/>
                </a:lnTo>
                <a:lnTo>
                  <a:pt x="11655" y="20938"/>
                </a:lnTo>
                <a:lnTo>
                  <a:pt x="11716" y="21077"/>
                </a:lnTo>
                <a:cubicBezTo>
                  <a:pt x="11816" y="21306"/>
                  <a:pt x="11951" y="21418"/>
                  <a:pt x="12246" y="21518"/>
                </a:cubicBezTo>
                <a:cubicBezTo>
                  <a:pt x="12428" y="21580"/>
                  <a:pt x="12841" y="21568"/>
                  <a:pt x="13029" y="21495"/>
                </a:cubicBezTo>
                <a:cubicBezTo>
                  <a:pt x="13174" y="21438"/>
                  <a:pt x="13382" y="21311"/>
                  <a:pt x="13382" y="21280"/>
                </a:cubicBezTo>
                <a:cubicBezTo>
                  <a:pt x="13382" y="21269"/>
                  <a:pt x="13237" y="21265"/>
                  <a:pt x="13058" y="21271"/>
                </a:cubicBezTo>
                <a:cubicBezTo>
                  <a:pt x="12679" y="21283"/>
                  <a:pt x="12356" y="21237"/>
                  <a:pt x="12151" y="21141"/>
                </a:cubicBezTo>
                <a:cubicBezTo>
                  <a:pt x="12010" y="21076"/>
                  <a:pt x="11911" y="20992"/>
                  <a:pt x="11931" y="20959"/>
                </a:cubicBezTo>
                <a:cubicBezTo>
                  <a:pt x="11937" y="20948"/>
                  <a:pt x="13286" y="20938"/>
                  <a:pt x="14929" y="20938"/>
                </a:cubicBezTo>
                <a:lnTo>
                  <a:pt x="17916" y="20938"/>
                </a:lnTo>
                <a:lnTo>
                  <a:pt x="18067" y="21018"/>
                </a:lnTo>
                <a:cubicBezTo>
                  <a:pt x="18208" y="21092"/>
                  <a:pt x="18230" y="21095"/>
                  <a:pt x="18467" y="21094"/>
                </a:cubicBezTo>
                <a:cubicBezTo>
                  <a:pt x="18687" y="21094"/>
                  <a:pt x="18744" y="21083"/>
                  <a:pt x="18933" y="21015"/>
                </a:cubicBezTo>
                <a:lnTo>
                  <a:pt x="19148" y="20938"/>
                </a:lnTo>
                <a:lnTo>
                  <a:pt x="20359" y="20938"/>
                </a:lnTo>
                <a:lnTo>
                  <a:pt x="21567" y="20938"/>
                </a:lnTo>
                <a:lnTo>
                  <a:pt x="21567" y="19340"/>
                </a:lnTo>
                <a:lnTo>
                  <a:pt x="21567" y="17741"/>
                </a:lnTo>
                <a:lnTo>
                  <a:pt x="16615" y="17741"/>
                </a:lnTo>
                <a:cubicBezTo>
                  <a:pt x="13892" y="17741"/>
                  <a:pt x="11655" y="17735"/>
                  <a:pt x="11647" y="17726"/>
                </a:cubicBezTo>
                <a:cubicBezTo>
                  <a:pt x="11638" y="17718"/>
                  <a:pt x="11641" y="17695"/>
                  <a:pt x="11652" y="17673"/>
                </a:cubicBezTo>
                <a:cubicBezTo>
                  <a:pt x="11671" y="17638"/>
                  <a:pt x="11633" y="17632"/>
                  <a:pt x="11256" y="17632"/>
                </a:cubicBezTo>
                <a:cubicBezTo>
                  <a:pt x="10938" y="17632"/>
                  <a:pt x="10796" y="17624"/>
                  <a:pt x="10659" y="17591"/>
                </a:cubicBezTo>
                <a:cubicBezTo>
                  <a:pt x="10475" y="17547"/>
                  <a:pt x="10221" y="17413"/>
                  <a:pt x="10239" y="17370"/>
                </a:cubicBezTo>
                <a:cubicBezTo>
                  <a:pt x="10250" y="17343"/>
                  <a:pt x="11547" y="17336"/>
                  <a:pt x="17528" y="17335"/>
                </a:cubicBezTo>
                <a:lnTo>
                  <a:pt x="21567" y="17332"/>
                </a:lnTo>
                <a:lnTo>
                  <a:pt x="21567" y="15733"/>
                </a:lnTo>
                <a:lnTo>
                  <a:pt x="21567" y="14135"/>
                </a:lnTo>
                <a:lnTo>
                  <a:pt x="11820" y="14135"/>
                </a:lnTo>
                <a:lnTo>
                  <a:pt x="2074" y="1413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2" grpId="2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2"/>
      <p:bldP build="whole" bldLvl="1" animBg="1" rev="0" advAuto="0" spid="4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458;p32"/>
          <p:cNvGrpSpPr/>
          <p:nvPr/>
        </p:nvGrpSpPr>
        <p:grpSpPr>
          <a:xfrm>
            <a:off x="83707" y="554212"/>
            <a:ext cx="8976586" cy="3235878"/>
            <a:chOff x="0" y="0"/>
            <a:chExt cx="8976585" cy="3235876"/>
          </a:xfrm>
        </p:grpSpPr>
        <p:sp>
          <p:nvSpPr>
            <p:cNvPr id="568" name="Google Shape;459;p32"/>
            <p:cNvSpPr/>
            <p:nvPr/>
          </p:nvSpPr>
          <p:spPr>
            <a:xfrm flipH="1" rot="10800000">
              <a:off x="0" y="0"/>
              <a:ext cx="8976586" cy="3235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635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60;p32"/>
            <p:cNvSpPr/>
            <p:nvPr/>
          </p:nvSpPr>
          <p:spPr>
            <a:xfrm rot="5400000">
              <a:off x="8274129" y="2534700"/>
              <a:ext cx="581637" cy="818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23" name="Google Shape;464;p32"/>
          <p:cNvGrpSpPr/>
          <p:nvPr/>
        </p:nvGrpSpPr>
        <p:grpSpPr>
          <a:xfrm>
            <a:off x="-454660" y="3104405"/>
            <a:ext cx="938772" cy="1619745"/>
            <a:chOff x="0" y="0"/>
            <a:chExt cx="938770" cy="1619744"/>
          </a:xfrm>
        </p:grpSpPr>
        <p:sp>
          <p:nvSpPr>
            <p:cNvPr id="571" name="Google Shape;465;p32"/>
            <p:cNvSpPr/>
            <p:nvPr/>
          </p:nvSpPr>
          <p:spPr>
            <a:xfrm>
              <a:off x="233650" y="540957"/>
              <a:ext cx="656663" cy="960521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22" name="Google Shape;466;p32"/>
            <p:cNvGrpSpPr/>
            <p:nvPr/>
          </p:nvGrpSpPr>
          <p:grpSpPr>
            <a:xfrm>
              <a:off x="-1" y="-1"/>
              <a:ext cx="938772" cy="1619746"/>
              <a:chOff x="0" y="0"/>
              <a:chExt cx="938770" cy="1619744"/>
            </a:xfrm>
          </p:grpSpPr>
          <p:sp>
            <p:nvSpPr>
              <p:cNvPr id="572" name="Google Shape;467;p32"/>
              <p:cNvSpPr/>
              <p:nvPr/>
            </p:nvSpPr>
            <p:spPr>
              <a:xfrm>
                <a:off x="228188" y="543138"/>
                <a:ext cx="662283" cy="107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468;p32"/>
              <p:cNvSpPr/>
              <p:nvPr/>
            </p:nvSpPr>
            <p:spPr>
              <a:xfrm>
                <a:off x="262961" y="569965"/>
                <a:ext cx="592736" cy="11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69;p32"/>
              <p:cNvSpPr/>
              <p:nvPr/>
            </p:nvSpPr>
            <p:spPr>
              <a:xfrm>
                <a:off x="351102" y="489109"/>
                <a:ext cx="258156" cy="800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70;p32"/>
              <p:cNvSpPr/>
              <p:nvPr/>
            </p:nvSpPr>
            <p:spPr>
              <a:xfrm>
                <a:off x="391530" y="329197"/>
                <a:ext cx="227440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471;p32"/>
              <p:cNvSpPr/>
              <p:nvPr/>
            </p:nvSpPr>
            <p:spPr>
              <a:xfrm>
                <a:off x="391530" y="329197"/>
                <a:ext cx="227440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472;p32"/>
              <p:cNvSpPr/>
              <p:nvPr/>
            </p:nvSpPr>
            <p:spPr>
              <a:xfrm>
                <a:off x="525973" y="329197"/>
                <a:ext cx="92997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8" name="Google Shape;473;p32"/>
              <p:cNvSpPr/>
              <p:nvPr/>
            </p:nvSpPr>
            <p:spPr>
              <a:xfrm flipH="1">
                <a:off x="457647" y="400561"/>
                <a:ext cx="153241" cy="291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474;p32"/>
              <p:cNvSpPr/>
              <p:nvPr/>
            </p:nvSpPr>
            <p:spPr>
              <a:xfrm flipH="1">
                <a:off x="449361" y="471722"/>
                <a:ext cx="153241" cy="29308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475;p32"/>
              <p:cNvSpPr/>
              <p:nvPr/>
            </p:nvSpPr>
            <p:spPr>
              <a:xfrm flipH="1">
                <a:off x="441262" y="543087"/>
                <a:ext cx="153241" cy="2910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476;p32"/>
              <p:cNvSpPr/>
              <p:nvPr/>
            </p:nvSpPr>
            <p:spPr>
              <a:xfrm flipH="1">
                <a:off x="433180" y="614434"/>
                <a:ext cx="153240" cy="2912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477;p32"/>
              <p:cNvSpPr/>
              <p:nvPr/>
            </p:nvSpPr>
            <p:spPr>
              <a:xfrm flipH="1">
                <a:off x="425098" y="685799"/>
                <a:ext cx="153240" cy="29120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478;p32"/>
              <p:cNvSpPr/>
              <p:nvPr/>
            </p:nvSpPr>
            <p:spPr>
              <a:xfrm flipH="1">
                <a:off x="416812" y="756960"/>
                <a:ext cx="153444" cy="2932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479;p32"/>
              <p:cNvSpPr/>
              <p:nvPr/>
            </p:nvSpPr>
            <p:spPr>
              <a:xfrm flipH="1">
                <a:off x="408713" y="828324"/>
                <a:ext cx="153240" cy="2912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480;p32"/>
              <p:cNvSpPr/>
              <p:nvPr/>
            </p:nvSpPr>
            <p:spPr>
              <a:xfrm flipH="1">
                <a:off x="400631" y="899689"/>
                <a:ext cx="153240" cy="29120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481;p32"/>
              <p:cNvSpPr/>
              <p:nvPr/>
            </p:nvSpPr>
            <p:spPr>
              <a:xfrm>
                <a:off x="454812" y="414705"/>
                <a:ext cx="163252" cy="85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482;p32"/>
              <p:cNvSpPr/>
              <p:nvPr/>
            </p:nvSpPr>
            <p:spPr>
              <a:xfrm>
                <a:off x="454812" y="414705"/>
                <a:ext cx="163252" cy="85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8" name="Google Shape;483;p32"/>
              <p:cNvSpPr/>
              <p:nvPr/>
            </p:nvSpPr>
            <p:spPr>
              <a:xfrm>
                <a:off x="503543" y="517006"/>
                <a:ext cx="126037" cy="754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9" name="Google Shape;484;p32"/>
              <p:cNvSpPr/>
              <p:nvPr/>
            </p:nvSpPr>
            <p:spPr>
              <a:xfrm>
                <a:off x="503543" y="517006"/>
                <a:ext cx="126037" cy="754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0" name="Google Shape;485;p32"/>
              <p:cNvSpPr/>
              <p:nvPr/>
            </p:nvSpPr>
            <p:spPr>
              <a:xfrm>
                <a:off x="351305" y="410868"/>
                <a:ext cx="168200" cy="848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1" name="Google Shape;486;p32"/>
              <p:cNvSpPr/>
              <p:nvPr/>
            </p:nvSpPr>
            <p:spPr>
              <a:xfrm>
                <a:off x="351305" y="410868"/>
                <a:ext cx="168200" cy="848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2" name="Google Shape;487;p32"/>
              <p:cNvSpPr/>
              <p:nvPr/>
            </p:nvSpPr>
            <p:spPr>
              <a:xfrm>
                <a:off x="330896" y="502438"/>
                <a:ext cx="129181" cy="74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3" name="Google Shape;488;p32"/>
              <p:cNvSpPr/>
              <p:nvPr/>
            </p:nvSpPr>
            <p:spPr>
              <a:xfrm>
                <a:off x="330896" y="502438"/>
                <a:ext cx="129181" cy="74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4" name="Google Shape;489;p32"/>
              <p:cNvSpPr/>
              <p:nvPr/>
            </p:nvSpPr>
            <p:spPr>
              <a:xfrm>
                <a:off x="467859" y="862792"/>
                <a:ext cx="29524" cy="2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5" name="Google Shape;490;p32"/>
              <p:cNvSpPr/>
              <p:nvPr/>
            </p:nvSpPr>
            <p:spPr>
              <a:xfrm>
                <a:off x="407089" y="919673"/>
                <a:ext cx="131488" cy="13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6" name="Google Shape;491;p32"/>
              <p:cNvSpPr/>
              <p:nvPr/>
            </p:nvSpPr>
            <p:spPr>
              <a:xfrm>
                <a:off x="407089" y="919673"/>
                <a:ext cx="131485" cy="131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" name="Google Shape;492;p32"/>
              <p:cNvSpPr/>
              <p:nvPr/>
            </p:nvSpPr>
            <p:spPr>
              <a:xfrm>
                <a:off x="817103" y="121250"/>
                <a:ext cx="121668" cy="281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8" name="Google Shape;493;p32"/>
              <p:cNvSpPr/>
              <p:nvPr/>
            </p:nvSpPr>
            <p:spPr>
              <a:xfrm>
                <a:off x="652865" y="379948"/>
                <a:ext cx="242657" cy="963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9" name="Google Shape;494;p32"/>
              <p:cNvSpPr/>
              <p:nvPr/>
            </p:nvSpPr>
            <p:spPr>
              <a:xfrm>
                <a:off x="805165" y="366551"/>
                <a:ext cx="96100" cy="14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0" name="Google Shape;495;p32"/>
              <p:cNvSpPr/>
              <p:nvPr/>
            </p:nvSpPr>
            <p:spPr>
              <a:xfrm>
                <a:off x="819301" y="362205"/>
                <a:ext cx="87404" cy="61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1" name="Google Shape;496;p32"/>
              <p:cNvSpPr/>
              <p:nvPr/>
            </p:nvSpPr>
            <p:spPr>
              <a:xfrm>
                <a:off x="176230" y="317871"/>
                <a:ext cx="493497" cy="833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2" name="Google Shape;497;p32"/>
              <p:cNvSpPr/>
              <p:nvPr/>
            </p:nvSpPr>
            <p:spPr>
              <a:xfrm>
                <a:off x="-1" y="75541"/>
                <a:ext cx="304902" cy="40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3" name="Google Shape;498;p32"/>
              <p:cNvSpPr/>
              <p:nvPr/>
            </p:nvSpPr>
            <p:spPr>
              <a:xfrm>
                <a:off x="261053" y="283098"/>
                <a:ext cx="177194" cy="925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4" name="Google Shape;499;p32"/>
              <p:cNvSpPr/>
              <p:nvPr/>
            </p:nvSpPr>
            <p:spPr>
              <a:xfrm>
                <a:off x="369898" y="473743"/>
                <a:ext cx="68349" cy="73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5" name="Google Shape;500;p32"/>
              <p:cNvSpPr/>
              <p:nvPr/>
            </p:nvSpPr>
            <p:spPr>
              <a:xfrm>
                <a:off x="315824" y="542238"/>
                <a:ext cx="36336" cy="36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6" name="Google Shape;501;p32"/>
              <p:cNvSpPr/>
              <p:nvPr/>
            </p:nvSpPr>
            <p:spPr>
              <a:xfrm>
                <a:off x="221839" y="0"/>
                <a:ext cx="256774" cy="42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7" name="Google Shape;502;p32"/>
              <p:cNvSpPr/>
              <p:nvPr/>
            </p:nvSpPr>
            <p:spPr>
              <a:xfrm>
                <a:off x="264574" y="614638"/>
                <a:ext cx="586471" cy="103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8" name="Google Shape;503;p32"/>
              <p:cNvSpPr/>
              <p:nvPr/>
            </p:nvSpPr>
            <p:spPr>
              <a:xfrm flipV="1">
                <a:off x="580562" y="1280571"/>
                <a:ext cx="13550" cy="92386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4;p32"/>
              <p:cNvSpPr/>
              <p:nvPr/>
            </p:nvSpPr>
            <p:spPr>
              <a:xfrm>
                <a:off x="580562" y="1279960"/>
                <a:ext cx="17795" cy="92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0" name="Google Shape;505;p32"/>
              <p:cNvSpPr/>
              <p:nvPr/>
            </p:nvSpPr>
            <p:spPr>
              <a:xfrm flipH="1" flipV="1">
                <a:off x="807593" y="1281777"/>
                <a:ext cx="12532" cy="92590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1" name="Google Shape;506;p32"/>
              <p:cNvSpPr/>
              <p:nvPr/>
            </p:nvSpPr>
            <p:spPr>
              <a:xfrm>
                <a:off x="803535" y="1281369"/>
                <a:ext cx="16590" cy="9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07;p32"/>
              <p:cNvSpPr/>
              <p:nvPr/>
            </p:nvSpPr>
            <p:spPr>
              <a:xfrm>
                <a:off x="569164" y="521981"/>
                <a:ext cx="157988" cy="787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Google Shape;508;p32"/>
              <p:cNvSpPr/>
              <p:nvPr/>
            </p:nvSpPr>
            <p:spPr>
              <a:xfrm>
                <a:off x="683234" y="521879"/>
                <a:ext cx="148630" cy="78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4" name="Google Shape;509;p32"/>
              <p:cNvSpPr/>
              <p:nvPr/>
            </p:nvSpPr>
            <p:spPr>
              <a:xfrm>
                <a:off x="680027" y="315851"/>
                <a:ext cx="56203" cy="222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10;p32"/>
              <p:cNvSpPr/>
              <p:nvPr/>
            </p:nvSpPr>
            <p:spPr>
              <a:xfrm flipH="1">
                <a:off x="708128" y="356890"/>
                <a:ext cx="1003" cy="181545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511;p32"/>
              <p:cNvSpPr/>
              <p:nvPr/>
            </p:nvSpPr>
            <p:spPr>
              <a:xfrm flipH="1">
                <a:off x="708128" y="356890"/>
                <a:ext cx="1003" cy="181545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512;p32"/>
              <p:cNvSpPr/>
              <p:nvPr/>
            </p:nvSpPr>
            <p:spPr>
              <a:xfrm>
                <a:off x="654743" y="457561"/>
                <a:ext cx="105734" cy="15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8" name="Google Shape;513;p32"/>
              <p:cNvSpPr/>
              <p:nvPr/>
            </p:nvSpPr>
            <p:spPr>
              <a:xfrm>
                <a:off x="683930" y="513763"/>
                <a:ext cx="44812" cy="44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Google Shape;514;p32"/>
              <p:cNvSpPr/>
              <p:nvPr/>
            </p:nvSpPr>
            <p:spPr>
              <a:xfrm>
                <a:off x="228188" y="612414"/>
                <a:ext cx="662283" cy="100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Google Shape;515;p32"/>
              <p:cNvSpPr/>
              <p:nvPr/>
            </p:nvSpPr>
            <p:spPr>
              <a:xfrm>
                <a:off x="262961" y="627186"/>
                <a:ext cx="592736" cy="6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Google Shape;516;p32"/>
              <p:cNvSpPr/>
              <p:nvPr/>
            </p:nvSpPr>
            <p:spPr>
              <a:xfrm>
                <a:off x="228391" y="613806"/>
                <a:ext cx="662080" cy="1005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624" name="IMG_4112.png" descr="IMG_4112.png"/>
          <p:cNvPicPr>
            <a:picLocks noChangeAspect="1"/>
          </p:cNvPicPr>
          <p:nvPr/>
        </p:nvPicPr>
        <p:blipFill>
          <a:blip r:embed="rId2">
            <a:extLst/>
          </a:blip>
          <a:srcRect l="4382" t="25969" r="4382" b="39102"/>
          <a:stretch>
            <a:fillRect/>
          </a:stretch>
        </p:blipFill>
        <p:spPr>
          <a:xfrm>
            <a:off x="1965904" y="831706"/>
            <a:ext cx="4891655" cy="268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G_4112.png" descr="IMG_4112.png"/>
          <p:cNvPicPr>
            <a:picLocks noChangeAspect="1"/>
          </p:cNvPicPr>
          <p:nvPr/>
        </p:nvPicPr>
        <p:blipFill>
          <a:blip r:embed="rId2">
            <a:extLst/>
          </a:blip>
          <a:srcRect l="2325" t="21084" r="2325" b="74318"/>
          <a:stretch>
            <a:fillRect/>
          </a:stretch>
        </p:blipFill>
        <p:spPr>
          <a:xfrm>
            <a:off x="1064537" y="176983"/>
            <a:ext cx="4985821" cy="344130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مفهوم أساسي"/>
          <p:cNvSpPr txBox="1"/>
          <p:nvPr/>
        </p:nvSpPr>
        <p:spPr>
          <a:xfrm>
            <a:off x="6969182" y="368078"/>
            <a:ext cx="1906385" cy="447041"/>
          </a:xfrm>
          <a:prstGeom prst="rect">
            <a:avLst/>
          </a:prstGeom>
          <a:solidFill>
            <a:srgbClr val="FFFFFF"/>
          </a:solidFill>
          <a:ln w="38100">
            <a:solidFill>
              <a:srgbClr val="01C7F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>
                <a:solidFill>
                  <a:srgbClr val="0000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مفهوم أساسي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33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29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34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3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35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54" name="IMG_4113.png" descr="IMG_4113.png"/>
          <p:cNvPicPr>
            <a:picLocks noChangeAspect="1"/>
          </p:cNvPicPr>
          <p:nvPr/>
        </p:nvPicPr>
        <p:blipFill>
          <a:blip r:embed="rId3">
            <a:extLst/>
          </a:blip>
          <a:srcRect l="46650" t="8925" r="28753" b="87220"/>
          <a:stretch>
            <a:fillRect/>
          </a:stretch>
        </p:blipFill>
        <p:spPr>
          <a:xfrm>
            <a:off x="3601115" y="496510"/>
            <a:ext cx="2301358" cy="516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448" fill="norm" stroke="1" extrusionOk="0">
                <a:moveTo>
                  <a:pt x="20951" y="0"/>
                </a:moveTo>
                <a:cubicBezTo>
                  <a:pt x="20949" y="13"/>
                  <a:pt x="20930" y="55"/>
                  <a:pt x="20929" y="66"/>
                </a:cubicBezTo>
                <a:cubicBezTo>
                  <a:pt x="20896" y="446"/>
                  <a:pt x="20952" y="385"/>
                  <a:pt x="21133" y="0"/>
                </a:cubicBezTo>
                <a:lnTo>
                  <a:pt x="20951" y="0"/>
                </a:lnTo>
                <a:close/>
                <a:moveTo>
                  <a:pt x="21222" y="2539"/>
                </a:moveTo>
                <a:cubicBezTo>
                  <a:pt x="20998" y="2548"/>
                  <a:pt x="20892" y="3421"/>
                  <a:pt x="20966" y="4650"/>
                </a:cubicBezTo>
                <a:cubicBezTo>
                  <a:pt x="21020" y="5549"/>
                  <a:pt x="21023" y="5543"/>
                  <a:pt x="21129" y="5112"/>
                </a:cubicBezTo>
                <a:cubicBezTo>
                  <a:pt x="21188" y="4872"/>
                  <a:pt x="21286" y="4618"/>
                  <a:pt x="21348" y="4534"/>
                </a:cubicBezTo>
                <a:cubicBezTo>
                  <a:pt x="21556" y="4254"/>
                  <a:pt x="21532" y="3772"/>
                  <a:pt x="21311" y="3792"/>
                </a:cubicBezTo>
                <a:cubicBezTo>
                  <a:pt x="21093" y="3812"/>
                  <a:pt x="21001" y="3405"/>
                  <a:pt x="21196" y="3281"/>
                </a:cubicBezTo>
                <a:cubicBezTo>
                  <a:pt x="21334" y="3194"/>
                  <a:pt x="21357" y="2534"/>
                  <a:pt x="21222" y="2539"/>
                </a:cubicBezTo>
                <a:close/>
                <a:moveTo>
                  <a:pt x="16737" y="2671"/>
                </a:moveTo>
                <a:cubicBezTo>
                  <a:pt x="16636" y="2844"/>
                  <a:pt x="16537" y="3898"/>
                  <a:pt x="16574" y="4419"/>
                </a:cubicBezTo>
                <a:cubicBezTo>
                  <a:pt x="16619" y="5047"/>
                  <a:pt x="16890" y="5012"/>
                  <a:pt x="16967" y="4370"/>
                </a:cubicBezTo>
                <a:cubicBezTo>
                  <a:pt x="17079" y="3441"/>
                  <a:pt x="16930" y="2342"/>
                  <a:pt x="16737" y="2671"/>
                </a:cubicBezTo>
                <a:close/>
                <a:moveTo>
                  <a:pt x="20139" y="4534"/>
                </a:moveTo>
                <a:cubicBezTo>
                  <a:pt x="20035" y="4713"/>
                  <a:pt x="19935" y="5906"/>
                  <a:pt x="19976" y="6480"/>
                </a:cubicBezTo>
                <a:cubicBezTo>
                  <a:pt x="20028" y="7202"/>
                  <a:pt x="20304" y="7146"/>
                  <a:pt x="20380" y="6398"/>
                </a:cubicBezTo>
                <a:cubicBezTo>
                  <a:pt x="20488" y="5343"/>
                  <a:pt x="20339" y="4193"/>
                  <a:pt x="20139" y="4534"/>
                </a:cubicBezTo>
                <a:close/>
                <a:moveTo>
                  <a:pt x="12460" y="5029"/>
                </a:moveTo>
                <a:cubicBezTo>
                  <a:pt x="12462" y="4723"/>
                  <a:pt x="11741" y="6445"/>
                  <a:pt x="11708" y="6826"/>
                </a:cubicBezTo>
                <a:cubicBezTo>
                  <a:pt x="11666" y="7313"/>
                  <a:pt x="11681" y="7303"/>
                  <a:pt x="12056" y="6464"/>
                </a:cubicBezTo>
                <a:cubicBezTo>
                  <a:pt x="12365" y="5774"/>
                  <a:pt x="12458" y="5438"/>
                  <a:pt x="12460" y="5029"/>
                </a:cubicBezTo>
                <a:close/>
                <a:moveTo>
                  <a:pt x="14243" y="5095"/>
                </a:moveTo>
                <a:cubicBezTo>
                  <a:pt x="14221" y="5095"/>
                  <a:pt x="14172" y="5262"/>
                  <a:pt x="14135" y="5458"/>
                </a:cubicBezTo>
                <a:cubicBezTo>
                  <a:pt x="14082" y="5743"/>
                  <a:pt x="14082" y="6375"/>
                  <a:pt x="14132" y="8657"/>
                </a:cubicBezTo>
                <a:cubicBezTo>
                  <a:pt x="14220" y="12674"/>
                  <a:pt x="14241" y="13214"/>
                  <a:pt x="14328" y="13603"/>
                </a:cubicBezTo>
                <a:cubicBezTo>
                  <a:pt x="14382" y="13842"/>
                  <a:pt x="14518" y="13950"/>
                  <a:pt x="14769" y="13950"/>
                </a:cubicBezTo>
                <a:cubicBezTo>
                  <a:pt x="15123" y="13950"/>
                  <a:pt x="15135" y="13929"/>
                  <a:pt x="15236" y="13191"/>
                </a:cubicBezTo>
                <a:cubicBezTo>
                  <a:pt x="15362" y="12275"/>
                  <a:pt x="15366" y="11863"/>
                  <a:pt x="15258" y="10734"/>
                </a:cubicBezTo>
                <a:lnTo>
                  <a:pt x="15177" y="9877"/>
                </a:lnTo>
                <a:lnTo>
                  <a:pt x="15099" y="10536"/>
                </a:lnTo>
                <a:cubicBezTo>
                  <a:pt x="15028" y="11135"/>
                  <a:pt x="15029" y="11245"/>
                  <a:pt x="15110" y="11641"/>
                </a:cubicBezTo>
                <a:cubicBezTo>
                  <a:pt x="15195" y="12057"/>
                  <a:pt x="15191" y="12088"/>
                  <a:pt x="15062" y="12350"/>
                </a:cubicBezTo>
                <a:cubicBezTo>
                  <a:pt x="14862" y="12756"/>
                  <a:pt x="14500" y="12363"/>
                  <a:pt x="14421" y="11658"/>
                </a:cubicBezTo>
                <a:cubicBezTo>
                  <a:pt x="14387" y="11356"/>
                  <a:pt x="14341" y="9749"/>
                  <a:pt x="14321" y="8096"/>
                </a:cubicBezTo>
                <a:cubicBezTo>
                  <a:pt x="14300" y="6443"/>
                  <a:pt x="14265" y="5095"/>
                  <a:pt x="14243" y="5095"/>
                </a:cubicBezTo>
                <a:close/>
                <a:moveTo>
                  <a:pt x="21351" y="5293"/>
                </a:moveTo>
                <a:lnTo>
                  <a:pt x="21244" y="5771"/>
                </a:lnTo>
                <a:cubicBezTo>
                  <a:pt x="21140" y="6234"/>
                  <a:pt x="21139" y="6331"/>
                  <a:pt x="21199" y="9217"/>
                </a:cubicBezTo>
                <a:cubicBezTo>
                  <a:pt x="21234" y="10856"/>
                  <a:pt x="21263" y="12595"/>
                  <a:pt x="21262" y="13076"/>
                </a:cubicBezTo>
                <a:cubicBezTo>
                  <a:pt x="21262" y="14113"/>
                  <a:pt x="21295" y="14184"/>
                  <a:pt x="21370" y="13307"/>
                </a:cubicBezTo>
                <a:cubicBezTo>
                  <a:pt x="21433" y="12569"/>
                  <a:pt x="21440" y="10848"/>
                  <a:pt x="21388" y="7585"/>
                </a:cubicBezTo>
                <a:lnTo>
                  <a:pt x="21351" y="5293"/>
                </a:lnTo>
                <a:close/>
                <a:moveTo>
                  <a:pt x="10066" y="5441"/>
                </a:moveTo>
                <a:lnTo>
                  <a:pt x="9907" y="6200"/>
                </a:lnTo>
                <a:cubicBezTo>
                  <a:pt x="9707" y="7145"/>
                  <a:pt x="9573" y="7162"/>
                  <a:pt x="9358" y="6249"/>
                </a:cubicBezTo>
                <a:cubicBezTo>
                  <a:pt x="9202" y="5586"/>
                  <a:pt x="9187" y="5556"/>
                  <a:pt x="9125" y="5936"/>
                </a:cubicBezTo>
                <a:cubicBezTo>
                  <a:pt x="9027" y="6527"/>
                  <a:pt x="9036" y="6697"/>
                  <a:pt x="9262" y="8640"/>
                </a:cubicBezTo>
                <a:cubicBezTo>
                  <a:pt x="9374" y="9607"/>
                  <a:pt x="9505" y="11190"/>
                  <a:pt x="9554" y="12169"/>
                </a:cubicBezTo>
                <a:cubicBezTo>
                  <a:pt x="9603" y="13148"/>
                  <a:pt x="9662" y="13950"/>
                  <a:pt x="9688" y="13950"/>
                </a:cubicBezTo>
                <a:cubicBezTo>
                  <a:pt x="9748" y="13950"/>
                  <a:pt x="9748" y="11325"/>
                  <a:pt x="9688" y="10174"/>
                </a:cubicBezTo>
                <a:cubicBezTo>
                  <a:pt x="9645" y="9355"/>
                  <a:pt x="9655" y="9259"/>
                  <a:pt x="9829" y="8640"/>
                </a:cubicBezTo>
                <a:cubicBezTo>
                  <a:pt x="9989" y="8068"/>
                  <a:pt x="10016" y="7813"/>
                  <a:pt x="10040" y="6711"/>
                </a:cubicBezTo>
                <a:lnTo>
                  <a:pt x="10066" y="5441"/>
                </a:lnTo>
                <a:close/>
                <a:moveTo>
                  <a:pt x="1408" y="5557"/>
                </a:moveTo>
                <a:cubicBezTo>
                  <a:pt x="1384" y="5557"/>
                  <a:pt x="1336" y="5904"/>
                  <a:pt x="1304" y="6332"/>
                </a:cubicBezTo>
                <a:cubicBezTo>
                  <a:pt x="1254" y="7014"/>
                  <a:pt x="1267" y="7295"/>
                  <a:pt x="1404" y="8607"/>
                </a:cubicBezTo>
                <a:cubicBezTo>
                  <a:pt x="1568" y="10170"/>
                  <a:pt x="1723" y="12510"/>
                  <a:pt x="1723" y="13422"/>
                </a:cubicBezTo>
                <a:cubicBezTo>
                  <a:pt x="1723" y="14033"/>
                  <a:pt x="1798" y="14135"/>
                  <a:pt x="1845" y="13587"/>
                </a:cubicBezTo>
                <a:cubicBezTo>
                  <a:pt x="1894" y="13026"/>
                  <a:pt x="1883" y="11920"/>
                  <a:pt x="1805" y="9976"/>
                </a:cubicBezTo>
                <a:cubicBezTo>
                  <a:pt x="1735" y="8236"/>
                  <a:pt x="1495" y="5557"/>
                  <a:pt x="1408" y="5557"/>
                </a:cubicBezTo>
                <a:close/>
                <a:moveTo>
                  <a:pt x="7746" y="5557"/>
                </a:moveTo>
                <a:cubicBezTo>
                  <a:pt x="7721" y="5557"/>
                  <a:pt x="7677" y="5904"/>
                  <a:pt x="7646" y="6332"/>
                </a:cubicBezTo>
                <a:cubicBezTo>
                  <a:pt x="7595" y="7014"/>
                  <a:pt x="7605" y="7295"/>
                  <a:pt x="7742" y="8607"/>
                </a:cubicBezTo>
                <a:cubicBezTo>
                  <a:pt x="7906" y="10170"/>
                  <a:pt x="8061" y="12510"/>
                  <a:pt x="8061" y="13422"/>
                </a:cubicBezTo>
                <a:cubicBezTo>
                  <a:pt x="8061" y="14033"/>
                  <a:pt x="8140" y="14135"/>
                  <a:pt x="8187" y="13587"/>
                </a:cubicBezTo>
                <a:cubicBezTo>
                  <a:pt x="8235" y="13026"/>
                  <a:pt x="8220" y="11920"/>
                  <a:pt x="8142" y="9976"/>
                </a:cubicBezTo>
                <a:cubicBezTo>
                  <a:pt x="8073" y="8236"/>
                  <a:pt x="7832" y="5557"/>
                  <a:pt x="7746" y="5557"/>
                </a:cubicBezTo>
                <a:close/>
                <a:moveTo>
                  <a:pt x="15058" y="6579"/>
                </a:moveTo>
                <a:cubicBezTo>
                  <a:pt x="14925" y="6806"/>
                  <a:pt x="14897" y="7416"/>
                  <a:pt x="15006" y="7783"/>
                </a:cubicBezTo>
                <a:cubicBezTo>
                  <a:pt x="15139" y="8230"/>
                  <a:pt x="15171" y="8210"/>
                  <a:pt x="15240" y="7634"/>
                </a:cubicBezTo>
                <a:cubicBezTo>
                  <a:pt x="15287" y="7245"/>
                  <a:pt x="15284" y="7057"/>
                  <a:pt x="15221" y="6777"/>
                </a:cubicBezTo>
                <a:cubicBezTo>
                  <a:pt x="15177" y="6582"/>
                  <a:pt x="15104" y="6500"/>
                  <a:pt x="15058" y="6579"/>
                </a:cubicBezTo>
                <a:close/>
                <a:moveTo>
                  <a:pt x="13702" y="6859"/>
                </a:moveTo>
                <a:cubicBezTo>
                  <a:pt x="13675" y="6867"/>
                  <a:pt x="13647" y="6938"/>
                  <a:pt x="13609" y="7090"/>
                </a:cubicBezTo>
                <a:cubicBezTo>
                  <a:pt x="13549" y="7331"/>
                  <a:pt x="13506" y="7370"/>
                  <a:pt x="13483" y="7206"/>
                </a:cubicBezTo>
                <a:cubicBezTo>
                  <a:pt x="13432" y="6836"/>
                  <a:pt x="13385" y="6910"/>
                  <a:pt x="13309" y="7453"/>
                </a:cubicBezTo>
                <a:cubicBezTo>
                  <a:pt x="13250" y="7872"/>
                  <a:pt x="13253" y="7985"/>
                  <a:pt x="13335" y="8261"/>
                </a:cubicBezTo>
                <a:cubicBezTo>
                  <a:pt x="13450" y="8649"/>
                  <a:pt x="13492" y="8667"/>
                  <a:pt x="13535" y="8360"/>
                </a:cubicBezTo>
                <a:cubicBezTo>
                  <a:pt x="13553" y="8231"/>
                  <a:pt x="13623" y="8186"/>
                  <a:pt x="13691" y="8261"/>
                </a:cubicBezTo>
                <a:cubicBezTo>
                  <a:pt x="13857" y="8446"/>
                  <a:pt x="13937" y="7505"/>
                  <a:pt x="13794" y="7041"/>
                </a:cubicBezTo>
                <a:cubicBezTo>
                  <a:pt x="13755" y="6912"/>
                  <a:pt x="13729" y="6851"/>
                  <a:pt x="13702" y="6859"/>
                </a:cubicBezTo>
                <a:close/>
                <a:moveTo>
                  <a:pt x="3332" y="7024"/>
                </a:moveTo>
                <a:cubicBezTo>
                  <a:pt x="3182" y="7062"/>
                  <a:pt x="3047" y="7635"/>
                  <a:pt x="2905" y="8805"/>
                </a:cubicBezTo>
                <a:cubicBezTo>
                  <a:pt x="2711" y="10414"/>
                  <a:pt x="2698" y="11736"/>
                  <a:pt x="2868" y="12350"/>
                </a:cubicBezTo>
                <a:cubicBezTo>
                  <a:pt x="3123" y="13269"/>
                  <a:pt x="3605" y="12588"/>
                  <a:pt x="3736" y="11130"/>
                </a:cubicBezTo>
                <a:cubicBezTo>
                  <a:pt x="3781" y="10625"/>
                  <a:pt x="3817" y="9960"/>
                  <a:pt x="3817" y="9646"/>
                </a:cubicBezTo>
                <a:cubicBezTo>
                  <a:pt x="3817" y="8694"/>
                  <a:pt x="3655" y="7482"/>
                  <a:pt x="3487" y="7173"/>
                </a:cubicBezTo>
                <a:cubicBezTo>
                  <a:pt x="3432" y="7071"/>
                  <a:pt x="3382" y="7012"/>
                  <a:pt x="3332" y="7024"/>
                </a:cubicBezTo>
                <a:close/>
                <a:moveTo>
                  <a:pt x="17063" y="7189"/>
                </a:moveTo>
                <a:cubicBezTo>
                  <a:pt x="16959" y="7189"/>
                  <a:pt x="16933" y="8094"/>
                  <a:pt x="16985" y="9712"/>
                </a:cubicBezTo>
                <a:cubicBezTo>
                  <a:pt x="17051" y="11734"/>
                  <a:pt x="17016" y="12114"/>
                  <a:pt x="16733" y="12433"/>
                </a:cubicBezTo>
                <a:cubicBezTo>
                  <a:pt x="16579" y="12607"/>
                  <a:pt x="16504" y="12562"/>
                  <a:pt x="16389" y="12268"/>
                </a:cubicBezTo>
                <a:cubicBezTo>
                  <a:pt x="16213" y="11819"/>
                  <a:pt x="16181" y="11925"/>
                  <a:pt x="16181" y="12927"/>
                </a:cubicBezTo>
                <a:cubicBezTo>
                  <a:pt x="16181" y="13531"/>
                  <a:pt x="16206" y="13705"/>
                  <a:pt x="16300" y="13785"/>
                </a:cubicBezTo>
                <a:cubicBezTo>
                  <a:pt x="16609" y="14050"/>
                  <a:pt x="16829" y="13772"/>
                  <a:pt x="16978" y="12944"/>
                </a:cubicBezTo>
                <a:cubicBezTo>
                  <a:pt x="17070" y="12434"/>
                  <a:pt x="17073" y="12447"/>
                  <a:pt x="17149" y="12911"/>
                </a:cubicBezTo>
                <a:cubicBezTo>
                  <a:pt x="17190" y="13167"/>
                  <a:pt x="17251" y="13493"/>
                  <a:pt x="17282" y="13653"/>
                </a:cubicBezTo>
                <a:cubicBezTo>
                  <a:pt x="17386" y="14190"/>
                  <a:pt x="17725" y="13982"/>
                  <a:pt x="18131" y="13125"/>
                </a:cubicBezTo>
                <a:cubicBezTo>
                  <a:pt x="18419" y="12516"/>
                  <a:pt x="18623" y="12256"/>
                  <a:pt x="18902" y="12152"/>
                </a:cubicBezTo>
                <a:cubicBezTo>
                  <a:pt x="19239" y="12027"/>
                  <a:pt x="19285" y="11962"/>
                  <a:pt x="19328" y="11460"/>
                </a:cubicBezTo>
                <a:cubicBezTo>
                  <a:pt x="19354" y="11151"/>
                  <a:pt x="19376" y="10855"/>
                  <a:pt x="19376" y="10817"/>
                </a:cubicBezTo>
                <a:cubicBezTo>
                  <a:pt x="19376" y="10779"/>
                  <a:pt x="19230" y="10689"/>
                  <a:pt x="19050" y="10619"/>
                </a:cubicBezTo>
                <a:cubicBezTo>
                  <a:pt x="18870" y="10548"/>
                  <a:pt x="18571" y="10218"/>
                  <a:pt x="18386" y="9877"/>
                </a:cubicBezTo>
                <a:cubicBezTo>
                  <a:pt x="17998" y="9160"/>
                  <a:pt x="17842" y="9232"/>
                  <a:pt x="17730" y="10190"/>
                </a:cubicBezTo>
                <a:lnTo>
                  <a:pt x="17653" y="10850"/>
                </a:lnTo>
                <a:lnTo>
                  <a:pt x="17938" y="10833"/>
                </a:lnTo>
                <a:cubicBezTo>
                  <a:pt x="18282" y="10811"/>
                  <a:pt x="18397" y="11182"/>
                  <a:pt x="18216" y="11707"/>
                </a:cubicBezTo>
                <a:cubicBezTo>
                  <a:pt x="18028" y="12252"/>
                  <a:pt x="17624" y="12592"/>
                  <a:pt x="17471" y="12334"/>
                </a:cubicBezTo>
                <a:cubicBezTo>
                  <a:pt x="17291" y="12030"/>
                  <a:pt x="17244" y="11553"/>
                  <a:pt x="17171" y="9217"/>
                </a:cubicBezTo>
                <a:cubicBezTo>
                  <a:pt x="17136" y="8104"/>
                  <a:pt x="17087" y="7189"/>
                  <a:pt x="17063" y="7189"/>
                </a:cubicBezTo>
                <a:close/>
                <a:moveTo>
                  <a:pt x="6174" y="7568"/>
                </a:moveTo>
                <a:cubicBezTo>
                  <a:pt x="6139" y="7413"/>
                  <a:pt x="6025" y="7748"/>
                  <a:pt x="5833" y="8591"/>
                </a:cubicBezTo>
                <a:lnTo>
                  <a:pt x="5544" y="9860"/>
                </a:lnTo>
                <a:lnTo>
                  <a:pt x="5259" y="8591"/>
                </a:lnTo>
                <a:cubicBezTo>
                  <a:pt x="5033" y="7598"/>
                  <a:pt x="4957" y="7395"/>
                  <a:pt x="4907" y="7618"/>
                </a:cubicBezTo>
                <a:cubicBezTo>
                  <a:pt x="4857" y="7840"/>
                  <a:pt x="4902" y="8163"/>
                  <a:pt x="5125" y="9168"/>
                </a:cubicBezTo>
                <a:lnTo>
                  <a:pt x="5411" y="10454"/>
                </a:lnTo>
                <a:lnTo>
                  <a:pt x="5133" y="11707"/>
                </a:lnTo>
                <a:cubicBezTo>
                  <a:pt x="4961" y="12481"/>
                  <a:pt x="4868" y="13086"/>
                  <a:pt x="4892" y="13257"/>
                </a:cubicBezTo>
                <a:cubicBezTo>
                  <a:pt x="4918" y="13445"/>
                  <a:pt x="5026" y="13113"/>
                  <a:pt x="5226" y="12235"/>
                </a:cubicBezTo>
                <a:lnTo>
                  <a:pt x="5522" y="10932"/>
                </a:lnTo>
                <a:lnTo>
                  <a:pt x="5819" y="12251"/>
                </a:lnTo>
                <a:cubicBezTo>
                  <a:pt x="6070" y="13368"/>
                  <a:pt x="6122" y="13507"/>
                  <a:pt x="6152" y="13158"/>
                </a:cubicBezTo>
                <a:cubicBezTo>
                  <a:pt x="6178" y="12856"/>
                  <a:pt x="6115" y="12429"/>
                  <a:pt x="5919" y="11542"/>
                </a:cubicBezTo>
                <a:lnTo>
                  <a:pt x="5652" y="10322"/>
                </a:lnTo>
                <a:lnTo>
                  <a:pt x="5937" y="9052"/>
                </a:lnTo>
                <a:cubicBezTo>
                  <a:pt x="6129" y="8210"/>
                  <a:pt x="6209" y="7724"/>
                  <a:pt x="6174" y="7568"/>
                </a:cubicBezTo>
                <a:close/>
                <a:moveTo>
                  <a:pt x="20506" y="9531"/>
                </a:moveTo>
                <a:cubicBezTo>
                  <a:pt x="20337" y="9531"/>
                  <a:pt x="20119" y="11590"/>
                  <a:pt x="20188" y="12548"/>
                </a:cubicBezTo>
                <a:cubicBezTo>
                  <a:pt x="20227" y="13105"/>
                  <a:pt x="20404" y="13377"/>
                  <a:pt x="20499" y="13026"/>
                </a:cubicBezTo>
                <a:cubicBezTo>
                  <a:pt x="20552" y="12829"/>
                  <a:pt x="20581" y="12832"/>
                  <a:pt x="20610" y="13043"/>
                </a:cubicBezTo>
                <a:cubicBezTo>
                  <a:pt x="20669" y="13469"/>
                  <a:pt x="20261" y="15038"/>
                  <a:pt x="20013" y="15335"/>
                </a:cubicBezTo>
                <a:cubicBezTo>
                  <a:pt x="19896" y="15475"/>
                  <a:pt x="19738" y="15532"/>
                  <a:pt x="19665" y="15450"/>
                </a:cubicBezTo>
                <a:cubicBezTo>
                  <a:pt x="19484" y="15248"/>
                  <a:pt x="19498" y="15636"/>
                  <a:pt x="19695" y="16374"/>
                </a:cubicBezTo>
                <a:cubicBezTo>
                  <a:pt x="19787" y="16718"/>
                  <a:pt x="19920" y="16984"/>
                  <a:pt x="20006" y="16984"/>
                </a:cubicBezTo>
                <a:cubicBezTo>
                  <a:pt x="20201" y="16984"/>
                  <a:pt x="20486" y="15868"/>
                  <a:pt x="20629" y="14560"/>
                </a:cubicBezTo>
                <a:cubicBezTo>
                  <a:pt x="20825" y="12753"/>
                  <a:pt x="20747" y="9531"/>
                  <a:pt x="20506" y="9531"/>
                </a:cubicBezTo>
                <a:close/>
                <a:moveTo>
                  <a:pt x="11767" y="9844"/>
                </a:moveTo>
                <a:cubicBezTo>
                  <a:pt x="11599" y="9725"/>
                  <a:pt x="11552" y="9811"/>
                  <a:pt x="11415" y="10421"/>
                </a:cubicBezTo>
                <a:cubicBezTo>
                  <a:pt x="11230" y="11242"/>
                  <a:pt x="11191" y="12016"/>
                  <a:pt x="11356" y="11625"/>
                </a:cubicBezTo>
                <a:cubicBezTo>
                  <a:pt x="11483" y="11322"/>
                  <a:pt x="11763" y="11314"/>
                  <a:pt x="11804" y="11608"/>
                </a:cubicBezTo>
                <a:cubicBezTo>
                  <a:pt x="11821" y="11730"/>
                  <a:pt x="11765" y="12064"/>
                  <a:pt x="11678" y="12350"/>
                </a:cubicBezTo>
                <a:cubicBezTo>
                  <a:pt x="11160" y="14053"/>
                  <a:pt x="11000" y="17927"/>
                  <a:pt x="11382" y="19523"/>
                </a:cubicBezTo>
                <a:cubicBezTo>
                  <a:pt x="11451" y="19814"/>
                  <a:pt x="11597" y="20188"/>
                  <a:pt x="11708" y="20364"/>
                </a:cubicBezTo>
                <a:cubicBezTo>
                  <a:pt x="12158" y="21079"/>
                  <a:pt x="12920" y="20589"/>
                  <a:pt x="13290" y="19342"/>
                </a:cubicBezTo>
                <a:cubicBezTo>
                  <a:pt x="13408" y="18945"/>
                  <a:pt x="13393" y="18934"/>
                  <a:pt x="12794" y="19028"/>
                </a:cubicBezTo>
                <a:cubicBezTo>
                  <a:pt x="12054" y="19144"/>
                  <a:pt x="11776" y="18871"/>
                  <a:pt x="11534" y="17792"/>
                </a:cubicBezTo>
                <a:cubicBezTo>
                  <a:pt x="11387" y="17141"/>
                  <a:pt x="11359" y="16854"/>
                  <a:pt x="11359" y="15945"/>
                </a:cubicBezTo>
                <a:cubicBezTo>
                  <a:pt x="11359" y="15002"/>
                  <a:pt x="11387" y="14745"/>
                  <a:pt x="11582" y="13801"/>
                </a:cubicBezTo>
                <a:cubicBezTo>
                  <a:pt x="11795" y="12767"/>
                  <a:pt x="12177" y="11764"/>
                  <a:pt x="12264" y="12004"/>
                </a:cubicBezTo>
                <a:cubicBezTo>
                  <a:pt x="12287" y="12067"/>
                  <a:pt x="12304" y="12467"/>
                  <a:pt x="12304" y="12894"/>
                </a:cubicBezTo>
                <a:cubicBezTo>
                  <a:pt x="12304" y="13388"/>
                  <a:pt x="12333" y="13728"/>
                  <a:pt x="12386" y="13818"/>
                </a:cubicBezTo>
                <a:cubicBezTo>
                  <a:pt x="12432" y="13896"/>
                  <a:pt x="12715" y="13950"/>
                  <a:pt x="13016" y="13950"/>
                </a:cubicBezTo>
                <a:lnTo>
                  <a:pt x="13561" y="13950"/>
                </a:lnTo>
                <a:lnTo>
                  <a:pt x="13668" y="13191"/>
                </a:lnTo>
                <a:cubicBezTo>
                  <a:pt x="13778" y="12407"/>
                  <a:pt x="13772" y="11338"/>
                  <a:pt x="13654" y="10355"/>
                </a:cubicBezTo>
                <a:cubicBezTo>
                  <a:pt x="13602" y="9926"/>
                  <a:pt x="13596" y="9944"/>
                  <a:pt x="13524" y="10553"/>
                </a:cubicBezTo>
                <a:cubicBezTo>
                  <a:pt x="13456" y="11126"/>
                  <a:pt x="13458" y="11244"/>
                  <a:pt x="13535" y="11625"/>
                </a:cubicBezTo>
                <a:cubicBezTo>
                  <a:pt x="13616" y="12025"/>
                  <a:pt x="13615" y="12065"/>
                  <a:pt x="13516" y="12301"/>
                </a:cubicBezTo>
                <a:cubicBezTo>
                  <a:pt x="13360" y="12673"/>
                  <a:pt x="12592" y="12621"/>
                  <a:pt x="12519" y="12235"/>
                </a:cubicBezTo>
                <a:cubicBezTo>
                  <a:pt x="12450" y="11865"/>
                  <a:pt x="12495" y="11625"/>
                  <a:pt x="12627" y="11625"/>
                </a:cubicBezTo>
                <a:cubicBezTo>
                  <a:pt x="12679" y="11625"/>
                  <a:pt x="12755" y="11316"/>
                  <a:pt x="12797" y="10949"/>
                </a:cubicBezTo>
                <a:lnTo>
                  <a:pt x="12875" y="10289"/>
                </a:lnTo>
                <a:lnTo>
                  <a:pt x="12419" y="10141"/>
                </a:lnTo>
                <a:cubicBezTo>
                  <a:pt x="12169" y="10057"/>
                  <a:pt x="11874" y="9920"/>
                  <a:pt x="11767" y="9844"/>
                </a:cubicBezTo>
                <a:close/>
                <a:moveTo>
                  <a:pt x="118" y="12828"/>
                </a:moveTo>
                <a:cubicBezTo>
                  <a:pt x="1" y="12929"/>
                  <a:pt x="-44" y="13703"/>
                  <a:pt x="52" y="13966"/>
                </a:cubicBezTo>
                <a:cubicBezTo>
                  <a:pt x="121" y="14156"/>
                  <a:pt x="309" y="13841"/>
                  <a:pt x="307" y="13537"/>
                </a:cubicBezTo>
                <a:cubicBezTo>
                  <a:pt x="305" y="13118"/>
                  <a:pt x="207" y="12752"/>
                  <a:pt x="118" y="12828"/>
                </a:cubicBezTo>
                <a:close/>
                <a:moveTo>
                  <a:pt x="18438" y="14923"/>
                </a:moveTo>
                <a:cubicBezTo>
                  <a:pt x="18394" y="14950"/>
                  <a:pt x="18360" y="15091"/>
                  <a:pt x="18327" y="15368"/>
                </a:cubicBezTo>
                <a:cubicBezTo>
                  <a:pt x="18280" y="15762"/>
                  <a:pt x="18286" y="15913"/>
                  <a:pt x="18364" y="16176"/>
                </a:cubicBezTo>
                <a:cubicBezTo>
                  <a:pt x="18494" y="16613"/>
                  <a:pt x="18520" y="16597"/>
                  <a:pt x="18613" y="16011"/>
                </a:cubicBezTo>
                <a:cubicBezTo>
                  <a:pt x="18684" y="15554"/>
                  <a:pt x="18682" y="15477"/>
                  <a:pt x="18601" y="15203"/>
                </a:cubicBezTo>
                <a:cubicBezTo>
                  <a:pt x="18537" y="14985"/>
                  <a:pt x="18483" y="14896"/>
                  <a:pt x="18438" y="14923"/>
                </a:cubicBezTo>
                <a:close/>
                <a:moveTo>
                  <a:pt x="12167" y="15615"/>
                </a:moveTo>
                <a:cubicBezTo>
                  <a:pt x="12126" y="15638"/>
                  <a:pt x="12092" y="15794"/>
                  <a:pt x="12052" y="16077"/>
                </a:cubicBezTo>
                <a:cubicBezTo>
                  <a:pt x="11994" y="16496"/>
                  <a:pt x="11997" y="16609"/>
                  <a:pt x="12078" y="16885"/>
                </a:cubicBezTo>
                <a:cubicBezTo>
                  <a:pt x="12210" y="17330"/>
                  <a:pt x="12266" y="17285"/>
                  <a:pt x="12345" y="16720"/>
                </a:cubicBezTo>
                <a:cubicBezTo>
                  <a:pt x="12404" y="16301"/>
                  <a:pt x="12401" y="16188"/>
                  <a:pt x="12319" y="15912"/>
                </a:cubicBezTo>
                <a:cubicBezTo>
                  <a:pt x="12253" y="15689"/>
                  <a:pt x="12208" y="15592"/>
                  <a:pt x="12167" y="15615"/>
                </a:cubicBezTo>
                <a:close/>
                <a:moveTo>
                  <a:pt x="18887" y="19391"/>
                </a:moveTo>
                <a:cubicBezTo>
                  <a:pt x="18838" y="19175"/>
                  <a:pt x="18229" y="20708"/>
                  <a:pt x="18171" y="21188"/>
                </a:cubicBezTo>
                <a:cubicBezTo>
                  <a:pt x="18122" y="21600"/>
                  <a:pt x="18163" y="21550"/>
                  <a:pt x="18479" y="20842"/>
                </a:cubicBezTo>
                <a:cubicBezTo>
                  <a:pt x="18830" y="20056"/>
                  <a:pt x="18943" y="19642"/>
                  <a:pt x="18887" y="193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IMG_4114.png" descr="IMG_4114.png"/>
          <p:cNvPicPr>
            <a:picLocks noChangeAspect="1"/>
          </p:cNvPicPr>
          <p:nvPr/>
        </p:nvPicPr>
        <p:blipFill>
          <a:blip r:embed="rId4">
            <a:extLst/>
          </a:blip>
          <a:srcRect l="2134" t="1674" r="3656" b="59719"/>
          <a:stretch>
            <a:fillRect/>
          </a:stretch>
        </p:blipFill>
        <p:spPr>
          <a:xfrm>
            <a:off x="1119575" y="1472083"/>
            <a:ext cx="6784779" cy="1942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83" fill="norm" stroke="1" extrusionOk="0">
                <a:moveTo>
                  <a:pt x="10785" y="0"/>
                </a:moveTo>
                <a:cubicBezTo>
                  <a:pt x="10791" y="20"/>
                  <a:pt x="10798" y="36"/>
                  <a:pt x="10814" y="31"/>
                </a:cubicBezTo>
                <a:cubicBezTo>
                  <a:pt x="10829" y="26"/>
                  <a:pt x="10837" y="19"/>
                  <a:pt x="10841" y="0"/>
                </a:cubicBezTo>
                <a:lnTo>
                  <a:pt x="10785" y="0"/>
                </a:lnTo>
                <a:close/>
                <a:moveTo>
                  <a:pt x="10939" y="0"/>
                </a:moveTo>
                <a:cubicBezTo>
                  <a:pt x="10945" y="20"/>
                  <a:pt x="10952" y="36"/>
                  <a:pt x="10968" y="31"/>
                </a:cubicBezTo>
                <a:cubicBezTo>
                  <a:pt x="10983" y="26"/>
                  <a:pt x="10991" y="19"/>
                  <a:pt x="10995" y="0"/>
                </a:cubicBezTo>
                <a:lnTo>
                  <a:pt x="10939" y="0"/>
                </a:lnTo>
                <a:close/>
                <a:moveTo>
                  <a:pt x="11093" y="0"/>
                </a:moveTo>
                <a:cubicBezTo>
                  <a:pt x="11099" y="20"/>
                  <a:pt x="11106" y="36"/>
                  <a:pt x="11122" y="31"/>
                </a:cubicBezTo>
                <a:cubicBezTo>
                  <a:pt x="11137" y="26"/>
                  <a:pt x="11145" y="19"/>
                  <a:pt x="11149" y="0"/>
                </a:cubicBezTo>
                <a:lnTo>
                  <a:pt x="11093" y="0"/>
                </a:lnTo>
                <a:close/>
                <a:moveTo>
                  <a:pt x="7002" y="481"/>
                </a:moveTo>
                <a:cubicBezTo>
                  <a:pt x="7007" y="417"/>
                  <a:pt x="6814" y="751"/>
                  <a:pt x="6797" y="834"/>
                </a:cubicBezTo>
                <a:cubicBezTo>
                  <a:pt x="6789" y="874"/>
                  <a:pt x="6784" y="909"/>
                  <a:pt x="6786" y="909"/>
                </a:cubicBezTo>
                <a:cubicBezTo>
                  <a:pt x="6799" y="908"/>
                  <a:pt x="6999" y="512"/>
                  <a:pt x="7002" y="481"/>
                </a:cubicBezTo>
                <a:close/>
                <a:moveTo>
                  <a:pt x="19860" y="582"/>
                </a:moveTo>
                <a:cubicBezTo>
                  <a:pt x="19847" y="593"/>
                  <a:pt x="19817" y="640"/>
                  <a:pt x="19765" y="732"/>
                </a:cubicBezTo>
                <a:cubicBezTo>
                  <a:pt x="19671" y="901"/>
                  <a:pt x="19648" y="954"/>
                  <a:pt x="19648" y="1010"/>
                </a:cubicBezTo>
                <a:cubicBezTo>
                  <a:pt x="19648" y="1043"/>
                  <a:pt x="19824" y="736"/>
                  <a:pt x="19847" y="662"/>
                </a:cubicBezTo>
                <a:cubicBezTo>
                  <a:pt x="19868" y="597"/>
                  <a:pt x="19873" y="571"/>
                  <a:pt x="19860" y="582"/>
                </a:cubicBezTo>
                <a:close/>
                <a:moveTo>
                  <a:pt x="16388" y="648"/>
                </a:moveTo>
                <a:cubicBezTo>
                  <a:pt x="16375" y="659"/>
                  <a:pt x="16345" y="707"/>
                  <a:pt x="16293" y="798"/>
                </a:cubicBezTo>
                <a:cubicBezTo>
                  <a:pt x="16199" y="967"/>
                  <a:pt x="16176" y="1020"/>
                  <a:pt x="16176" y="1076"/>
                </a:cubicBezTo>
                <a:cubicBezTo>
                  <a:pt x="16176" y="1110"/>
                  <a:pt x="16351" y="802"/>
                  <a:pt x="16374" y="728"/>
                </a:cubicBezTo>
                <a:cubicBezTo>
                  <a:pt x="16395" y="663"/>
                  <a:pt x="16401" y="637"/>
                  <a:pt x="16388" y="648"/>
                </a:cubicBezTo>
                <a:close/>
                <a:moveTo>
                  <a:pt x="20283" y="772"/>
                </a:moveTo>
                <a:cubicBezTo>
                  <a:pt x="20224" y="857"/>
                  <a:pt x="20208" y="1142"/>
                  <a:pt x="20258" y="1209"/>
                </a:cubicBezTo>
                <a:cubicBezTo>
                  <a:pt x="20271" y="1226"/>
                  <a:pt x="20282" y="1256"/>
                  <a:pt x="20282" y="1275"/>
                </a:cubicBezTo>
                <a:cubicBezTo>
                  <a:pt x="20282" y="1293"/>
                  <a:pt x="20252" y="1385"/>
                  <a:pt x="20217" y="1478"/>
                </a:cubicBezTo>
                <a:cubicBezTo>
                  <a:pt x="20182" y="1570"/>
                  <a:pt x="20160" y="1645"/>
                  <a:pt x="20168" y="1645"/>
                </a:cubicBezTo>
                <a:cubicBezTo>
                  <a:pt x="20189" y="1645"/>
                  <a:pt x="20274" y="1451"/>
                  <a:pt x="20298" y="1350"/>
                </a:cubicBezTo>
                <a:cubicBezTo>
                  <a:pt x="20316" y="1274"/>
                  <a:pt x="20321" y="1270"/>
                  <a:pt x="20335" y="1310"/>
                </a:cubicBezTo>
                <a:cubicBezTo>
                  <a:pt x="20348" y="1349"/>
                  <a:pt x="20351" y="1346"/>
                  <a:pt x="20359" y="1306"/>
                </a:cubicBezTo>
                <a:cubicBezTo>
                  <a:pt x="20371" y="1240"/>
                  <a:pt x="20370" y="1221"/>
                  <a:pt x="20354" y="1173"/>
                </a:cubicBezTo>
                <a:cubicBezTo>
                  <a:pt x="20344" y="1147"/>
                  <a:pt x="20338" y="1076"/>
                  <a:pt x="20338" y="975"/>
                </a:cubicBezTo>
                <a:cubicBezTo>
                  <a:pt x="20338" y="775"/>
                  <a:pt x="20322" y="715"/>
                  <a:pt x="20283" y="772"/>
                </a:cubicBezTo>
                <a:close/>
                <a:moveTo>
                  <a:pt x="18754" y="776"/>
                </a:moveTo>
                <a:cubicBezTo>
                  <a:pt x="18741" y="789"/>
                  <a:pt x="18728" y="823"/>
                  <a:pt x="18717" y="882"/>
                </a:cubicBezTo>
                <a:cubicBezTo>
                  <a:pt x="18694" y="1013"/>
                  <a:pt x="18693" y="1150"/>
                  <a:pt x="18714" y="1222"/>
                </a:cubicBezTo>
                <a:cubicBezTo>
                  <a:pt x="18743" y="1326"/>
                  <a:pt x="18798" y="1254"/>
                  <a:pt x="18813" y="1089"/>
                </a:cubicBezTo>
                <a:cubicBezTo>
                  <a:pt x="18832" y="888"/>
                  <a:pt x="18793" y="738"/>
                  <a:pt x="18754" y="776"/>
                </a:cubicBezTo>
                <a:close/>
                <a:moveTo>
                  <a:pt x="19104" y="913"/>
                </a:moveTo>
                <a:cubicBezTo>
                  <a:pt x="19074" y="898"/>
                  <a:pt x="19040" y="981"/>
                  <a:pt x="19025" y="1107"/>
                </a:cubicBezTo>
                <a:cubicBezTo>
                  <a:pt x="19015" y="1197"/>
                  <a:pt x="19014" y="1217"/>
                  <a:pt x="19028" y="1270"/>
                </a:cubicBezTo>
                <a:cubicBezTo>
                  <a:pt x="19040" y="1318"/>
                  <a:pt x="19042" y="1351"/>
                  <a:pt x="19034" y="1420"/>
                </a:cubicBezTo>
                <a:cubicBezTo>
                  <a:pt x="19023" y="1525"/>
                  <a:pt x="19030" y="1535"/>
                  <a:pt x="19057" y="1447"/>
                </a:cubicBezTo>
                <a:cubicBezTo>
                  <a:pt x="19068" y="1411"/>
                  <a:pt x="19098" y="1352"/>
                  <a:pt x="19124" y="1319"/>
                </a:cubicBezTo>
                <a:cubicBezTo>
                  <a:pt x="19174" y="1255"/>
                  <a:pt x="19201" y="1150"/>
                  <a:pt x="19158" y="1186"/>
                </a:cubicBezTo>
                <a:cubicBezTo>
                  <a:pt x="19145" y="1197"/>
                  <a:pt x="19124" y="1215"/>
                  <a:pt x="19110" y="1226"/>
                </a:cubicBezTo>
                <a:cubicBezTo>
                  <a:pt x="19093" y="1241"/>
                  <a:pt x="19079" y="1227"/>
                  <a:pt x="19063" y="1182"/>
                </a:cubicBezTo>
                <a:cubicBezTo>
                  <a:pt x="19043" y="1125"/>
                  <a:pt x="19042" y="1107"/>
                  <a:pt x="19053" y="1059"/>
                </a:cubicBezTo>
                <a:cubicBezTo>
                  <a:pt x="19062" y="1024"/>
                  <a:pt x="19077" y="1008"/>
                  <a:pt x="19096" y="1014"/>
                </a:cubicBezTo>
                <a:cubicBezTo>
                  <a:pt x="19132" y="1026"/>
                  <a:pt x="19139" y="930"/>
                  <a:pt x="19104" y="913"/>
                </a:cubicBezTo>
                <a:close/>
                <a:moveTo>
                  <a:pt x="6978" y="922"/>
                </a:moveTo>
                <a:cubicBezTo>
                  <a:pt x="6972" y="940"/>
                  <a:pt x="6965" y="1003"/>
                  <a:pt x="6964" y="1059"/>
                </a:cubicBezTo>
                <a:cubicBezTo>
                  <a:pt x="6960" y="1189"/>
                  <a:pt x="6926" y="1201"/>
                  <a:pt x="6917" y="1076"/>
                </a:cubicBezTo>
                <a:cubicBezTo>
                  <a:pt x="6911" y="994"/>
                  <a:pt x="6910" y="993"/>
                  <a:pt x="6895" y="1112"/>
                </a:cubicBezTo>
                <a:cubicBezTo>
                  <a:pt x="6877" y="1258"/>
                  <a:pt x="6864" y="1293"/>
                  <a:pt x="6845" y="1239"/>
                </a:cubicBezTo>
                <a:cubicBezTo>
                  <a:pt x="6836" y="1213"/>
                  <a:pt x="6833" y="1171"/>
                  <a:pt x="6837" y="1116"/>
                </a:cubicBezTo>
                <a:cubicBezTo>
                  <a:pt x="6842" y="1058"/>
                  <a:pt x="6840" y="1039"/>
                  <a:pt x="6832" y="1054"/>
                </a:cubicBezTo>
                <a:cubicBezTo>
                  <a:pt x="6815" y="1091"/>
                  <a:pt x="6807" y="1302"/>
                  <a:pt x="6821" y="1359"/>
                </a:cubicBezTo>
                <a:cubicBezTo>
                  <a:pt x="6837" y="1424"/>
                  <a:pt x="6849" y="1425"/>
                  <a:pt x="6887" y="1345"/>
                </a:cubicBezTo>
                <a:cubicBezTo>
                  <a:pt x="6904" y="1309"/>
                  <a:pt x="6923" y="1283"/>
                  <a:pt x="6930" y="1292"/>
                </a:cubicBezTo>
                <a:cubicBezTo>
                  <a:pt x="6954" y="1326"/>
                  <a:pt x="6977" y="1223"/>
                  <a:pt x="6983" y="1054"/>
                </a:cubicBezTo>
                <a:cubicBezTo>
                  <a:pt x="6986" y="940"/>
                  <a:pt x="6984" y="899"/>
                  <a:pt x="6978" y="922"/>
                </a:cubicBezTo>
                <a:close/>
                <a:moveTo>
                  <a:pt x="18345" y="984"/>
                </a:moveTo>
                <a:cubicBezTo>
                  <a:pt x="18332" y="995"/>
                  <a:pt x="18302" y="1042"/>
                  <a:pt x="18250" y="1134"/>
                </a:cubicBezTo>
                <a:cubicBezTo>
                  <a:pt x="18156" y="1303"/>
                  <a:pt x="18133" y="1355"/>
                  <a:pt x="18133" y="1411"/>
                </a:cubicBezTo>
                <a:cubicBezTo>
                  <a:pt x="18133" y="1445"/>
                  <a:pt x="18308" y="1137"/>
                  <a:pt x="18331" y="1063"/>
                </a:cubicBezTo>
                <a:cubicBezTo>
                  <a:pt x="18352" y="998"/>
                  <a:pt x="18358" y="973"/>
                  <a:pt x="18345" y="984"/>
                </a:cubicBezTo>
                <a:close/>
                <a:moveTo>
                  <a:pt x="9567" y="1085"/>
                </a:moveTo>
                <a:cubicBezTo>
                  <a:pt x="9554" y="1096"/>
                  <a:pt x="9524" y="1143"/>
                  <a:pt x="9472" y="1235"/>
                </a:cubicBezTo>
                <a:cubicBezTo>
                  <a:pt x="9378" y="1404"/>
                  <a:pt x="9355" y="1457"/>
                  <a:pt x="9355" y="1513"/>
                </a:cubicBezTo>
                <a:cubicBezTo>
                  <a:pt x="9355" y="1546"/>
                  <a:pt x="9530" y="1238"/>
                  <a:pt x="9553" y="1164"/>
                </a:cubicBezTo>
                <a:cubicBezTo>
                  <a:pt x="9573" y="1100"/>
                  <a:pt x="9580" y="1074"/>
                  <a:pt x="9567" y="1085"/>
                </a:cubicBezTo>
                <a:close/>
                <a:moveTo>
                  <a:pt x="20838" y="1310"/>
                </a:moveTo>
                <a:lnTo>
                  <a:pt x="20746" y="1447"/>
                </a:lnTo>
                <a:cubicBezTo>
                  <a:pt x="20625" y="1623"/>
                  <a:pt x="20517" y="1814"/>
                  <a:pt x="20467" y="1941"/>
                </a:cubicBezTo>
                <a:cubicBezTo>
                  <a:pt x="20380" y="2164"/>
                  <a:pt x="20393" y="2445"/>
                  <a:pt x="20501" y="2651"/>
                </a:cubicBezTo>
                <a:cubicBezTo>
                  <a:pt x="20646" y="2927"/>
                  <a:pt x="20625" y="3158"/>
                  <a:pt x="20448" y="3229"/>
                </a:cubicBezTo>
                <a:cubicBezTo>
                  <a:pt x="20370" y="3260"/>
                  <a:pt x="20352" y="3257"/>
                  <a:pt x="20325" y="3211"/>
                </a:cubicBezTo>
                <a:cubicBezTo>
                  <a:pt x="20307" y="3182"/>
                  <a:pt x="20290" y="3125"/>
                  <a:pt x="20287" y="3088"/>
                </a:cubicBezTo>
                <a:cubicBezTo>
                  <a:pt x="20279" y="3000"/>
                  <a:pt x="20269" y="3002"/>
                  <a:pt x="20246" y="3092"/>
                </a:cubicBezTo>
                <a:cubicBezTo>
                  <a:pt x="20223" y="3182"/>
                  <a:pt x="20176" y="3255"/>
                  <a:pt x="20139" y="3255"/>
                </a:cubicBezTo>
                <a:cubicBezTo>
                  <a:pt x="20069" y="3255"/>
                  <a:pt x="20046" y="2971"/>
                  <a:pt x="20035" y="1985"/>
                </a:cubicBezTo>
                <a:lnTo>
                  <a:pt x="20029" y="1433"/>
                </a:lnTo>
                <a:lnTo>
                  <a:pt x="20010" y="1513"/>
                </a:lnTo>
                <a:cubicBezTo>
                  <a:pt x="19993" y="1588"/>
                  <a:pt x="19991" y="1628"/>
                  <a:pt x="19998" y="2113"/>
                </a:cubicBezTo>
                <a:cubicBezTo>
                  <a:pt x="20009" y="3055"/>
                  <a:pt x="20008" y="3087"/>
                  <a:pt x="19943" y="3211"/>
                </a:cubicBezTo>
                <a:cubicBezTo>
                  <a:pt x="19917" y="3261"/>
                  <a:pt x="19886" y="3268"/>
                  <a:pt x="19744" y="3268"/>
                </a:cubicBezTo>
                <a:cubicBezTo>
                  <a:pt x="19583" y="3268"/>
                  <a:pt x="19574" y="3266"/>
                  <a:pt x="19528" y="3185"/>
                </a:cubicBezTo>
                <a:cubicBezTo>
                  <a:pt x="19464" y="3071"/>
                  <a:pt x="19441" y="2924"/>
                  <a:pt x="19461" y="2757"/>
                </a:cubicBezTo>
                <a:cubicBezTo>
                  <a:pt x="19473" y="2654"/>
                  <a:pt x="19474" y="2645"/>
                  <a:pt x="19461" y="2682"/>
                </a:cubicBezTo>
                <a:cubicBezTo>
                  <a:pt x="19436" y="2755"/>
                  <a:pt x="19417" y="3045"/>
                  <a:pt x="19428" y="3189"/>
                </a:cubicBezTo>
                <a:cubicBezTo>
                  <a:pt x="19449" y="3462"/>
                  <a:pt x="19517" y="3536"/>
                  <a:pt x="19741" y="3515"/>
                </a:cubicBezTo>
                <a:cubicBezTo>
                  <a:pt x="19936" y="3497"/>
                  <a:pt x="19956" y="3475"/>
                  <a:pt x="19989" y="3251"/>
                </a:cubicBezTo>
                <a:cubicBezTo>
                  <a:pt x="20002" y="3161"/>
                  <a:pt x="20015" y="3088"/>
                  <a:pt x="20018" y="3088"/>
                </a:cubicBezTo>
                <a:cubicBezTo>
                  <a:pt x="20020" y="3088"/>
                  <a:pt x="20032" y="3151"/>
                  <a:pt x="20042" y="3233"/>
                </a:cubicBezTo>
                <a:cubicBezTo>
                  <a:pt x="20063" y="3408"/>
                  <a:pt x="20083" y="3454"/>
                  <a:pt x="20140" y="3454"/>
                </a:cubicBezTo>
                <a:cubicBezTo>
                  <a:pt x="20172" y="3454"/>
                  <a:pt x="20193" y="3431"/>
                  <a:pt x="20222" y="3357"/>
                </a:cubicBezTo>
                <a:cubicBezTo>
                  <a:pt x="20260" y="3262"/>
                  <a:pt x="20262" y="3259"/>
                  <a:pt x="20274" y="3317"/>
                </a:cubicBezTo>
                <a:cubicBezTo>
                  <a:pt x="20296" y="3424"/>
                  <a:pt x="20326" y="3454"/>
                  <a:pt x="20408" y="3454"/>
                </a:cubicBezTo>
                <a:cubicBezTo>
                  <a:pt x="20543" y="3453"/>
                  <a:pt x="20588" y="3380"/>
                  <a:pt x="20609" y="3114"/>
                </a:cubicBezTo>
                <a:cubicBezTo>
                  <a:pt x="20615" y="3035"/>
                  <a:pt x="20621" y="2946"/>
                  <a:pt x="20624" y="2920"/>
                </a:cubicBezTo>
                <a:cubicBezTo>
                  <a:pt x="20626" y="2888"/>
                  <a:pt x="20650" y="2951"/>
                  <a:pt x="20697" y="3110"/>
                </a:cubicBezTo>
                <a:cubicBezTo>
                  <a:pt x="20783" y="3404"/>
                  <a:pt x="20806" y="3454"/>
                  <a:pt x="20846" y="3454"/>
                </a:cubicBezTo>
                <a:cubicBezTo>
                  <a:pt x="20884" y="3454"/>
                  <a:pt x="20910" y="3410"/>
                  <a:pt x="20938" y="3295"/>
                </a:cubicBezTo>
                <a:lnTo>
                  <a:pt x="20960" y="3211"/>
                </a:lnTo>
                <a:lnTo>
                  <a:pt x="21021" y="3361"/>
                </a:lnTo>
                <a:cubicBezTo>
                  <a:pt x="21055" y="3445"/>
                  <a:pt x="21089" y="3523"/>
                  <a:pt x="21097" y="3533"/>
                </a:cubicBezTo>
                <a:cubicBezTo>
                  <a:pt x="21125" y="3569"/>
                  <a:pt x="21135" y="3555"/>
                  <a:pt x="21144" y="3476"/>
                </a:cubicBezTo>
                <a:cubicBezTo>
                  <a:pt x="21156" y="3361"/>
                  <a:pt x="21169" y="3342"/>
                  <a:pt x="21202" y="3401"/>
                </a:cubicBezTo>
                <a:cubicBezTo>
                  <a:pt x="21231" y="3453"/>
                  <a:pt x="21340" y="3472"/>
                  <a:pt x="21384" y="3432"/>
                </a:cubicBezTo>
                <a:cubicBezTo>
                  <a:pt x="21409" y="3408"/>
                  <a:pt x="21442" y="3174"/>
                  <a:pt x="21442" y="3021"/>
                </a:cubicBezTo>
                <a:cubicBezTo>
                  <a:pt x="21442" y="2922"/>
                  <a:pt x="21425" y="2721"/>
                  <a:pt x="21413" y="2673"/>
                </a:cubicBezTo>
                <a:cubicBezTo>
                  <a:pt x="21409" y="2657"/>
                  <a:pt x="21399" y="2683"/>
                  <a:pt x="21391" y="2735"/>
                </a:cubicBezTo>
                <a:cubicBezTo>
                  <a:pt x="21379" y="2820"/>
                  <a:pt x="21379" y="2844"/>
                  <a:pt x="21396" y="2960"/>
                </a:cubicBezTo>
                <a:cubicBezTo>
                  <a:pt x="21407" y="3030"/>
                  <a:pt x="21413" y="3110"/>
                  <a:pt x="21410" y="3136"/>
                </a:cubicBezTo>
                <a:cubicBezTo>
                  <a:pt x="21399" y="3236"/>
                  <a:pt x="21280" y="3290"/>
                  <a:pt x="21227" y="3220"/>
                </a:cubicBezTo>
                <a:cubicBezTo>
                  <a:pt x="21214" y="3202"/>
                  <a:pt x="21172" y="3089"/>
                  <a:pt x="21135" y="2968"/>
                </a:cubicBezTo>
                <a:cubicBezTo>
                  <a:pt x="21098" y="2848"/>
                  <a:pt x="21066" y="2752"/>
                  <a:pt x="21063" y="2752"/>
                </a:cubicBezTo>
                <a:cubicBezTo>
                  <a:pt x="21046" y="2752"/>
                  <a:pt x="21018" y="2837"/>
                  <a:pt x="20986" y="2991"/>
                </a:cubicBezTo>
                <a:cubicBezTo>
                  <a:pt x="20966" y="3087"/>
                  <a:pt x="20936" y="3181"/>
                  <a:pt x="20918" y="3207"/>
                </a:cubicBezTo>
                <a:cubicBezTo>
                  <a:pt x="20858" y="3294"/>
                  <a:pt x="20838" y="3273"/>
                  <a:pt x="20750" y="3008"/>
                </a:cubicBezTo>
                <a:cubicBezTo>
                  <a:pt x="20646" y="2697"/>
                  <a:pt x="20603" y="2595"/>
                  <a:pt x="20504" y="2422"/>
                </a:cubicBezTo>
                <a:cubicBezTo>
                  <a:pt x="20460" y="2345"/>
                  <a:pt x="20426" y="2268"/>
                  <a:pt x="20426" y="2249"/>
                </a:cubicBezTo>
                <a:cubicBezTo>
                  <a:pt x="20426" y="2155"/>
                  <a:pt x="20573" y="1867"/>
                  <a:pt x="20722" y="1676"/>
                </a:cubicBezTo>
                <a:cubicBezTo>
                  <a:pt x="20785" y="1595"/>
                  <a:pt x="20797" y="1568"/>
                  <a:pt x="20817" y="1447"/>
                </a:cubicBezTo>
                <a:lnTo>
                  <a:pt x="20838" y="1310"/>
                </a:lnTo>
                <a:close/>
                <a:moveTo>
                  <a:pt x="11750" y="1341"/>
                </a:moveTo>
                <a:lnTo>
                  <a:pt x="11728" y="1433"/>
                </a:lnTo>
                <a:cubicBezTo>
                  <a:pt x="11711" y="1508"/>
                  <a:pt x="11708" y="1542"/>
                  <a:pt x="11716" y="1610"/>
                </a:cubicBezTo>
                <a:cubicBezTo>
                  <a:pt x="11734" y="1778"/>
                  <a:pt x="11753" y="2201"/>
                  <a:pt x="11759" y="2580"/>
                </a:cubicBezTo>
                <a:cubicBezTo>
                  <a:pt x="11763" y="2931"/>
                  <a:pt x="11762" y="2977"/>
                  <a:pt x="11745" y="3074"/>
                </a:cubicBezTo>
                <a:cubicBezTo>
                  <a:pt x="11717" y="3226"/>
                  <a:pt x="11659" y="3288"/>
                  <a:pt x="11613" y="3211"/>
                </a:cubicBezTo>
                <a:cubicBezTo>
                  <a:pt x="11595" y="3181"/>
                  <a:pt x="11579" y="3141"/>
                  <a:pt x="11579" y="3127"/>
                </a:cubicBezTo>
                <a:cubicBezTo>
                  <a:pt x="11579" y="3113"/>
                  <a:pt x="11575" y="3083"/>
                  <a:pt x="11570" y="3057"/>
                </a:cubicBezTo>
                <a:cubicBezTo>
                  <a:pt x="11563" y="3018"/>
                  <a:pt x="11557" y="3029"/>
                  <a:pt x="11529" y="3114"/>
                </a:cubicBezTo>
                <a:cubicBezTo>
                  <a:pt x="11491" y="3231"/>
                  <a:pt x="11437" y="3279"/>
                  <a:pt x="11399" y="3233"/>
                </a:cubicBezTo>
                <a:cubicBezTo>
                  <a:pt x="11348" y="3172"/>
                  <a:pt x="11325" y="2854"/>
                  <a:pt x="11314" y="2069"/>
                </a:cubicBezTo>
                <a:cubicBezTo>
                  <a:pt x="11311" y="1814"/>
                  <a:pt x="11305" y="1602"/>
                  <a:pt x="11300" y="1592"/>
                </a:cubicBezTo>
                <a:cubicBezTo>
                  <a:pt x="11296" y="1583"/>
                  <a:pt x="11287" y="1609"/>
                  <a:pt x="11281" y="1654"/>
                </a:cubicBezTo>
                <a:cubicBezTo>
                  <a:pt x="11273" y="1715"/>
                  <a:pt x="11275" y="2019"/>
                  <a:pt x="11286" y="2836"/>
                </a:cubicBezTo>
                <a:cubicBezTo>
                  <a:pt x="11304" y="4055"/>
                  <a:pt x="11306" y="4004"/>
                  <a:pt x="11242" y="4168"/>
                </a:cubicBezTo>
                <a:cubicBezTo>
                  <a:pt x="11155" y="4394"/>
                  <a:pt x="11021" y="4379"/>
                  <a:pt x="10967" y="4137"/>
                </a:cubicBezTo>
                <a:cubicBezTo>
                  <a:pt x="10941" y="4021"/>
                  <a:pt x="10944" y="3898"/>
                  <a:pt x="10981" y="3608"/>
                </a:cubicBezTo>
                <a:cubicBezTo>
                  <a:pt x="11016" y="3332"/>
                  <a:pt x="11001" y="3332"/>
                  <a:pt x="10964" y="3608"/>
                </a:cubicBezTo>
                <a:cubicBezTo>
                  <a:pt x="10907" y="4038"/>
                  <a:pt x="10920" y="4371"/>
                  <a:pt x="10997" y="4495"/>
                </a:cubicBezTo>
                <a:cubicBezTo>
                  <a:pt x="11095" y="4650"/>
                  <a:pt x="11239" y="4507"/>
                  <a:pt x="11293" y="4203"/>
                </a:cubicBezTo>
                <a:cubicBezTo>
                  <a:pt x="11312" y="4097"/>
                  <a:pt x="11317" y="4022"/>
                  <a:pt x="11319" y="3740"/>
                </a:cubicBezTo>
                <a:cubicBezTo>
                  <a:pt x="11323" y="3308"/>
                  <a:pt x="11324" y="3296"/>
                  <a:pt x="11356" y="3383"/>
                </a:cubicBezTo>
                <a:cubicBezTo>
                  <a:pt x="11395" y="3491"/>
                  <a:pt x="11462" y="3482"/>
                  <a:pt x="11511" y="3357"/>
                </a:cubicBezTo>
                <a:cubicBezTo>
                  <a:pt x="11548" y="3263"/>
                  <a:pt x="11551" y="3261"/>
                  <a:pt x="11563" y="3317"/>
                </a:cubicBezTo>
                <a:cubicBezTo>
                  <a:pt x="11570" y="3350"/>
                  <a:pt x="11581" y="3388"/>
                  <a:pt x="11589" y="3405"/>
                </a:cubicBezTo>
                <a:cubicBezTo>
                  <a:pt x="11597" y="3423"/>
                  <a:pt x="11730" y="3438"/>
                  <a:pt x="11890" y="3440"/>
                </a:cubicBezTo>
                <a:lnTo>
                  <a:pt x="12175" y="3445"/>
                </a:lnTo>
                <a:lnTo>
                  <a:pt x="12213" y="3352"/>
                </a:lnTo>
                <a:cubicBezTo>
                  <a:pt x="12249" y="3262"/>
                  <a:pt x="12252" y="3259"/>
                  <a:pt x="12264" y="3317"/>
                </a:cubicBezTo>
                <a:cubicBezTo>
                  <a:pt x="12296" y="3478"/>
                  <a:pt x="12381" y="3506"/>
                  <a:pt x="12437" y="3374"/>
                </a:cubicBezTo>
                <a:lnTo>
                  <a:pt x="12471" y="3290"/>
                </a:lnTo>
                <a:lnTo>
                  <a:pt x="12502" y="3374"/>
                </a:lnTo>
                <a:cubicBezTo>
                  <a:pt x="12547" y="3491"/>
                  <a:pt x="12596" y="3482"/>
                  <a:pt x="12639" y="3352"/>
                </a:cubicBezTo>
                <a:lnTo>
                  <a:pt x="12671" y="3251"/>
                </a:lnTo>
                <a:lnTo>
                  <a:pt x="12693" y="3352"/>
                </a:lnTo>
                <a:cubicBezTo>
                  <a:pt x="12718" y="3477"/>
                  <a:pt x="12748" y="3482"/>
                  <a:pt x="12786" y="3370"/>
                </a:cubicBezTo>
                <a:lnTo>
                  <a:pt x="12815" y="3290"/>
                </a:lnTo>
                <a:lnTo>
                  <a:pt x="12835" y="3370"/>
                </a:lnTo>
                <a:cubicBezTo>
                  <a:pt x="12870" y="3508"/>
                  <a:pt x="12931" y="3477"/>
                  <a:pt x="12976" y="3295"/>
                </a:cubicBezTo>
                <a:lnTo>
                  <a:pt x="12997" y="3211"/>
                </a:lnTo>
                <a:lnTo>
                  <a:pt x="13059" y="3361"/>
                </a:lnTo>
                <a:cubicBezTo>
                  <a:pt x="13093" y="3446"/>
                  <a:pt x="13132" y="3525"/>
                  <a:pt x="13146" y="3537"/>
                </a:cubicBezTo>
                <a:cubicBezTo>
                  <a:pt x="13168" y="3557"/>
                  <a:pt x="13174" y="3551"/>
                  <a:pt x="13181" y="3480"/>
                </a:cubicBezTo>
                <a:cubicBezTo>
                  <a:pt x="13194" y="3361"/>
                  <a:pt x="13207" y="3342"/>
                  <a:pt x="13239" y="3401"/>
                </a:cubicBezTo>
                <a:cubicBezTo>
                  <a:pt x="13273" y="3461"/>
                  <a:pt x="13376" y="3472"/>
                  <a:pt x="13420" y="3418"/>
                </a:cubicBezTo>
                <a:cubicBezTo>
                  <a:pt x="13441" y="3393"/>
                  <a:pt x="13453" y="3346"/>
                  <a:pt x="13463" y="3260"/>
                </a:cubicBezTo>
                <a:cubicBezTo>
                  <a:pt x="13490" y="3025"/>
                  <a:pt x="13491" y="2871"/>
                  <a:pt x="13470" y="2351"/>
                </a:cubicBezTo>
                <a:cubicBezTo>
                  <a:pt x="13450" y="1845"/>
                  <a:pt x="13451" y="1743"/>
                  <a:pt x="13477" y="1641"/>
                </a:cubicBezTo>
                <a:cubicBezTo>
                  <a:pt x="13489" y="1593"/>
                  <a:pt x="13487" y="1569"/>
                  <a:pt x="13468" y="1464"/>
                </a:cubicBezTo>
                <a:cubicBezTo>
                  <a:pt x="13456" y="1398"/>
                  <a:pt x="13444" y="1345"/>
                  <a:pt x="13441" y="1345"/>
                </a:cubicBezTo>
                <a:cubicBezTo>
                  <a:pt x="13439" y="1345"/>
                  <a:pt x="13428" y="1383"/>
                  <a:pt x="13419" y="1429"/>
                </a:cubicBezTo>
                <a:cubicBezTo>
                  <a:pt x="13402" y="1511"/>
                  <a:pt x="13402" y="1526"/>
                  <a:pt x="13421" y="1923"/>
                </a:cubicBezTo>
                <a:cubicBezTo>
                  <a:pt x="13432" y="2148"/>
                  <a:pt x="13445" y="2494"/>
                  <a:pt x="13452" y="2691"/>
                </a:cubicBezTo>
                <a:cubicBezTo>
                  <a:pt x="13462" y="3007"/>
                  <a:pt x="13461" y="3055"/>
                  <a:pt x="13448" y="3127"/>
                </a:cubicBezTo>
                <a:cubicBezTo>
                  <a:pt x="13431" y="3215"/>
                  <a:pt x="13397" y="3255"/>
                  <a:pt x="13330" y="3255"/>
                </a:cubicBezTo>
                <a:cubicBezTo>
                  <a:pt x="13270" y="3255"/>
                  <a:pt x="13246" y="3211"/>
                  <a:pt x="13173" y="2968"/>
                </a:cubicBezTo>
                <a:cubicBezTo>
                  <a:pt x="13136" y="2848"/>
                  <a:pt x="13101" y="2752"/>
                  <a:pt x="13094" y="2752"/>
                </a:cubicBezTo>
                <a:cubicBezTo>
                  <a:pt x="13088" y="2752"/>
                  <a:pt x="13068" y="2813"/>
                  <a:pt x="13049" y="2889"/>
                </a:cubicBezTo>
                <a:cubicBezTo>
                  <a:pt x="12979" y="3172"/>
                  <a:pt x="12964" y="3214"/>
                  <a:pt x="12929" y="3238"/>
                </a:cubicBezTo>
                <a:cubicBezTo>
                  <a:pt x="12883" y="3268"/>
                  <a:pt x="12848" y="3211"/>
                  <a:pt x="12834" y="3083"/>
                </a:cubicBezTo>
                <a:cubicBezTo>
                  <a:pt x="12821" y="2961"/>
                  <a:pt x="12814" y="2961"/>
                  <a:pt x="12800" y="3070"/>
                </a:cubicBezTo>
                <a:cubicBezTo>
                  <a:pt x="12794" y="3116"/>
                  <a:pt x="12777" y="3171"/>
                  <a:pt x="12764" y="3193"/>
                </a:cubicBezTo>
                <a:cubicBezTo>
                  <a:pt x="12740" y="3231"/>
                  <a:pt x="12736" y="3224"/>
                  <a:pt x="12710" y="3118"/>
                </a:cubicBezTo>
                <a:lnTo>
                  <a:pt x="12684" y="3004"/>
                </a:lnTo>
                <a:lnTo>
                  <a:pt x="12657" y="3092"/>
                </a:lnTo>
                <a:cubicBezTo>
                  <a:pt x="12596" y="3292"/>
                  <a:pt x="12561" y="3300"/>
                  <a:pt x="12519" y="3123"/>
                </a:cubicBezTo>
                <a:lnTo>
                  <a:pt x="12487" y="2991"/>
                </a:lnTo>
                <a:lnTo>
                  <a:pt x="12458" y="3110"/>
                </a:lnTo>
                <a:cubicBezTo>
                  <a:pt x="12435" y="3203"/>
                  <a:pt x="12420" y="3228"/>
                  <a:pt x="12385" y="3242"/>
                </a:cubicBezTo>
                <a:cubicBezTo>
                  <a:pt x="12334" y="3262"/>
                  <a:pt x="12285" y="3194"/>
                  <a:pt x="12275" y="3088"/>
                </a:cubicBezTo>
                <a:cubicBezTo>
                  <a:pt x="12267" y="3002"/>
                  <a:pt x="12259" y="3003"/>
                  <a:pt x="12236" y="3092"/>
                </a:cubicBezTo>
                <a:cubicBezTo>
                  <a:pt x="12226" y="3131"/>
                  <a:pt x="12204" y="3182"/>
                  <a:pt x="12187" y="3207"/>
                </a:cubicBezTo>
                <a:cubicBezTo>
                  <a:pt x="12156" y="3252"/>
                  <a:pt x="12040" y="3272"/>
                  <a:pt x="12029" y="3233"/>
                </a:cubicBezTo>
                <a:cubicBezTo>
                  <a:pt x="12025" y="3222"/>
                  <a:pt x="12035" y="3159"/>
                  <a:pt x="12050" y="3092"/>
                </a:cubicBezTo>
                <a:cubicBezTo>
                  <a:pt x="12090" y="2915"/>
                  <a:pt x="12092" y="2726"/>
                  <a:pt x="12055" y="2598"/>
                </a:cubicBezTo>
                <a:cubicBezTo>
                  <a:pt x="12012" y="2447"/>
                  <a:pt x="11939" y="2509"/>
                  <a:pt x="11842" y="2779"/>
                </a:cubicBezTo>
                <a:cubicBezTo>
                  <a:pt x="11814" y="2856"/>
                  <a:pt x="11791" y="2908"/>
                  <a:pt x="11790" y="2893"/>
                </a:cubicBezTo>
                <a:cubicBezTo>
                  <a:pt x="11789" y="2879"/>
                  <a:pt x="11789" y="2783"/>
                  <a:pt x="11790" y="2682"/>
                </a:cubicBezTo>
                <a:cubicBezTo>
                  <a:pt x="11791" y="2580"/>
                  <a:pt x="11785" y="2344"/>
                  <a:pt x="11778" y="2152"/>
                </a:cubicBezTo>
                <a:cubicBezTo>
                  <a:pt x="11763" y="1800"/>
                  <a:pt x="11765" y="1734"/>
                  <a:pt x="11788" y="1641"/>
                </a:cubicBezTo>
                <a:cubicBezTo>
                  <a:pt x="11798" y="1597"/>
                  <a:pt x="11797" y="1570"/>
                  <a:pt x="11775" y="1464"/>
                </a:cubicBezTo>
                <a:lnTo>
                  <a:pt x="11750" y="1341"/>
                </a:lnTo>
                <a:close/>
                <a:moveTo>
                  <a:pt x="7369" y="1345"/>
                </a:moveTo>
                <a:cubicBezTo>
                  <a:pt x="7366" y="1345"/>
                  <a:pt x="7356" y="1383"/>
                  <a:pt x="7346" y="1429"/>
                </a:cubicBezTo>
                <a:cubicBezTo>
                  <a:pt x="7329" y="1511"/>
                  <a:pt x="7328" y="1526"/>
                  <a:pt x="7347" y="1923"/>
                </a:cubicBezTo>
                <a:cubicBezTo>
                  <a:pt x="7358" y="2148"/>
                  <a:pt x="7373" y="2494"/>
                  <a:pt x="7379" y="2691"/>
                </a:cubicBezTo>
                <a:cubicBezTo>
                  <a:pt x="7396" y="3197"/>
                  <a:pt x="7382" y="3255"/>
                  <a:pt x="7245" y="3255"/>
                </a:cubicBezTo>
                <a:cubicBezTo>
                  <a:pt x="7216" y="3255"/>
                  <a:pt x="7175" y="3271"/>
                  <a:pt x="7154" y="3290"/>
                </a:cubicBezTo>
                <a:cubicBezTo>
                  <a:pt x="7100" y="3343"/>
                  <a:pt x="7091" y="3282"/>
                  <a:pt x="7137" y="3171"/>
                </a:cubicBezTo>
                <a:cubicBezTo>
                  <a:pt x="7219" y="2972"/>
                  <a:pt x="7220" y="2599"/>
                  <a:pt x="7139" y="2514"/>
                </a:cubicBezTo>
                <a:cubicBezTo>
                  <a:pt x="7106" y="2479"/>
                  <a:pt x="7096" y="2482"/>
                  <a:pt x="7048" y="2558"/>
                </a:cubicBezTo>
                <a:cubicBezTo>
                  <a:pt x="6981" y="2666"/>
                  <a:pt x="6918" y="2851"/>
                  <a:pt x="6868" y="3083"/>
                </a:cubicBezTo>
                <a:lnTo>
                  <a:pt x="6829" y="3260"/>
                </a:lnTo>
                <a:lnTo>
                  <a:pt x="6782" y="3246"/>
                </a:lnTo>
                <a:cubicBezTo>
                  <a:pt x="6735" y="3230"/>
                  <a:pt x="6697" y="3150"/>
                  <a:pt x="6697" y="3065"/>
                </a:cubicBezTo>
                <a:cubicBezTo>
                  <a:pt x="6697" y="2990"/>
                  <a:pt x="6672" y="3014"/>
                  <a:pt x="6661" y="3101"/>
                </a:cubicBezTo>
                <a:cubicBezTo>
                  <a:pt x="6654" y="3153"/>
                  <a:pt x="6637" y="3197"/>
                  <a:pt x="6614" y="3220"/>
                </a:cubicBezTo>
                <a:cubicBezTo>
                  <a:pt x="6556" y="3276"/>
                  <a:pt x="6530" y="3263"/>
                  <a:pt x="6489" y="3158"/>
                </a:cubicBezTo>
                <a:lnTo>
                  <a:pt x="6450" y="3057"/>
                </a:lnTo>
                <a:lnTo>
                  <a:pt x="6436" y="3167"/>
                </a:lnTo>
                <a:cubicBezTo>
                  <a:pt x="6422" y="3270"/>
                  <a:pt x="6422" y="3279"/>
                  <a:pt x="6449" y="3383"/>
                </a:cubicBezTo>
                <a:cubicBezTo>
                  <a:pt x="6494" y="3561"/>
                  <a:pt x="6481" y="3708"/>
                  <a:pt x="6399" y="3965"/>
                </a:cubicBezTo>
                <a:cubicBezTo>
                  <a:pt x="6342" y="4145"/>
                  <a:pt x="6274" y="4238"/>
                  <a:pt x="6220" y="4208"/>
                </a:cubicBezTo>
                <a:cubicBezTo>
                  <a:pt x="6188" y="4190"/>
                  <a:pt x="6186" y="4193"/>
                  <a:pt x="6202" y="4230"/>
                </a:cubicBezTo>
                <a:cubicBezTo>
                  <a:pt x="6213" y="4253"/>
                  <a:pt x="6237" y="4291"/>
                  <a:pt x="6255" y="4314"/>
                </a:cubicBezTo>
                <a:cubicBezTo>
                  <a:pt x="6297" y="4366"/>
                  <a:pt x="6292" y="4365"/>
                  <a:pt x="6335" y="4323"/>
                </a:cubicBezTo>
                <a:cubicBezTo>
                  <a:pt x="6378" y="4281"/>
                  <a:pt x="6433" y="4125"/>
                  <a:pt x="6455" y="3979"/>
                </a:cubicBezTo>
                <a:cubicBezTo>
                  <a:pt x="6463" y="3921"/>
                  <a:pt x="6479" y="3785"/>
                  <a:pt x="6490" y="3674"/>
                </a:cubicBezTo>
                <a:lnTo>
                  <a:pt x="6509" y="3471"/>
                </a:lnTo>
                <a:lnTo>
                  <a:pt x="6560" y="3454"/>
                </a:lnTo>
                <a:cubicBezTo>
                  <a:pt x="6591" y="3443"/>
                  <a:pt x="6621" y="3406"/>
                  <a:pt x="6640" y="3357"/>
                </a:cubicBezTo>
                <a:lnTo>
                  <a:pt x="6671" y="3277"/>
                </a:lnTo>
                <a:lnTo>
                  <a:pt x="6687" y="3357"/>
                </a:lnTo>
                <a:cubicBezTo>
                  <a:pt x="6698" y="3408"/>
                  <a:pt x="6719" y="3440"/>
                  <a:pt x="6747" y="3454"/>
                </a:cubicBezTo>
                <a:cubicBezTo>
                  <a:pt x="6787" y="3473"/>
                  <a:pt x="6788" y="3478"/>
                  <a:pt x="6786" y="3582"/>
                </a:cubicBezTo>
                <a:cubicBezTo>
                  <a:pt x="6784" y="3641"/>
                  <a:pt x="6785" y="3687"/>
                  <a:pt x="6787" y="3687"/>
                </a:cubicBezTo>
                <a:cubicBezTo>
                  <a:pt x="6789" y="3687"/>
                  <a:pt x="6800" y="3637"/>
                  <a:pt x="6811" y="3573"/>
                </a:cubicBezTo>
                <a:lnTo>
                  <a:pt x="6831" y="3454"/>
                </a:lnTo>
                <a:lnTo>
                  <a:pt x="7073" y="3454"/>
                </a:lnTo>
                <a:cubicBezTo>
                  <a:pt x="7222" y="3454"/>
                  <a:pt x="7330" y="3440"/>
                  <a:pt x="7347" y="3418"/>
                </a:cubicBezTo>
                <a:cubicBezTo>
                  <a:pt x="7368" y="3393"/>
                  <a:pt x="7381" y="3346"/>
                  <a:pt x="7390" y="3260"/>
                </a:cubicBezTo>
                <a:cubicBezTo>
                  <a:pt x="7417" y="3025"/>
                  <a:pt x="7418" y="2871"/>
                  <a:pt x="7397" y="2351"/>
                </a:cubicBezTo>
                <a:cubicBezTo>
                  <a:pt x="7376" y="1845"/>
                  <a:pt x="7377" y="1743"/>
                  <a:pt x="7403" y="1641"/>
                </a:cubicBezTo>
                <a:cubicBezTo>
                  <a:pt x="7415" y="1593"/>
                  <a:pt x="7415" y="1569"/>
                  <a:pt x="7395" y="1464"/>
                </a:cubicBezTo>
                <a:cubicBezTo>
                  <a:pt x="7383" y="1398"/>
                  <a:pt x="7372" y="1345"/>
                  <a:pt x="7369" y="1345"/>
                </a:cubicBezTo>
                <a:close/>
                <a:moveTo>
                  <a:pt x="10611" y="1345"/>
                </a:moveTo>
                <a:cubicBezTo>
                  <a:pt x="10608" y="1345"/>
                  <a:pt x="10598" y="1383"/>
                  <a:pt x="10588" y="1429"/>
                </a:cubicBezTo>
                <a:cubicBezTo>
                  <a:pt x="10571" y="1511"/>
                  <a:pt x="10572" y="1526"/>
                  <a:pt x="10591" y="1923"/>
                </a:cubicBezTo>
                <a:cubicBezTo>
                  <a:pt x="10602" y="2148"/>
                  <a:pt x="10616" y="2494"/>
                  <a:pt x="10622" y="2691"/>
                </a:cubicBezTo>
                <a:cubicBezTo>
                  <a:pt x="10633" y="3007"/>
                  <a:pt x="10632" y="3055"/>
                  <a:pt x="10619" y="3127"/>
                </a:cubicBezTo>
                <a:cubicBezTo>
                  <a:pt x="10584" y="3312"/>
                  <a:pt x="10442" y="3284"/>
                  <a:pt x="10424" y="3088"/>
                </a:cubicBezTo>
                <a:cubicBezTo>
                  <a:pt x="10416" y="3002"/>
                  <a:pt x="10408" y="3003"/>
                  <a:pt x="10385" y="3092"/>
                </a:cubicBezTo>
                <a:cubicBezTo>
                  <a:pt x="10355" y="3210"/>
                  <a:pt x="10310" y="3255"/>
                  <a:pt x="10223" y="3255"/>
                </a:cubicBezTo>
                <a:cubicBezTo>
                  <a:pt x="10159" y="3255"/>
                  <a:pt x="10138" y="3242"/>
                  <a:pt x="10121" y="3193"/>
                </a:cubicBezTo>
                <a:cubicBezTo>
                  <a:pt x="10092" y="3112"/>
                  <a:pt x="10104" y="3052"/>
                  <a:pt x="10150" y="3052"/>
                </a:cubicBezTo>
                <a:cubicBezTo>
                  <a:pt x="10179" y="3052"/>
                  <a:pt x="10189" y="3036"/>
                  <a:pt x="10194" y="2982"/>
                </a:cubicBezTo>
                <a:cubicBezTo>
                  <a:pt x="10198" y="2943"/>
                  <a:pt x="10198" y="2906"/>
                  <a:pt x="10196" y="2898"/>
                </a:cubicBezTo>
                <a:cubicBezTo>
                  <a:pt x="10193" y="2890"/>
                  <a:pt x="10150" y="2874"/>
                  <a:pt x="10097" y="2858"/>
                </a:cubicBezTo>
                <a:cubicBezTo>
                  <a:pt x="10019" y="2835"/>
                  <a:pt x="9989" y="2810"/>
                  <a:pt x="9924" y="2708"/>
                </a:cubicBezTo>
                <a:cubicBezTo>
                  <a:pt x="9820" y="2543"/>
                  <a:pt x="9778" y="2538"/>
                  <a:pt x="9742" y="2699"/>
                </a:cubicBezTo>
                <a:cubicBezTo>
                  <a:pt x="9713" y="2835"/>
                  <a:pt x="9714" y="2867"/>
                  <a:pt x="9751" y="2818"/>
                </a:cubicBezTo>
                <a:cubicBezTo>
                  <a:pt x="9765" y="2800"/>
                  <a:pt x="9789" y="2783"/>
                  <a:pt x="9803" y="2783"/>
                </a:cubicBezTo>
                <a:cubicBezTo>
                  <a:pt x="9836" y="2784"/>
                  <a:pt x="9935" y="2923"/>
                  <a:pt x="9933" y="2964"/>
                </a:cubicBezTo>
                <a:cubicBezTo>
                  <a:pt x="9931" y="3011"/>
                  <a:pt x="9761" y="3219"/>
                  <a:pt x="9706" y="3242"/>
                </a:cubicBezTo>
                <a:cubicBezTo>
                  <a:pt x="9615" y="3279"/>
                  <a:pt x="9598" y="3163"/>
                  <a:pt x="9562" y="2333"/>
                </a:cubicBezTo>
                <a:cubicBezTo>
                  <a:pt x="9554" y="2153"/>
                  <a:pt x="9545" y="2001"/>
                  <a:pt x="9543" y="1994"/>
                </a:cubicBezTo>
                <a:cubicBezTo>
                  <a:pt x="9536" y="1970"/>
                  <a:pt x="9506" y="2148"/>
                  <a:pt x="9511" y="2179"/>
                </a:cubicBezTo>
                <a:cubicBezTo>
                  <a:pt x="9514" y="2194"/>
                  <a:pt x="9523" y="2352"/>
                  <a:pt x="9532" y="2532"/>
                </a:cubicBezTo>
                <a:cubicBezTo>
                  <a:pt x="9543" y="2788"/>
                  <a:pt x="9544" y="2881"/>
                  <a:pt x="9535" y="2973"/>
                </a:cubicBezTo>
                <a:cubicBezTo>
                  <a:pt x="9520" y="3132"/>
                  <a:pt x="9477" y="3220"/>
                  <a:pt x="9413" y="3220"/>
                </a:cubicBezTo>
                <a:cubicBezTo>
                  <a:pt x="9369" y="3220"/>
                  <a:pt x="9358" y="3206"/>
                  <a:pt x="9335" y="3123"/>
                </a:cubicBezTo>
                <a:lnTo>
                  <a:pt x="9307" y="3026"/>
                </a:lnTo>
                <a:lnTo>
                  <a:pt x="9301" y="3149"/>
                </a:lnTo>
                <a:cubicBezTo>
                  <a:pt x="9297" y="3217"/>
                  <a:pt x="9294" y="3294"/>
                  <a:pt x="9293" y="3321"/>
                </a:cubicBezTo>
                <a:cubicBezTo>
                  <a:pt x="9292" y="3354"/>
                  <a:pt x="9306" y="3383"/>
                  <a:pt x="9335" y="3410"/>
                </a:cubicBezTo>
                <a:cubicBezTo>
                  <a:pt x="9412" y="3482"/>
                  <a:pt x="9488" y="3407"/>
                  <a:pt x="9526" y="3220"/>
                </a:cubicBezTo>
                <a:cubicBezTo>
                  <a:pt x="9550" y="3104"/>
                  <a:pt x="9565" y="3121"/>
                  <a:pt x="9585" y="3286"/>
                </a:cubicBezTo>
                <a:cubicBezTo>
                  <a:pt x="9610" y="3503"/>
                  <a:pt x="9698" y="3505"/>
                  <a:pt x="9829" y="3295"/>
                </a:cubicBezTo>
                <a:cubicBezTo>
                  <a:pt x="9910" y="3165"/>
                  <a:pt x="10048" y="3037"/>
                  <a:pt x="10066" y="3074"/>
                </a:cubicBezTo>
                <a:cubicBezTo>
                  <a:pt x="10070" y="3084"/>
                  <a:pt x="10071" y="3128"/>
                  <a:pt x="10068" y="3171"/>
                </a:cubicBezTo>
                <a:cubicBezTo>
                  <a:pt x="10052" y="3390"/>
                  <a:pt x="10087" y="3454"/>
                  <a:pt x="10221" y="3454"/>
                </a:cubicBezTo>
                <a:cubicBezTo>
                  <a:pt x="10315" y="3454"/>
                  <a:pt x="10322" y="3452"/>
                  <a:pt x="10360" y="3357"/>
                </a:cubicBezTo>
                <a:cubicBezTo>
                  <a:pt x="10397" y="3262"/>
                  <a:pt x="10400" y="3259"/>
                  <a:pt x="10411" y="3317"/>
                </a:cubicBezTo>
                <a:cubicBezTo>
                  <a:pt x="10431" y="3413"/>
                  <a:pt x="10462" y="3454"/>
                  <a:pt x="10512" y="3454"/>
                </a:cubicBezTo>
                <a:cubicBezTo>
                  <a:pt x="10585" y="3454"/>
                  <a:pt x="10617" y="3403"/>
                  <a:pt x="10634" y="3260"/>
                </a:cubicBezTo>
                <a:cubicBezTo>
                  <a:pt x="10660" y="3025"/>
                  <a:pt x="10661" y="2871"/>
                  <a:pt x="10640" y="2351"/>
                </a:cubicBezTo>
                <a:cubicBezTo>
                  <a:pt x="10620" y="1845"/>
                  <a:pt x="10621" y="1743"/>
                  <a:pt x="10646" y="1641"/>
                </a:cubicBezTo>
                <a:cubicBezTo>
                  <a:pt x="10658" y="1593"/>
                  <a:pt x="10657" y="1569"/>
                  <a:pt x="10637" y="1464"/>
                </a:cubicBezTo>
                <a:cubicBezTo>
                  <a:pt x="10625" y="1398"/>
                  <a:pt x="10614" y="1345"/>
                  <a:pt x="10611" y="1345"/>
                </a:cubicBezTo>
                <a:close/>
                <a:moveTo>
                  <a:pt x="14592" y="1486"/>
                </a:moveTo>
                <a:cubicBezTo>
                  <a:pt x="14584" y="1489"/>
                  <a:pt x="14577" y="1517"/>
                  <a:pt x="14565" y="1575"/>
                </a:cubicBezTo>
                <a:lnTo>
                  <a:pt x="14545" y="1672"/>
                </a:lnTo>
                <a:lnTo>
                  <a:pt x="14576" y="1742"/>
                </a:lnTo>
                <a:lnTo>
                  <a:pt x="14607" y="1808"/>
                </a:lnTo>
                <a:lnTo>
                  <a:pt x="14627" y="1720"/>
                </a:lnTo>
                <a:lnTo>
                  <a:pt x="14648" y="1628"/>
                </a:lnTo>
                <a:lnTo>
                  <a:pt x="14623" y="1553"/>
                </a:lnTo>
                <a:cubicBezTo>
                  <a:pt x="14607" y="1505"/>
                  <a:pt x="14599" y="1484"/>
                  <a:pt x="14592" y="1486"/>
                </a:cubicBezTo>
                <a:close/>
                <a:moveTo>
                  <a:pt x="8740" y="1508"/>
                </a:moveTo>
                <a:cubicBezTo>
                  <a:pt x="8717" y="1508"/>
                  <a:pt x="8709" y="1623"/>
                  <a:pt x="8715" y="1870"/>
                </a:cubicBezTo>
                <a:cubicBezTo>
                  <a:pt x="8718" y="2013"/>
                  <a:pt x="8726" y="2348"/>
                  <a:pt x="8731" y="2616"/>
                </a:cubicBezTo>
                <a:cubicBezTo>
                  <a:pt x="8744" y="3218"/>
                  <a:pt x="8753" y="3336"/>
                  <a:pt x="8787" y="3401"/>
                </a:cubicBezTo>
                <a:cubicBezTo>
                  <a:pt x="8818" y="3459"/>
                  <a:pt x="8935" y="3470"/>
                  <a:pt x="8977" y="3418"/>
                </a:cubicBezTo>
                <a:cubicBezTo>
                  <a:pt x="8999" y="3392"/>
                  <a:pt x="9011" y="3346"/>
                  <a:pt x="9023" y="3242"/>
                </a:cubicBezTo>
                <a:cubicBezTo>
                  <a:pt x="9041" y="3077"/>
                  <a:pt x="9042" y="2982"/>
                  <a:pt x="9028" y="2810"/>
                </a:cubicBezTo>
                <a:cubicBezTo>
                  <a:pt x="9015" y="2646"/>
                  <a:pt x="9003" y="2627"/>
                  <a:pt x="8986" y="2739"/>
                </a:cubicBezTo>
                <a:cubicBezTo>
                  <a:pt x="8974" y="2821"/>
                  <a:pt x="8974" y="2845"/>
                  <a:pt x="8991" y="2960"/>
                </a:cubicBezTo>
                <a:cubicBezTo>
                  <a:pt x="9015" y="3120"/>
                  <a:pt x="9009" y="3171"/>
                  <a:pt x="8963" y="3215"/>
                </a:cubicBezTo>
                <a:cubicBezTo>
                  <a:pt x="8894" y="3282"/>
                  <a:pt x="8821" y="3241"/>
                  <a:pt x="8790" y="3114"/>
                </a:cubicBezTo>
                <a:cubicBezTo>
                  <a:pt x="8774" y="3046"/>
                  <a:pt x="8762" y="2677"/>
                  <a:pt x="8754" y="2038"/>
                </a:cubicBezTo>
                <a:cubicBezTo>
                  <a:pt x="8750" y="1748"/>
                  <a:pt x="8744" y="1508"/>
                  <a:pt x="8740" y="1508"/>
                </a:cubicBezTo>
                <a:close/>
                <a:moveTo>
                  <a:pt x="7575" y="1526"/>
                </a:moveTo>
                <a:lnTo>
                  <a:pt x="7556" y="1623"/>
                </a:lnTo>
                <a:cubicBezTo>
                  <a:pt x="7534" y="1737"/>
                  <a:pt x="7533" y="1935"/>
                  <a:pt x="7556" y="2616"/>
                </a:cubicBezTo>
                <a:cubicBezTo>
                  <a:pt x="7563" y="2846"/>
                  <a:pt x="7569" y="3139"/>
                  <a:pt x="7570" y="3268"/>
                </a:cubicBezTo>
                <a:cubicBezTo>
                  <a:pt x="7570" y="3488"/>
                  <a:pt x="7572" y="3499"/>
                  <a:pt x="7586" y="3436"/>
                </a:cubicBezTo>
                <a:cubicBezTo>
                  <a:pt x="7599" y="3378"/>
                  <a:pt x="7600" y="3291"/>
                  <a:pt x="7594" y="2783"/>
                </a:cubicBezTo>
                <a:cubicBezTo>
                  <a:pt x="7590" y="2461"/>
                  <a:pt x="7584" y="2046"/>
                  <a:pt x="7581" y="1861"/>
                </a:cubicBezTo>
                <a:lnTo>
                  <a:pt x="7575" y="1526"/>
                </a:lnTo>
                <a:close/>
                <a:moveTo>
                  <a:pt x="13647" y="1526"/>
                </a:moveTo>
                <a:lnTo>
                  <a:pt x="13628" y="1623"/>
                </a:lnTo>
                <a:cubicBezTo>
                  <a:pt x="13606" y="1737"/>
                  <a:pt x="13606" y="1935"/>
                  <a:pt x="13628" y="2616"/>
                </a:cubicBezTo>
                <a:cubicBezTo>
                  <a:pt x="13636" y="2846"/>
                  <a:pt x="13642" y="3139"/>
                  <a:pt x="13642" y="3268"/>
                </a:cubicBezTo>
                <a:cubicBezTo>
                  <a:pt x="13643" y="3488"/>
                  <a:pt x="13644" y="3499"/>
                  <a:pt x="13659" y="3436"/>
                </a:cubicBezTo>
                <a:cubicBezTo>
                  <a:pt x="13672" y="3378"/>
                  <a:pt x="13672" y="3291"/>
                  <a:pt x="13666" y="2783"/>
                </a:cubicBezTo>
                <a:cubicBezTo>
                  <a:pt x="13662" y="2461"/>
                  <a:pt x="13657" y="2046"/>
                  <a:pt x="13654" y="1861"/>
                </a:cubicBezTo>
                <a:lnTo>
                  <a:pt x="13647" y="1526"/>
                </a:lnTo>
                <a:close/>
                <a:moveTo>
                  <a:pt x="19110" y="1526"/>
                </a:moveTo>
                <a:lnTo>
                  <a:pt x="19092" y="1610"/>
                </a:lnTo>
                <a:cubicBezTo>
                  <a:pt x="19069" y="1715"/>
                  <a:pt x="19067" y="1921"/>
                  <a:pt x="19087" y="2567"/>
                </a:cubicBezTo>
                <a:cubicBezTo>
                  <a:pt x="19095" y="2825"/>
                  <a:pt x="19102" y="3140"/>
                  <a:pt x="19102" y="3264"/>
                </a:cubicBezTo>
                <a:cubicBezTo>
                  <a:pt x="19103" y="3388"/>
                  <a:pt x="19107" y="3489"/>
                  <a:pt x="19111" y="3489"/>
                </a:cubicBezTo>
                <a:cubicBezTo>
                  <a:pt x="19119" y="3489"/>
                  <a:pt x="19122" y="3438"/>
                  <a:pt x="19134" y="3185"/>
                </a:cubicBezTo>
                <a:cubicBezTo>
                  <a:pt x="19137" y="3119"/>
                  <a:pt x="19133" y="2795"/>
                  <a:pt x="19125" y="2466"/>
                </a:cubicBezTo>
                <a:cubicBezTo>
                  <a:pt x="19117" y="2136"/>
                  <a:pt x="19111" y="1791"/>
                  <a:pt x="19111" y="1698"/>
                </a:cubicBezTo>
                <a:lnTo>
                  <a:pt x="19110" y="1526"/>
                </a:lnTo>
                <a:close/>
                <a:moveTo>
                  <a:pt x="16436" y="1610"/>
                </a:moveTo>
                <a:cubicBezTo>
                  <a:pt x="16431" y="1574"/>
                  <a:pt x="16424" y="1586"/>
                  <a:pt x="16415" y="1654"/>
                </a:cubicBezTo>
                <a:cubicBezTo>
                  <a:pt x="16407" y="1715"/>
                  <a:pt x="16407" y="2019"/>
                  <a:pt x="16418" y="2836"/>
                </a:cubicBezTo>
                <a:cubicBezTo>
                  <a:pt x="16436" y="4055"/>
                  <a:pt x="16438" y="4004"/>
                  <a:pt x="16374" y="4168"/>
                </a:cubicBezTo>
                <a:cubicBezTo>
                  <a:pt x="16287" y="4394"/>
                  <a:pt x="16153" y="4379"/>
                  <a:pt x="16099" y="4137"/>
                </a:cubicBezTo>
                <a:cubicBezTo>
                  <a:pt x="16073" y="4021"/>
                  <a:pt x="16076" y="3898"/>
                  <a:pt x="16113" y="3608"/>
                </a:cubicBezTo>
                <a:cubicBezTo>
                  <a:pt x="16148" y="3332"/>
                  <a:pt x="16133" y="3332"/>
                  <a:pt x="16096" y="3608"/>
                </a:cubicBezTo>
                <a:cubicBezTo>
                  <a:pt x="16039" y="4038"/>
                  <a:pt x="16052" y="4371"/>
                  <a:pt x="16129" y="4495"/>
                </a:cubicBezTo>
                <a:cubicBezTo>
                  <a:pt x="16227" y="4650"/>
                  <a:pt x="16372" y="4507"/>
                  <a:pt x="16426" y="4203"/>
                </a:cubicBezTo>
                <a:cubicBezTo>
                  <a:pt x="16445" y="4097"/>
                  <a:pt x="16449" y="4022"/>
                  <a:pt x="16451" y="3740"/>
                </a:cubicBezTo>
                <a:cubicBezTo>
                  <a:pt x="16455" y="3308"/>
                  <a:pt x="16456" y="3296"/>
                  <a:pt x="16488" y="3383"/>
                </a:cubicBezTo>
                <a:cubicBezTo>
                  <a:pt x="16516" y="3460"/>
                  <a:pt x="16576" y="3479"/>
                  <a:pt x="16609" y="3418"/>
                </a:cubicBezTo>
                <a:cubicBezTo>
                  <a:pt x="16620" y="3398"/>
                  <a:pt x="16638" y="3342"/>
                  <a:pt x="16649" y="3295"/>
                </a:cubicBezTo>
                <a:lnTo>
                  <a:pt x="16671" y="3211"/>
                </a:lnTo>
                <a:lnTo>
                  <a:pt x="16733" y="3361"/>
                </a:lnTo>
                <a:cubicBezTo>
                  <a:pt x="16767" y="3446"/>
                  <a:pt x="16807" y="3525"/>
                  <a:pt x="16821" y="3537"/>
                </a:cubicBezTo>
                <a:cubicBezTo>
                  <a:pt x="16843" y="3557"/>
                  <a:pt x="16848" y="3551"/>
                  <a:pt x="16855" y="3480"/>
                </a:cubicBezTo>
                <a:cubicBezTo>
                  <a:pt x="16868" y="3360"/>
                  <a:pt x="16881" y="3342"/>
                  <a:pt x="16916" y="3405"/>
                </a:cubicBezTo>
                <a:cubicBezTo>
                  <a:pt x="16938" y="3445"/>
                  <a:pt x="16963" y="3459"/>
                  <a:pt x="17005" y="3449"/>
                </a:cubicBezTo>
                <a:cubicBezTo>
                  <a:pt x="17055" y="3438"/>
                  <a:pt x="17075" y="3415"/>
                  <a:pt x="17119" y="3312"/>
                </a:cubicBezTo>
                <a:cubicBezTo>
                  <a:pt x="17149" y="3244"/>
                  <a:pt x="17180" y="3185"/>
                  <a:pt x="17190" y="3185"/>
                </a:cubicBezTo>
                <a:cubicBezTo>
                  <a:pt x="17199" y="3185"/>
                  <a:pt x="17222" y="3229"/>
                  <a:pt x="17240" y="3282"/>
                </a:cubicBezTo>
                <a:cubicBezTo>
                  <a:pt x="17291" y="3427"/>
                  <a:pt x="17311" y="3454"/>
                  <a:pt x="17368" y="3454"/>
                </a:cubicBezTo>
                <a:cubicBezTo>
                  <a:pt x="17410" y="3454"/>
                  <a:pt x="17427" y="3438"/>
                  <a:pt x="17459" y="3357"/>
                </a:cubicBezTo>
                <a:cubicBezTo>
                  <a:pt x="17496" y="3262"/>
                  <a:pt x="17499" y="3259"/>
                  <a:pt x="17510" y="3317"/>
                </a:cubicBezTo>
                <a:cubicBezTo>
                  <a:pt x="17543" y="3476"/>
                  <a:pt x="17620" y="3503"/>
                  <a:pt x="17675" y="3374"/>
                </a:cubicBezTo>
                <a:lnTo>
                  <a:pt x="17709" y="3290"/>
                </a:lnTo>
                <a:lnTo>
                  <a:pt x="17740" y="3374"/>
                </a:lnTo>
                <a:cubicBezTo>
                  <a:pt x="17785" y="3491"/>
                  <a:pt x="17834" y="3482"/>
                  <a:pt x="17877" y="3352"/>
                </a:cubicBezTo>
                <a:lnTo>
                  <a:pt x="17911" y="3251"/>
                </a:lnTo>
                <a:lnTo>
                  <a:pt x="17931" y="3352"/>
                </a:lnTo>
                <a:cubicBezTo>
                  <a:pt x="17956" y="3477"/>
                  <a:pt x="17986" y="3482"/>
                  <a:pt x="18024" y="3370"/>
                </a:cubicBezTo>
                <a:lnTo>
                  <a:pt x="18053" y="3290"/>
                </a:lnTo>
                <a:lnTo>
                  <a:pt x="18074" y="3370"/>
                </a:lnTo>
                <a:cubicBezTo>
                  <a:pt x="18091" y="3441"/>
                  <a:pt x="18102" y="3454"/>
                  <a:pt x="18154" y="3454"/>
                </a:cubicBezTo>
                <a:cubicBezTo>
                  <a:pt x="18227" y="3453"/>
                  <a:pt x="18257" y="3403"/>
                  <a:pt x="18278" y="3251"/>
                </a:cubicBezTo>
                <a:cubicBezTo>
                  <a:pt x="18297" y="3113"/>
                  <a:pt x="18299" y="2971"/>
                  <a:pt x="18284" y="2814"/>
                </a:cubicBezTo>
                <a:cubicBezTo>
                  <a:pt x="18268" y="2647"/>
                  <a:pt x="18261" y="2630"/>
                  <a:pt x="18245" y="2735"/>
                </a:cubicBezTo>
                <a:cubicBezTo>
                  <a:pt x="18232" y="2820"/>
                  <a:pt x="18233" y="2841"/>
                  <a:pt x="18250" y="2960"/>
                </a:cubicBezTo>
                <a:cubicBezTo>
                  <a:pt x="18270" y="3089"/>
                  <a:pt x="18269" y="3092"/>
                  <a:pt x="18250" y="3158"/>
                </a:cubicBezTo>
                <a:cubicBezTo>
                  <a:pt x="18223" y="3253"/>
                  <a:pt x="18131" y="3281"/>
                  <a:pt x="18099" y="3207"/>
                </a:cubicBezTo>
                <a:cubicBezTo>
                  <a:pt x="18085" y="3176"/>
                  <a:pt x="18073" y="3116"/>
                  <a:pt x="18070" y="3070"/>
                </a:cubicBezTo>
                <a:cubicBezTo>
                  <a:pt x="18062" y="2964"/>
                  <a:pt x="18052" y="2963"/>
                  <a:pt x="18038" y="3070"/>
                </a:cubicBezTo>
                <a:cubicBezTo>
                  <a:pt x="18032" y="3116"/>
                  <a:pt x="18016" y="3171"/>
                  <a:pt x="18002" y="3193"/>
                </a:cubicBezTo>
                <a:cubicBezTo>
                  <a:pt x="17978" y="3231"/>
                  <a:pt x="17974" y="3224"/>
                  <a:pt x="17949" y="3118"/>
                </a:cubicBezTo>
                <a:lnTo>
                  <a:pt x="17922" y="3004"/>
                </a:lnTo>
                <a:lnTo>
                  <a:pt x="17896" y="3092"/>
                </a:lnTo>
                <a:cubicBezTo>
                  <a:pt x="17834" y="3292"/>
                  <a:pt x="17799" y="3300"/>
                  <a:pt x="17757" y="3123"/>
                </a:cubicBezTo>
                <a:lnTo>
                  <a:pt x="17725" y="2991"/>
                </a:lnTo>
                <a:lnTo>
                  <a:pt x="17696" y="3110"/>
                </a:lnTo>
                <a:cubicBezTo>
                  <a:pt x="17674" y="3196"/>
                  <a:pt x="17657" y="3228"/>
                  <a:pt x="17628" y="3242"/>
                </a:cubicBezTo>
                <a:cubicBezTo>
                  <a:pt x="17582" y="3263"/>
                  <a:pt x="17532" y="3191"/>
                  <a:pt x="17523" y="3088"/>
                </a:cubicBezTo>
                <a:cubicBezTo>
                  <a:pt x="17515" y="3000"/>
                  <a:pt x="17507" y="3000"/>
                  <a:pt x="17480" y="3101"/>
                </a:cubicBezTo>
                <a:cubicBezTo>
                  <a:pt x="17436" y="3263"/>
                  <a:pt x="17348" y="3292"/>
                  <a:pt x="17278" y="3167"/>
                </a:cubicBezTo>
                <a:lnTo>
                  <a:pt x="17249" y="3114"/>
                </a:lnTo>
                <a:lnTo>
                  <a:pt x="17278" y="2995"/>
                </a:lnTo>
                <a:cubicBezTo>
                  <a:pt x="17313" y="2857"/>
                  <a:pt x="17313" y="2801"/>
                  <a:pt x="17276" y="2704"/>
                </a:cubicBezTo>
                <a:cubicBezTo>
                  <a:pt x="17238" y="2605"/>
                  <a:pt x="17147" y="2605"/>
                  <a:pt x="17109" y="2704"/>
                </a:cubicBezTo>
                <a:cubicBezTo>
                  <a:pt x="17080" y="2780"/>
                  <a:pt x="17066" y="2920"/>
                  <a:pt x="17089" y="2920"/>
                </a:cubicBezTo>
                <a:cubicBezTo>
                  <a:pt x="17096" y="2920"/>
                  <a:pt x="17112" y="2954"/>
                  <a:pt x="17124" y="2999"/>
                </a:cubicBezTo>
                <a:lnTo>
                  <a:pt x="17147" y="3083"/>
                </a:lnTo>
                <a:lnTo>
                  <a:pt x="17115" y="3149"/>
                </a:lnTo>
                <a:cubicBezTo>
                  <a:pt x="17079" y="3227"/>
                  <a:pt x="16996" y="3271"/>
                  <a:pt x="16952" y="3238"/>
                </a:cubicBezTo>
                <a:cubicBezTo>
                  <a:pt x="16934" y="3224"/>
                  <a:pt x="16894" y="3121"/>
                  <a:pt x="16851" y="2982"/>
                </a:cubicBezTo>
                <a:cubicBezTo>
                  <a:pt x="16812" y="2854"/>
                  <a:pt x="16777" y="2752"/>
                  <a:pt x="16774" y="2752"/>
                </a:cubicBezTo>
                <a:cubicBezTo>
                  <a:pt x="16757" y="2752"/>
                  <a:pt x="16729" y="2838"/>
                  <a:pt x="16697" y="2991"/>
                </a:cubicBezTo>
                <a:cubicBezTo>
                  <a:pt x="16659" y="3174"/>
                  <a:pt x="16618" y="3255"/>
                  <a:pt x="16566" y="3255"/>
                </a:cubicBezTo>
                <a:cubicBezTo>
                  <a:pt x="16519" y="3255"/>
                  <a:pt x="16494" y="3175"/>
                  <a:pt x="16478" y="2977"/>
                </a:cubicBezTo>
                <a:cubicBezTo>
                  <a:pt x="16461" y="2770"/>
                  <a:pt x="16444" y="2206"/>
                  <a:pt x="16444" y="1861"/>
                </a:cubicBezTo>
                <a:cubicBezTo>
                  <a:pt x="16444" y="1732"/>
                  <a:pt x="16441" y="1646"/>
                  <a:pt x="16436" y="1610"/>
                </a:cubicBezTo>
                <a:close/>
                <a:moveTo>
                  <a:pt x="8232" y="1654"/>
                </a:moveTo>
                <a:cubicBezTo>
                  <a:pt x="8220" y="1665"/>
                  <a:pt x="8189" y="1712"/>
                  <a:pt x="8138" y="1804"/>
                </a:cubicBezTo>
                <a:cubicBezTo>
                  <a:pt x="8043" y="1973"/>
                  <a:pt x="8021" y="2026"/>
                  <a:pt x="8020" y="2082"/>
                </a:cubicBezTo>
                <a:cubicBezTo>
                  <a:pt x="8020" y="2115"/>
                  <a:pt x="8196" y="1807"/>
                  <a:pt x="8220" y="1733"/>
                </a:cubicBezTo>
                <a:cubicBezTo>
                  <a:pt x="8240" y="1669"/>
                  <a:pt x="8245" y="1643"/>
                  <a:pt x="8232" y="1654"/>
                </a:cubicBezTo>
                <a:close/>
                <a:moveTo>
                  <a:pt x="14286" y="1654"/>
                </a:moveTo>
                <a:cubicBezTo>
                  <a:pt x="14273" y="1665"/>
                  <a:pt x="14243" y="1712"/>
                  <a:pt x="14191" y="1804"/>
                </a:cubicBezTo>
                <a:cubicBezTo>
                  <a:pt x="14097" y="1973"/>
                  <a:pt x="14074" y="2026"/>
                  <a:pt x="14074" y="2082"/>
                </a:cubicBezTo>
                <a:cubicBezTo>
                  <a:pt x="14074" y="2115"/>
                  <a:pt x="14250" y="1807"/>
                  <a:pt x="14273" y="1733"/>
                </a:cubicBezTo>
                <a:cubicBezTo>
                  <a:pt x="14294" y="1669"/>
                  <a:pt x="14299" y="1643"/>
                  <a:pt x="14286" y="1654"/>
                </a:cubicBezTo>
                <a:close/>
                <a:moveTo>
                  <a:pt x="18712" y="1681"/>
                </a:moveTo>
                <a:lnTo>
                  <a:pt x="18691" y="1773"/>
                </a:lnTo>
                <a:cubicBezTo>
                  <a:pt x="18664" y="1887"/>
                  <a:pt x="18664" y="1885"/>
                  <a:pt x="18696" y="1954"/>
                </a:cubicBezTo>
                <a:cubicBezTo>
                  <a:pt x="18729" y="2027"/>
                  <a:pt x="18729" y="2026"/>
                  <a:pt x="18750" y="1923"/>
                </a:cubicBezTo>
                <a:cubicBezTo>
                  <a:pt x="18768" y="1837"/>
                  <a:pt x="18768" y="1839"/>
                  <a:pt x="18740" y="1760"/>
                </a:cubicBezTo>
                <a:lnTo>
                  <a:pt x="18712" y="1681"/>
                </a:lnTo>
                <a:close/>
                <a:moveTo>
                  <a:pt x="8979" y="1760"/>
                </a:moveTo>
                <a:lnTo>
                  <a:pt x="8956" y="1861"/>
                </a:lnTo>
                <a:lnTo>
                  <a:pt x="8932" y="1963"/>
                </a:lnTo>
                <a:lnTo>
                  <a:pt x="8958" y="2038"/>
                </a:lnTo>
                <a:cubicBezTo>
                  <a:pt x="8991" y="2130"/>
                  <a:pt x="8991" y="2130"/>
                  <a:pt x="9013" y="2025"/>
                </a:cubicBezTo>
                <a:cubicBezTo>
                  <a:pt x="9031" y="1939"/>
                  <a:pt x="9031" y="1941"/>
                  <a:pt x="9005" y="1853"/>
                </a:cubicBezTo>
                <a:lnTo>
                  <a:pt x="8979" y="1760"/>
                </a:lnTo>
                <a:close/>
                <a:moveTo>
                  <a:pt x="15752" y="1760"/>
                </a:moveTo>
                <a:lnTo>
                  <a:pt x="15729" y="1861"/>
                </a:lnTo>
                <a:lnTo>
                  <a:pt x="15705" y="1963"/>
                </a:lnTo>
                <a:lnTo>
                  <a:pt x="15732" y="2038"/>
                </a:lnTo>
                <a:cubicBezTo>
                  <a:pt x="15764" y="2130"/>
                  <a:pt x="15764" y="2130"/>
                  <a:pt x="15786" y="2025"/>
                </a:cubicBezTo>
                <a:cubicBezTo>
                  <a:pt x="15804" y="1939"/>
                  <a:pt x="15804" y="1941"/>
                  <a:pt x="15778" y="1853"/>
                </a:cubicBezTo>
                <a:lnTo>
                  <a:pt x="15752" y="1760"/>
                </a:lnTo>
                <a:close/>
                <a:moveTo>
                  <a:pt x="19796" y="1804"/>
                </a:moveTo>
                <a:cubicBezTo>
                  <a:pt x="19779" y="1745"/>
                  <a:pt x="19717" y="1986"/>
                  <a:pt x="19701" y="2175"/>
                </a:cubicBezTo>
                <a:cubicBezTo>
                  <a:pt x="19695" y="2240"/>
                  <a:pt x="19700" y="2256"/>
                  <a:pt x="19740" y="2316"/>
                </a:cubicBezTo>
                <a:cubicBezTo>
                  <a:pt x="19781" y="2377"/>
                  <a:pt x="19785" y="2388"/>
                  <a:pt x="19772" y="2435"/>
                </a:cubicBezTo>
                <a:cubicBezTo>
                  <a:pt x="19763" y="2463"/>
                  <a:pt x="19738" y="2499"/>
                  <a:pt x="19715" y="2510"/>
                </a:cubicBezTo>
                <a:lnTo>
                  <a:pt x="19672" y="2527"/>
                </a:lnTo>
                <a:lnTo>
                  <a:pt x="19701" y="2571"/>
                </a:lnTo>
                <a:cubicBezTo>
                  <a:pt x="19737" y="2626"/>
                  <a:pt x="19738" y="2623"/>
                  <a:pt x="19768" y="2576"/>
                </a:cubicBezTo>
                <a:cubicBezTo>
                  <a:pt x="19797" y="2529"/>
                  <a:pt x="19835" y="2331"/>
                  <a:pt x="19827" y="2263"/>
                </a:cubicBezTo>
                <a:cubicBezTo>
                  <a:pt x="19824" y="2236"/>
                  <a:pt x="19805" y="2190"/>
                  <a:pt x="19785" y="2157"/>
                </a:cubicBezTo>
                <a:cubicBezTo>
                  <a:pt x="19742" y="2086"/>
                  <a:pt x="19739" y="2015"/>
                  <a:pt x="19775" y="1954"/>
                </a:cubicBezTo>
                <a:cubicBezTo>
                  <a:pt x="19800" y="1912"/>
                  <a:pt x="19809" y="1850"/>
                  <a:pt x="19796" y="1804"/>
                </a:cubicBezTo>
                <a:close/>
                <a:moveTo>
                  <a:pt x="7024" y="1813"/>
                </a:moveTo>
                <a:lnTo>
                  <a:pt x="7003" y="1919"/>
                </a:lnTo>
                <a:lnTo>
                  <a:pt x="6981" y="2020"/>
                </a:lnTo>
                <a:lnTo>
                  <a:pt x="7005" y="2082"/>
                </a:lnTo>
                <a:cubicBezTo>
                  <a:pt x="7037" y="2166"/>
                  <a:pt x="7046" y="2163"/>
                  <a:pt x="7063" y="2055"/>
                </a:cubicBezTo>
                <a:cubicBezTo>
                  <a:pt x="7078" y="1966"/>
                  <a:pt x="7077" y="1961"/>
                  <a:pt x="7051" y="1888"/>
                </a:cubicBezTo>
                <a:lnTo>
                  <a:pt x="7024" y="1813"/>
                </a:lnTo>
                <a:close/>
                <a:moveTo>
                  <a:pt x="8573" y="1883"/>
                </a:moveTo>
                <a:cubicBezTo>
                  <a:pt x="8566" y="1885"/>
                  <a:pt x="8560" y="1910"/>
                  <a:pt x="8549" y="1954"/>
                </a:cubicBezTo>
                <a:cubicBezTo>
                  <a:pt x="8533" y="2027"/>
                  <a:pt x="8532" y="2028"/>
                  <a:pt x="8505" y="1967"/>
                </a:cubicBezTo>
                <a:cubicBezTo>
                  <a:pt x="8479" y="1906"/>
                  <a:pt x="8478" y="1902"/>
                  <a:pt x="8460" y="1980"/>
                </a:cubicBezTo>
                <a:cubicBezTo>
                  <a:pt x="8441" y="2059"/>
                  <a:pt x="8441" y="2063"/>
                  <a:pt x="8469" y="2139"/>
                </a:cubicBezTo>
                <a:cubicBezTo>
                  <a:pt x="8484" y="2181"/>
                  <a:pt x="8497" y="2214"/>
                  <a:pt x="8499" y="2214"/>
                </a:cubicBezTo>
                <a:cubicBezTo>
                  <a:pt x="8501" y="2214"/>
                  <a:pt x="8511" y="2177"/>
                  <a:pt x="8522" y="2130"/>
                </a:cubicBezTo>
                <a:lnTo>
                  <a:pt x="8540" y="2047"/>
                </a:lnTo>
                <a:lnTo>
                  <a:pt x="8567" y="2113"/>
                </a:lnTo>
                <a:lnTo>
                  <a:pt x="8595" y="2179"/>
                </a:lnTo>
                <a:lnTo>
                  <a:pt x="8611" y="2091"/>
                </a:lnTo>
                <a:cubicBezTo>
                  <a:pt x="8627" y="2005"/>
                  <a:pt x="8627" y="2000"/>
                  <a:pt x="8605" y="1941"/>
                </a:cubicBezTo>
                <a:cubicBezTo>
                  <a:pt x="8590" y="1901"/>
                  <a:pt x="8581" y="1882"/>
                  <a:pt x="8573" y="1883"/>
                </a:cubicBezTo>
                <a:close/>
                <a:moveTo>
                  <a:pt x="18282" y="1883"/>
                </a:moveTo>
                <a:cubicBezTo>
                  <a:pt x="18274" y="1885"/>
                  <a:pt x="18268" y="1910"/>
                  <a:pt x="18258" y="1954"/>
                </a:cubicBezTo>
                <a:cubicBezTo>
                  <a:pt x="18241" y="2027"/>
                  <a:pt x="18240" y="2028"/>
                  <a:pt x="18214" y="1967"/>
                </a:cubicBezTo>
                <a:cubicBezTo>
                  <a:pt x="18187" y="1906"/>
                  <a:pt x="18186" y="1902"/>
                  <a:pt x="18168" y="1980"/>
                </a:cubicBezTo>
                <a:cubicBezTo>
                  <a:pt x="18150" y="2059"/>
                  <a:pt x="18150" y="2063"/>
                  <a:pt x="18177" y="2139"/>
                </a:cubicBezTo>
                <a:cubicBezTo>
                  <a:pt x="18192" y="2181"/>
                  <a:pt x="18205" y="2214"/>
                  <a:pt x="18207" y="2214"/>
                </a:cubicBezTo>
                <a:cubicBezTo>
                  <a:pt x="18209" y="2214"/>
                  <a:pt x="18220" y="2177"/>
                  <a:pt x="18230" y="2130"/>
                </a:cubicBezTo>
                <a:lnTo>
                  <a:pt x="18249" y="2047"/>
                </a:lnTo>
                <a:lnTo>
                  <a:pt x="18276" y="2113"/>
                </a:lnTo>
                <a:lnTo>
                  <a:pt x="18303" y="2179"/>
                </a:lnTo>
                <a:lnTo>
                  <a:pt x="18320" y="2091"/>
                </a:lnTo>
                <a:cubicBezTo>
                  <a:pt x="18336" y="2005"/>
                  <a:pt x="18336" y="2000"/>
                  <a:pt x="18313" y="1941"/>
                </a:cubicBezTo>
                <a:cubicBezTo>
                  <a:pt x="18299" y="1901"/>
                  <a:pt x="18290" y="1882"/>
                  <a:pt x="18282" y="1883"/>
                </a:cubicBezTo>
                <a:close/>
                <a:moveTo>
                  <a:pt x="20221" y="2108"/>
                </a:moveTo>
                <a:lnTo>
                  <a:pt x="20201" y="2214"/>
                </a:lnTo>
                <a:lnTo>
                  <a:pt x="20182" y="2324"/>
                </a:lnTo>
                <a:lnTo>
                  <a:pt x="20203" y="2386"/>
                </a:lnTo>
                <a:cubicBezTo>
                  <a:pt x="20232" y="2468"/>
                  <a:pt x="20239" y="2465"/>
                  <a:pt x="20259" y="2360"/>
                </a:cubicBezTo>
                <a:cubicBezTo>
                  <a:pt x="20275" y="2273"/>
                  <a:pt x="20276" y="2273"/>
                  <a:pt x="20249" y="2192"/>
                </a:cubicBezTo>
                <a:lnTo>
                  <a:pt x="20221" y="2108"/>
                </a:lnTo>
                <a:close/>
                <a:moveTo>
                  <a:pt x="18874" y="2170"/>
                </a:moveTo>
                <a:cubicBezTo>
                  <a:pt x="18870" y="2180"/>
                  <a:pt x="18867" y="2205"/>
                  <a:pt x="18863" y="2254"/>
                </a:cubicBezTo>
                <a:cubicBezTo>
                  <a:pt x="18853" y="2355"/>
                  <a:pt x="18855" y="2389"/>
                  <a:pt x="18875" y="2519"/>
                </a:cubicBezTo>
                <a:cubicBezTo>
                  <a:pt x="18897" y="2661"/>
                  <a:pt x="18911" y="2795"/>
                  <a:pt x="18923" y="2991"/>
                </a:cubicBezTo>
                <a:cubicBezTo>
                  <a:pt x="18941" y="3266"/>
                  <a:pt x="18768" y="3524"/>
                  <a:pt x="18666" y="3374"/>
                </a:cubicBezTo>
                <a:cubicBezTo>
                  <a:pt x="18604" y="3285"/>
                  <a:pt x="18587" y="3078"/>
                  <a:pt x="18616" y="2788"/>
                </a:cubicBezTo>
                <a:cubicBezTo>
                  <a:pt x="18634" y="2613"/>
                  <a:pt x="18627" y="2613"/>
                  <a:pt x="18603" y="2783"/>
                </a:cubicBezTo>
                <a:cubicBezTo>
                  <a:pt x="18550" y="3143"/>
                  <a:pt x="18562" y="3459"/>
                  <a:pt x="18630" y="3586"/>
                </a:cubicBezTo>
                <a:cubicBezTo>
                  <a:pt x="18678" y="3674"/>
                  <a:pt x="18784" y="3676"/>
                  <a:pt x="18837" y="3590"/>
                </a:cubicBezTo>
                <a:cubicBezTo>
                  <a:pt x="18882" y="3517"/>
                  <a:pt x="18921" y="3382"/>
                  <a:pt x="18938" y="3229"/>
                </a:cubicBezTo>
                <a:cubicBezTo>
                  <a:pt x="18963" y="3011"/>
                  <a:pt x="18929" y="2337"/>
                  <a:pt x="18887" y="2188"/>
                </a:cubicBezTo>
                <a:cubicBezTo>
                  <a:pt x="18881" y="2168"/>
                  <a:pt x="18877" y="2160"/>
                  <a:pt x="18874" y="2170"/>
                </a:cubicBezTo>
                <a:close/>
                <a:moveTo>
                  <a:pt x="10428" y="2188"/>
                </a:moveTo>
                <a:cubicBezTo>
                  <a:pt x="10422" y="2191"/>
                  <a:pt x="10417" y="2212"/>
                  <a:pt x="10406" y="2258"/>
                </a:cubicBezTo>
                <a:lnTo>
                  <a:pt x="10385" y="2355"/>
                </a:lnTo>
                <a:lnTo>
                  <a:pt x="10358" y="2280"/>
                </a:lnTo>
                <a:lnTo>
                  <a:pt x="10332" y="2210"/>
                </a:lnTo>
                <a:lnTo>
                  <a:pt x="10314" y="2285"/>
                </a:lnTo>
                <a:cubicBezTo>
                  <a:pt x="10290" y="2386"/>
                  <a:pt x="10290" y="2386"/>
                  <a:pt x="10326" y="2474"/>
                </a:cubicBezTo>
                <a:lnTo>
                  <a:pt x="10356" y="2549"/>
                </a:lnTo>
                <a:lnTo>
                  <a:pt x="10369" y="2466"/>
                </a:lnTo>
                <a:cubicBezTo>
                  <a:pt x="10383" y="2371"/>
                  <a:pt x="10402" y="2357"/>
                  <a:pt x="10419" y="2430"/>
                </a:cubicBezTo>
                <a:cubicBezTo>
                  <a:pt x="10426" y="2458"/>
                  <a:pt x="10437" y="2483"/>
                  <a:pt x="10443" y="2483"/>
                </a:cubicBezTo>
                <a:cubicBezTo>
                  <a:pt x="10454" y="2483"/>
                  <a:pt x="10484" y="2324"/>
                  <a:pt x="10476" y="2307"/>
                </a:cubicBezTo>
                <a:cubicBezTo>
                  <a:pt x="10474" y="2302"/>
                  <a:pt x="10462" y="2268"/>
                  <a:pt x="10449" y="2232"/>
                </a:cubicBezTo>
                <a:cubicBezTo>
                  <a:pt x="10438" y="2199"/>
                  <a:pt x="10433" y="2184"/>
                  <a:pt x="10428" y="2188"/>
                </a:cubicBezTo>
                <a:close/>
                <a:moveTo>
                  <a:pt x="12280" y="2188"/>
                </a:moveTo>
                <a:cubicBezTo>
                  <a:pt x="12275" y="2191"/>
                  <a:pt x="12269" y="2212"/>
                  <a:pt x="12259" y="2258"/>
                </a:cubicBezTo>
                <a:lnTo>
                  <a:pt x="12237" y="2355"/>
                </a:lnTo>
                <a:lnTo>
                  <a:pt x="12211" y="2280"/>
                </a:lnTo>
                <a:lnTo>
                  <a:pt x="12184" y="2210"/>
                </a:lnTo>
                <a:lnTo>
                  <a:pt x="12165" y="2285"/>
                </a:lnTo>
                <a:cubicBezTo>
                  <a:pt x="12141" y="2386"/>
                  <a:pt x="12142" y="2386"/>
                  <a:pt x="12178" y="2474"/>
                </a:cubicBezTo>
                <a:lnTo>
                  <a:pt x="12208" y="2549"/>
                </a:lnTo>
                <a:lnTo>
                  <a:pt x="12221" y="2466"/>
                </a:lnTo>
                <a:cubicBezTo>
                  <a:pt x="12235" y="2371"/>
                  <a:pt x="12254" y="2357"/>
                  <a:pt x="12271" y="2430"/>
                </a:cubicBezTo>
                <a:cubicBezTo>
                  <a:pt x="12278" y="2458"/>
                  <a:pt x="12287" y="2483"/>
                  <a:pt x="12294" y="2483"/>
                </a:cubicBezTo>
                <a:cubicBezTo>
                  <a:pt x="12305" y="2483"/>
                  <a:pt x="12336" y="2324"/>
                  <a:pt x="12328" y="2307"/>
                </a:cubicBezTo>
                <a:cubicBezTo>
                  <a:pt x="12326" y="2302"/>
                  <a:pt x="12314" y="2268"/>
                  <a:pt x="12301" y="2232"/>
                </a:cubicBezTo>
                <a:cubicBezTo>
                  <a:pt x="12290" y="2199"/>
                  <a:pt x="12285" y="2184"/>
                  <a:pt x="12280" y="2188"/>
                </a:cubicBezTo>
                <a:close/>
                <a:moveTo>
                  <a:pt x="17527" y="2188"/>
                </a:moveTo>
                <a:cubicBezTo>
                  <a:pt x="17521" y="2191"/>
                  <a:pt x="17516" y="2212"/>
                  <a:pt x="17505" y="2258"/>
                </a:cubicBezTo>
                <a:lnTo>
                  <a:pt x="17484" y="2355"/>
                </a:lnTo>
                <a:lnTo>
                  <a:pt x="17459" y="2280"/>
                </a:lnTo>
                <a:lnTo>
                  <a:pt x="17432" y="2210"/>
                </a:lnTo>
                <a:lnTo>
                  <a:pt x="17413" y="2285"/>
                </a:lnTo>
                <a:cubicBezTo>
                  <a:pt x="17389" y="2386"/>
                  <a:pt x="17389" y="2386"/>
                  <a:pt x="17425" y="2474"/>
                </a:cubicBezTo>
                <a:lnTo>
                  <a:pt x="17456" y="2549"/>
                </a:lnTo>
                <a:lnTo>
                  <a:pt x="17468" y="2466"/>
                </a:lnTo>
                <a:cubicBezTo>
                  <a:pt x="17482" y="2371"/>
                  <a:pt x="17501" y="2357"/>
                  <a:pt x="17518" y="2430"/>
                </a:cubicBezTo>
                <a:cubicBezTo>
                  <a:pt x="17525" y="2458"/>
                  <a:pt x="17536" y="2483"/>
                  <a:pt x="17542" y="2483"/>
                </a:cubicBezTo>
                <a:cubicBezTo>
                  <a:pt x="17553" y="2483"/>
                  <a:pt x="17583" y="2324"/>
                  <a:pt x="17575" y="2307"/>
                </a:cubicBezTo>
                <a:cubicBezTo>
                  <a:pt x="17573" y="2302"/>
                  <a:pt x="17562" y="2268"/>
                  <a:pt x="17550" y="2232"/>
                </a:cubicBezTo>
                <a:cubicBezTo>
                  <a:pt x="17539" y="2199"/>
                  <a:pt x="17532" y="2184"/>
                  <a:pt x="17527" y="2188"/>
                </a:cubicBezTo>
                <a:close/>
                <a:moveTo>
                  <a:pt x="14608" y="2289"/>
                </a:moveTo>
                <a:cubicBezTo>
                  <a:pt x="14603" y="2293"/>
                  <a:pt x="14601" y="2317"/>
                  <a:pt x="14598" y="2364"/>
                </a:cubicBezTo>
                <a:cubicBezTo>
                  <a:pt x="14595" y="2409"/>
                  <a:pt x="14590" y="2465"/>
                  <a:pt x="14587" y="2492"/>
                </a:cubicBezTo>
                <a:cubicBezTo>
                  <a:pt x="14583" y="2527"/>
                  <a:pt x="14595" y="2566"/>
                  <a:pt x="14626" y="2620"/>
                </a:cubicBezTo>
                <a:cubicBezTo>
                  <a:pt x="14677" y="2710"/>
                  <a:pt x="14739" y="2931"/>
                  <a:pt x="14734" y="3013"/>
                </a:cubicBezTo>
                <a:cubicBezTo>
                  <a:pt x="14729" y="3119"/>
                  <a:pt x="14662" y="3202"/>
                  <a:pt x="14581" y="3202"/>
                </a:cubicBezTo>
                <a:cubicBezTo>
                  <a:pt x="14508" y="3202"/>
                  <a:pt x="14507" y="3202"/>
                  <a:pt x="14502" y="3299"/>
                </a:cubicBezTo>
                <a:cubicBezTo>
                  <a:pt x="14499" y="3355"/>
                  <a:pt x="14501" y="3416"/>
                  <a:pt x="14508" y="3445"/>
                </a:cubicBezTo>
                <a:cubicBezTo>
                  <a:pt x="14517" y="3483"/>
                  <a:pt x="14534" y="3494"/>
                  <a:pt x="14583" y="3480"/>
                </a:cubicBezTo>
                <a:cubicBezTo>
                  <a:pt x="14698" y="3446"/>
                  <a:pt x="14765" y="3295"/>
                  <a:pt x="14765" y="3070"/>
                </a:cubicBezTo>
                <a:cubicBezTo>
                  <a:pt x="14765" y="2810"/>
                  <a:pt x="14703" y="2443"/>
                  <a:pt x="14640" y="2329"/>
                </a:cubicBezTo>
                <a:cubicBezTo>
                  <a:pt x="14622" y="2297"/>
                  <a:pt x="14613" y="2285"/>
                  <a:pt x="14608" y="2289"/>
                </a:cubicBezTo>
                <a:close/>
                <a:moveTo>
                  <a:pt x="6100" y="2430"/>
                </a:moveTo>
                <a:lnTo>
                  <a:pt x="6082" y="2549"/>
                </a:lnTo>
                <a:cubicBezTo>
                  <a:pt x="6065" y="2663"/>
                  <a:pt x="6067" y="2671"/>
                  <a:pt x="6085" y="2796"/>
                </a:cubicBezTo>
                <a:cubicBezTo>
                  <a:pt x="6102" y="2915"/>
                  <a:pt x="6102" y="2932"/>
                  <a:pt x="6087" y="2986"/>
                </a:cubicBezTo>
                <a:cubicBezTo>
                  <a:pt x="6054" y="3116"/>
                  <a:pt x="5859" y="3262"/>
                  <a:pt x="5719" y="3264"/>
                </a:cubicBezTo>
                <a:cubicBezTo>
                  <a:pt x="5608" y="3265"/>
                  <a:pt x="5552" y="3206"/>
                  <a:pt x="5509" y="3043"/>
                </a:cubicBezTo>
                <a:cubicBezTo>
                  <a:pt x="5485" y="2952"/>
                  <a:pt x="5482" y="2888"/>
                  <a:pt x="5492" y="2735"/>
                </a:cubicBezTo>
                <a:cubicBezTo>
                  <a:pt x="5498" y="2643"/>
                  <a:pt x="5496" y="2643"/>
                  <a:pt x="5478" y="2761"/>
                </a:cubicBezTo>
                <a:cubicBezTo>
                  <a:pt x="5454" y="2916"/>
                  <a:pt x="5449" y="3144"/>
                  <a:pt x="5468" y="3264"/>
                </a:cubicBezTo>
                <a:cubicBezTo>
                  <a:pt x="5483" y="3366"/>
                  <a:pt x="5530" y="3449"/>
                  <a:pt x="5593" y="3489"/>
                </a:cubicBezTo>
                <a:cubicBezTo>
                  <a:pt x="5705" y="3561"/>
                  <a:pt x="5975" y="3428"/>
                  <a:pt x="6057" y="3260"/>
                </a:cubicBezTo>
                <a:cubicBezTo>
                  <a:pt x="6118" y="3135"/>
                  <a:pt x="6144" y="2792"/>
                  <a:pt x="6113" y="2532"/>
                </a:cubicBezTo>
                <a:lnTo>
                  <a:pt x="6100" y="2430"/>
                </a:lnTo>
                <a:close/>
                <a:moveTo>
                  <a:pt x="7964" y="2673"/>
                </a:moveTo>
                <a:lnTo>
                  <a:pt x="7929" y="2796"/>
                </a:lnTo>
                <a:cubicBezTo>
                  <a:pt x="7886" y="2958"/>
                  <a:pt x="7883" y="3056"/>
                  <a:pt x="7926" y="2951"/>
                </a:cubicBezTo>
                <a:cubicBezTo>
                  <a:pt x="7951" y="2887"/>
                  <a:pt x="7963" y="2879"/>
                  <a:pt x="8014" y="2898"/>
                </a:cubicBezTo>
                <a:cubicBezTo>
                  <a:pt x="8046" y="2910"/>
                  <a:pt x="8076" y="2931"/>
                  <a:pt x="8081" y="2946"/>
                </a:cubicBezTo>
                <a:cubicBezTo>
                  <a:pt x="8085" y="2962"/>
                  <a:pt x="8067" y="3023"/>
                  <a:pt x="8041" y="3083"/>
                </a:cubicBezTo>
                <a:cubicBezTo>
                  <a:pt x="7883" y="3436"/>
                  <a:pt x="7822" y="4175"/>
                  <a:pt x="7914" y="4618"/>
                </a:cubicBezTo>
                <a:cubicBezTo>
                  <a:pt x="7949" y="4785"/>
                  <a:pt x="8029" y="4921"/>
                  <a:pt x="8114" y="4958"/>
                </a:cubicBezTo>
                <a:cubicBezTo>
                  <a:pt x="8225" y="5006"/>
                  <a:pt x="8345" y="4940"/>
                  <a:pt x="8431" y="4781"/>
                </a:cubicBezTo>
                <a:lnTo>
                  <a:pt x="8476" y="4693"/>
                </a:lnTo>
                <a:lnTo>
                  <a:pt x="8414" y="4720"/>
                </a:lnTo>
                <a:cubicBezTo>
                  <a:pt x="8295" y="4767"/>
                  <a:pt x="8126" y="4748"/>
                  <a:pt x="8070" y="4680"/>
                </a:cubicBezTo>
                <a:cubicBezTo>
                  <a:pt x="8004" y="4602"/>
                  <a:pt x="7941" y="4403"/>
                  <a:pt x="7919" y="4208"/>
                </a:cubicBezTo>
                <a:cubicBezTo>
                  <a:pt x="7901" y="4041"/>
                  <a:pt x="7905" y="3791"/>
                  <a:pt x="7928" y="3634"/>
                </a:cubicBezTo>
                <a:cubicBezTo>
                  <a:pt x="7966" y="3378"/>
                  <a:pt x="8093" y="3064"/>
                  <a:pt x="8167" y="3043"/>
                </a:cubicBezTo>
                <a:cubicBezTo>
                  <a:pt x="8196" y="3035"/>
                  <a:pt x="8196" y="3037"/>
                  <a:pt x="8197" y="3202"/>
                </a:cubicBezTo>
                <a:cubicBezTo>
                  <a:pt x="8198" y="3344"/>
                  <a:pt x="8202" y="3373"/>
                  <a:pt x="8222" y="3410"/>
                </a:cubicBezTo>
                <a:cubicBezTo>
                  <a:pt x="8255" y="3468"/>
                  <a:pt x="8496" y="3468"/>
                  <a:pt x="8529" y="3410"/>
                </a:cubicBezTo>
                <a:cubicBezTo>
                  <a:pt x="8577" y="3326"/>
                  <a:pt x="8598" y="3050"/>
                  <a:pt x="8576" y="2814"/>
                </a:cubicBezTo>
                <a:cubicBezTo>
                  <a:pt x="8560" y="2647"/>
                  <a:pt x="8551" y="2630"/>
                  <a:pt x="8535" y="2735"/>
                </a:cubicBezTo>
                <a:cubicBezTo>
                  <a:pt x="8523" y="2820"/>
                  <a:pt x="8524" y="2841"/>
                  <a:pt x="8542" y="2960"/>
                </a:cubicBezTo>
                <a:lnTo>
                  <a:pt x="8561" y="3092"/>
                </a:lnTo>
                <a:lnTo>
                  <a:pt x="8540" y="3163"/>
                </a:lnTo>
                <a:cubicBezTo>
                  <a:pt x="8521" y="3230"/>
                  <a:pt x="8510" y="3238"/>
                  <a:pt x="8394" y="3238"/>
                </a:cubicBezTo>
                <a:lnTo>
                  <a:pt x="8269" y="3238"/>
                </a:lnTo>
                <a:lnTo>
                  <a:pt x="8245" y="3140"/>
                </a:lnTo>
                <a:cubicBezTo>
                  <a:pt x="8217" y="3026"/>
                  <a:pt x="8224" y="2989"/>
                  <a:pt x="8278" y="2964"/>
                </a:cubicBezTo>
                <a:cubicBezTo>
                  <a:pt x="8305" y="2951"/>
                  <a:pt x="8319" y="2921"/>
                  <a:pt x="8326" y="2871"/>
                </a:cubicBezTo>
                <a:cubicBezTo>
                  <a:pt x="8336" y="2794"/>
                  <a:pt x="8337" y="2795"/>
                  <a:pt x="8033" y="2695"/>
                </a:cubicBezTo>
                <a:lnTo>
                  <a:pt x="7964" y="2673"/>
                </a:lnTo>
                <a:close/>
                <a:moveTo>
                  <a:pt x="15782" y="2673"/>
                </a:moveTo>
                <a:cubicBezTo>
                  <a:pt x="15776" y="2662"/>
                  <a:pt x="15768" y="2683"/>
                  <a:pt x="15759" y="2739"/>
                </a:cubicBezTo>
                <a:cubicBezTo>
                  <a:pt x="15747" y="2821"/>
                  <a:pt x="15747" y="2845"/>
                  <a:pt x="15764" y="2960"/>
                </a:cubicBezTo>
                <a:cubicBezTo>
                  <a:pt x="15775" y="3030"/>
                  <a:pt x="15781" y="3110"/>
                  <a:pt x="15778" y="3136"/>
                </a:cubicBezTo>
                <a:cubicBezTo>
                  <a:pt x="15767" y="3237"/>
                  <a:pt x="15639" y="3291"/>
                  <a:pt x="15585" y="3220"/>
                </a:cubicBezTo>
                <a:cubicBezTo>
                  <a:pt x="15572" y="3202"/>
                  <a:pt x="15531" y="3089"/>
                  <a:pt x="15494" y="2968"/>
                </a:cubicBezTo>
                <a:cubicBezTo>
                  <a:pt x="15458" y="2848"/>
                  <a:pt x="15425" y="2752"/>
                  <a:pt x="15422" y="2752"/>
                </a:cubicBezTo>
                <a:cubicBezTo>
                  <a:pt x="15405" y="2752"/>
                  <a:pt x="15378" y="2835"/>
                  <a:pt x="15343" y="2999"/>
                </a:cubicBezTo>
                <a:cubicBezTo>
                  <a:pt x="15299" y="3200"/>
                  <a:pt x="15259" y="3267"/>
                  <a:pt x="15198" y="3246"/>
                </a:cubicBezTo>
                <a:cubicBezTo>
                  <a:pt x="15168" y="3236"/>
                  <a:pt x="15163" y="3224"/>
                  <a:pt x="15156" y="3110"/>
                </a:cubicBezTo>
                <a:cubicBezTo>
                  <a:pt x="15136" y="2775"/>
                  <a:pt x="15098" y="2700"/>
                  <a:pt x="15056" y="2916"/>
                </a:cubicBezTo>
                <a:cubicBezTo>
                  <a:pt x="15024" y="3083"/>
                  <a:pt x="15013" y="3248"/>
                  <a:pt x="15027" y="3352"/>
                </a:cubicBezTo>
                <a:cubicBezTo>
                  <a:pt x="15037" y="3422"/>
                  <a:pt x="15047" y="3441"/>
                  <a:pt x="15080" y="3449"/>
                </a:cubicBezTo>
                <a:cubicBezTo>
                  <a:pt x="15128" y="3461"/>
                  <a:pt x="15137" y="3511"/>
                  <a:pt x="15119" y="3657"/>
                </a:cubicBezTo>
                <a:cubicBezTo>
                  <a:pt x="15104" y="3783"/>
                  <a:pt x="15011" y="4086"/>
                  <a:pt x="14967" y="4151"/>
                </a:cubicBezTo>
                <a:cubicBezTo>
                  <a:pt x="14934" y="4198"/>
                  <a:pt x="14874" y="4194"/>
                  <a:pt x="14828" y="4142"/>
                </a:cubicBezTo>
                <a:cubicBezTo>
                  <a:pt x="14814" y="4126"/>
                  <a:pt x="14816" y="4145"/>
                  <a:pt x="14837" y="4208"/>
                </a:cubicBezTo>
                <a:cubicBezTo>
                  <a:pt x="14852" y="4256"/>
                  <a:pt x="14879" y="4306"/>
                  <a:pt x="14895" y="4323"/>
                </a:cubicBezTo>
                <a:cubicBezTo>
                  <a:pt x="14938" y="4368"/>
                  <a:pt x="14948" y="4364"/>
                  <a:pt x="15001" y="4278"/>
                </a:cubicBezTo>
                <a:cubicBezTo>
                  <a:pt x="15060" y="4182"/>
                  <a:pt x="15105" y="3998"/>
                  <a:pt x="15140" y="3696"/>
                </a:cubicBezTo>
                <a:cubicBezTo>
                  <a:pt x="15162" y="3498"/>
                  <a:pt x="15168" y="3471"/>
                  <a:pt x="15193" y="3462"/>
                </a:cubicBezTo>
                <a:cubicBezTo>
                  <a:pt x="15246" y="3445"/>
                  <a:pt x="15263" y="3421"/>
                  <a:pt x="15291" y="3317"/>
                </a:cubicBezTo>
                <a:lnTo>
                  <a:pt x="15319" y="3211"/>
                </a:lnTo>
                <a:lnTo>
                  <a:pt x="15381" y="3365"/>
                </a:lnTo>
                <a:cubicBezTo>
                  <a:pt x="15414" y="3449"/>
                  <a:pt x="15453" y="3525"/>
                  <a:pt x="15468" y="3537"/>
                </a:cubicBezTo>
                <a:cubicBezTo>
                  <a:pt x="15490" y="3557"/>
                  <a:pt x="15495" y="3551"/>
                  <a:pt x="15503" y="3480"/>
                </a:cubicBezTo>
                <a:cubicBezTo>
                  <a:pt x="15516" y="3361"/>
                  <a:pt x="15528" y="3342"/>
                  <a:pt x="15561" y="3401"/>
                </a:cubicBezTo>
                <a:cubicBezTo>
                  <a:pt x="15595" y="3461"/>
                  <a:pt x="15706" y="3472"/>
                  <a:pt x="15751" y="3418"/>
                </a:cubicBezTo>
                <a:cubicBezTo>
                  <a:pt x="15772" y="3392"/>
                  <a:pt x="15783" y="3346"/>
                  <a:pt x="15795" y="3242"/>
                </a:cubicBezTo>
                <a:cubicBezTo>
                  <a:pt x="15813" y="3077"/>
                  <a:pt x="15815" y="2982"/>
                  <a:pt x="15801" y="2810"/>
                </a:cubicBezTo>
                <a:cubicBezTo>
                  <a:pt x="15795" y="2728"/>
                  <a:pt x="15789" y="2684"/>
                  <a:pt x="15782" y="2673"/>
                </a:cubicBezTo>
                <a:close/>
                <a:moveTo>
                  <a:pt x="14049" y="2699"/>
                </a:moveTo>
                <a:cubicBezTo>
                  <a:pt x="14019" y="2727"/>
                  <a:pt x="13997" y="2788"/>
                  <a:pt x="13983" y="2885"/>
                </a:cubicBezTo>
                <a:cubicBezTo>
                  <a:pt x="13963" y="3023"/>
                  <a:pt x="13965" y="3033"/>
                  <a:pt x="13998" y="2951"/>
                </a:cubicBezTo>
                <a:cubicBezTo>
                  <a:pt x="14024" y="2887"/>
                  <a:pt x="14035" y="2882"/>
                  <a:pt x="14089" y="2902"/>
                </a:cubicBezTo>
                <a:cubicBezTo>
                  <a:pt x="14123" y="2915"/>
                  <a:pt x="14153" y="2939"/>
                  <a:pt x="14156" y="2955"/>
                </a:cubicBezTo>
                <a:cubicBezTo>
                  <a:pt x="14159" y="2972"/>
                  <a:pt x="14140" y="3030"/>
                  <a:pt x="14113" y="3088"/>
                </a:cubicBezTo>
                <a:cubicBezTo>
                  <a:pt x="13957" y="3422"/>
                  <a:pt x="13895" y="4176"/>
                  <a:pt x="13987" y="4618"/>
                </a:cubicBezTo>
                <a:cubicBezTo>
                  <a:pt x="14019" y="4774"/>
                  <a:pt x="14100" y="4920"/>
                  <a:pt x="14177" y="4962"/>
                </a:cubicBezTo>
                <a:cubicBezTo>
                  <a:pt x="14284" y="5020"/>
                  <a:pt x="14427" y="4937"/>
                  <a:pt x="14516" y="4764"/>
                </a:cubicBezTo>
                <a:lnTo>
                  <a:pt x="14549" y="4697"/>
                </a:lnTo>
                <a:lnTo>
                  <a:pt x="14492" y="4720"/>
                </a:lnTo>
                <a:cubicBezTo>
                  <a:pt x="14376" y="4769"/>
                  <a:pt x="14198" y="4748"/>
                  <a:pt x="14142" y="4680"/>
                </a:cubicBezTo>
                <a:cubicBezTo>
                  <a:pt x="14037" y="4552"/>
                  <a:pt x="13970" y="4224"/>
                  <a:pt x="13982" y="3890"/>
                </a:cubicBezTo>
                <a:cubicBezTo>
                  <a:pt x="13989" y="3677"/>
                  <a:pt x="14005" y="3568"/>
                  <a:pt x="14059" y="3383"/>
                </a:cubicBezTo>
                <a:cubicBezTo>
                  <a:pt x="14128" y="3143"/>
                  <a:pt x="14188" y="3058"/>
                  <a:pt x="14353" y="2968"/>
                </a:cubicBezTo>
                <a:cubicBezTo>
                  <a:pt x="14377" y="2956"/>
                  <a:pt x="14391" y="2925"/>
                  <a:pt x="14398" y="2871"/>
                </a:cubicBezTo>
                <a:lnTo>
                  <a:pt x="14409" y="2792"/>
                </a:lnTo>
                <a:lnTo>
                  <a:pt x="14306" y="2770"/>
                </a:lnTo>
                <a:cubicBezTo>
                  <a:pt x="14250" y="2758"/>
                  <a:pt x="14186" y="2735"/>
                  <a:pt x="14165" y="2717"/>
                </a:cubicBezTo>
                <a:cubicBezTo>
                  <a:pt x="14117" y="2677"/>
                  <a:pt x="14079" y="2672"/>
                  <a:pt x="14049" y="2699"/>
                </a:cubicBezTo>
                <a:close/>
                <a:moveTo>
                  <a:pt x="5252" y="3211"/>
                </a:moveTo>
                <a:cubicBezTo>
                  <a:pt x="5218" y="3255"/>
                  <a:pt x="5210" y="3351"/>
                  <a:pt x="5234" y="3436"/>
                </a:cubicBezTo>
                <a:cubicBezTo>
                  <a:pt x="5264" y="3539"/>
                  <a:pt x="5306" y="3476"/>
                  <a:pt x="5306" y="3330"/>
                </a:cubicBezTo>
                <a:cubicBezTo>
                  <a:pt x="5306" y="3241"/>
                  <a:pt x="5277" y="3179"/>
                  <a:pt x="5252" y="3211"/>
                </a:cubicBezTo>
                <a:close/>
                <a:moveTo>
                  <a:pt x="9907" y="3648"/>
                </a:moveTo>
                <a:lnTo>
                  <a:pt x="9885" y="3745"/>
                </a:lnTo>
                <a:lnTo>
                  <a:pt x="9862" y="3842"/>
                </a:lnTo>
                <a:lnTo>
                  <a:pt x="9889" y="3917"/>
                </a:lnTo>
                <a:cubicBezTo>
                  <a:pt x="9922" y="4010"/>
                  <a:pt x="9921" y="4007"/>
                  <a:pt x="9943" y="3899"/>
                </a:cubicBezTo>
                <a:lnTo>
                  <a:pt x="9962" y="3811"/>
                </a:lnTo>
                <a:lnTo>
                  <a:pt x="9934" y="3732"/>
                </a:lnTo>
                <a:lnTo>
                  <a:pt x="9907" y="3648"/>
                </a:lnTo>
                <a:close/>
                <a:moveTo>
                  <a:pt x="14204" y="3784"/>
                </a:moveTo>
                <a:lnTo>
                  <a:pt x="14183" y="3881"/>
                </a:lnTo>
                <a:lnTo>
                  <a:pt x="14160" y="3974"/>
                </a:lnTo>
                <a:lnTo>
                  <a:pt x="14186" y="4049"/>
                </a:lnTo>
                <a:cubicBezTo>
                  <a:pt x="14220" y="4144"/>
                  <a:pt x="14221" y="4144"/>
                  <a:pt x="14241" y="4027"/>
                </a:cubicBezTo>
                <a:cubicBezTo>
                  <a:pt x="14257" y="3930"/>
                  <a:pt x="14256" y="3926"/>
                  <a:pt x="14231" y="3855"/>
                </a:cubicBezTo>
                <a:lnTo>
                  <a:pt x="14204" y="3784"/>
                </a:lnTo>
                <a:close/>
                <a:moveTo>
                  <a:pt x="21422" y="3798"/>
                </a:moveTo>
                <a:cubicBezTo>
                  <a:pt x="21415" y="3800"/>
                  <a:pt x="21410" y="3822"/>
                  <a:pt x="21400" y="3873"/>
                </a:cubicBezTo>
                <a:lnTo>
                  <a:pt x="21384" y="3961"/>
                </a:lnTo>
                <a:lnTo>
                  <a:pt x="21355" y="3890"/>
                </a:lnTo>
                <a:lnTo>
                  <a:pt x="21327" y="3820"/>
                </a:lnTo>
                <a:lnTo>
                  <a:pt x="21308" y="3895"/>
                </a:lnTo>
                <a:lnTo>
                  <a:pt x="21289" y="3974"/>
                </a:lnTo>
                <a:lnTo>
                  <a:pt x="21321" y="4062"/>
                </a:lnTo>
                <a:lnTo>
                  <a:pt x="21351" y="4155"/>
                </a:lnTo>
                <a:lnTo>
                  <a:pt x="21364" y="4071"/>
                </a:lnTo>
                <a:cubicBezTo>
                  <a:pt x="21378" y="3976"/>
                  <a:pt x="21387" y="3973"/>
                  <a:pt x="21418" y="4045"/>
                </a:cubicBezTo>
                <a:cubicBezTo>
                  <a:pt x="21440" y="4095"/>
                  <a:pt x="21442" y="4090"/>
                  <a:pt x="21458" y="4005"/>
                </a:cubicBezTo>
                <a:cubicBezTo>
                  <a:pt x="21475" y="3917"/>
                  <a:pt x="21474" y="3916"/>
                  <a:pt x="21451" y="3855"/>
                </a:cubicBezTo>
                <a:cubicBezTo>
                  <a:pt x="21436" y="3814"/>
                  <a:pt x="21428" y="3795"/>
                  <a:pt x="21422" y="3798"/>
                </a:cubicBezTo>
                <a:close/>
                <a:moveTo>
                  <a:pt x="11573" y="3873"/>
                </a:moveTo>
                <a:cubicBezTo>
                  <a:pt x="11567" y="3876"/>
                  <a:pt x="11563" y="3897"/>
                  <a:pt x="11555" y="3939"/>
                </a:cubicBezTo>
                <a:lnTo>
                  <a:pt x="11539" y="4027"/>
                </a:lnTo>
                <a:lnTo>
                  <a:pt x="11509" y="3956"/>
                </a:lnTo>
                <a:lnTo>
                  <a:pt x="11477" y="3890"/>
                </a:lnTo>
                <a:lnTo>
                  <a:pt x="11461" y="3974"/>
                </a:lnTo>
                <a:cubicBezTo>
                  <a:pt x="11445" y="4056"/>
                  <a:pt x="11446" y="4062"/>
                  <a:pt x="11472" y="4142"/>
                </a:cubicBezTo>
                <a:cubicBezTo>
                  <a:pt x="11500" y="4227"/>
                  <a:pt x="11512" y="4246"/>
                  <a:pt x="11512" y="4199"/>
                </a:cubicBezTo>
                <a:cubicBezTo>
                  <a:pt x="11512" y="4184"/>
                  <a:pt x="11519" y="4141"/>
                  <a:pt x="11526" y="4106"/>
                </a:cubicBezTo>
                <a:cubicBezTo>
                  <a:pt x="11539" y="4045"/>
                  <a:pt x="11541" y="4047"/>
                  <a:pt x="11567" y="4106"/>
                </a:cubicBezTo>
                <a:cubicBezTo>
                  <a:pt x="11593" y="4167"/>
                  <a:pt x="11594" y="4167"/>
                  <a:pt x="11611" y="4093"/>
                </a:cubicBezTo>
                <a:cubicBezTo>
                  <a:pt x="11634" y="3994"/>
                  <a:pt x="11633" y="3981"/>
                  <a:pt x="11599" y="3912"/>
                </a:cubicBezTo>
                <a:cubicBezTo>
                  <a:pt x="11585" y="3883"/>
                  <a:pt x="11579" y="3869"/>
                  <a:pt x="11573" y="3873"/>
                </a:cubicBezTo>
                <a:close/>
                <a:moveTo>
                  <a:pt x="8155" y="3895"/>
                </a:moveTo>
                <a:cubicBezTo>
                  <a:pt x="8147" y="3899"/>
                  <a:pt x="8139" y="3927"/>
                  <a:pt x="8129" y="3979"/>
                </a:cubicBezTo>
                <a:cubicBezTo>
                  <a:pt x="8113" y="4063"/>
                  <a:pt x="8114" y="4068"/>
                  <a:pt x="8136" y="4128"/>
                </a:cubicBezTo>
                <a:cubicBezTo>
                  <a:pt x="8168" y="4213"/>
                  <a:pt x="8176" y="4206"/>
                  <a:pt x="8195" y="4098"/>
                </a:cubicBezTo>
                <a:cubicBezTo>
                  <a:pt x="8209" y="4009"/>
                  <a:pt x="8210" y="4004"/>
                  <a:pt x="8188" y="3948"/>
                </a:cubicBezTo>
                <a:cubicBezTo>
                  <a:pt x="8173" y="3908"/>
                  <a:pt x="8164" y="3891"/>
                  <a:pt x="8155" y="3895"/>
                </a:cubicBezTo>
                <a:close/>
                <a:moveTo>
                  <a:pt x="5812" y="4049"/>
                </a:moveTo>
                <a:lnTo>
                  <a:pt x="5790" y="4146"/>
                </a:lnTo>
                <a:lnTo>
                  <a:pt x="5768" y="4243"/>
                </a:lnTo>
                <a:lnTo>
                  <a:pt x="5793" y="4318"/>
                </a:lnTo>
                <a:cubicBezTo>
                  <a:pt x="5826" y="4412"/>
                  <a:pt x="5824" y="4412"/>
                  <a:pt x="5849" y="4305"/>
                </a:cubicBezTo>
                <a:lnTo>
                  <a:pt x="5869" y="4212"/>
                </a:lnTo>
                <a:lnTo>
                  <a:pt x="5841" y="4128"/>
                </a:lnTo>
                <a:lnTo>
                  <a:pt x="5812" y="4049"/>
                </a:lnTo>
                <a:close/>
                <a:moveTo>
                  <a:pt x="5901" y="4940"/>
                </a:moveTo>
                <a:cubicBezTo>
                  <a:pt x="5887" y="4953"/>
                  <a:pt x="5856" y="5000"/>
                  <a:pt x="5805" y="5086"/>
                </a:cubicBezTo>
                <a:cubicBezTo>
                  <a:pt x="5747" y="5183"/>
                  <a:pt x="5699" y="5272"/>
                  <a:pt x="5699" y="5280"/>
                </a:cubicBezTo>
                <a:cubicBezTo>
                  <a:pt x="5699" y="5288"/>
                  <a:pt x="5697" y="5315"/>
                  <a:pt x="5694" y="5341"/>
                </a:cubicBezTo>
                <a:cubicBezTo>
                  <a:pt x="5688" y="5392"/>
                  <a:pt x="5862" y="5095"/>
                  <a:pt x="5893" y="5002"/>
                </a:cubicBezTo>
                <a:cubicBezTo>
                  <a:pt x="5911" y="4948"/>
                  <a:pt x="5915" y="4927"/>
                  <a:pt x="5901" y="4940"/>
                </a:cubicBezTo>
                <a:close/>
                <a:moveTo>
                  <a:pt x="11254" y="5077"/>
                </a:moveTo>
                <a:cubicBezTo>
                  <a:pt x="11240" y="5090"/>
                  <a:pt x="11209" y="5137"/>
                  <a:pt x="11158" y="5222"/>
                </a:cubicBezTo>
                <a:cubicBezTo>
                  <a:pt x="11100" y="5320"/>
                  <a:pt x="11053" y="5404"/>
                  <a:pt x="11053" y="5412"/>
                </a:cubicBezTo>
                <a:cubicBezTo>
                  <a:pt x="11053" y="5420"/>
                  <a:pt x="11049" y="5447"/>
                  <a:pt x="11047" y="5474"/>
                </a:cubicBezTo>
                <a:cubicBezTo>
                  <a:pt x="11041" y="5525"/>
                  <a:pt x="11215" y="5232"/>
                  <a:pt x="11246" y="5139"/>
                </a:cubicBezTo>
                <a:cubicBezTo>
                  <a:pt x="11264" y="5085"/>
                  <a:pt x="11267" y="5064"/>
                  <a:pt x="11254" y="5077"/>
                </a:cubicBezTo>
                <a:close/>
                <a:moveTo>
                  <a:pt x="4966" y="6912"/>
                </a:moveTo>
                <a:cubicBezTo>
                  <a:pt x="4957" y="6918"/>
                  <a:pt x="4947" y="6948"/>
                  <a:pt x="4931" y="7004"/>
                </a:cubicBezTo>
                <a:cubicBezTo>
                  <a:pt x="4895" y="7130"/>
                  <a:pt x="4893" y="7262"/>
                  <a:pt x="4927" y="7357"/>
                </a:cubicBezTo>
                <a:lnTo>
                  <a:pt x="4953" y="7428"/>
                </a:lnTo>
                <a:lnTo>
                  <a:pt x="4894" y="7578"/>
                </a:lnTo>
                <a:cubicBezTo>
                  <a:pt x="4862" y="7660"/>
                  <a:pt x="4835" y="7731"/>
                  <a:pt x="4835" y="7736"/>
                </a:cubicBezTo>
                <a:cubicBezTo>
                  <a:pt x="4835" y="7799"/>
                  <a:pt x="4921" y="7642"/>
                  <a:pt x="4958" y="7512"/>
                </a:cubicBezTo>
                <a:cubicBezTo>
                  <a:pt x="4976" y="7446"/>
                  <a:pt x="4989" y="7419"/>
                  <a:pt x="4993" y="7441"/>
                </a:cubicBezTo>
                <a:cubicBezTo>
                  <a:pt x="4996" y="7461"/>
                  <a:pt x="5004" y="7476"/>
                  <a:pt x="5008" y="7476"/>
                </a:cubicBezTo>
                <a:cubicBezTo>
                  <a:pt x="5023" y="7476"/>
                  <a:pt x="5028" y="7368"/>
                  <a:pt x="5016" y="7317"/>
                </a:cubicBezTo>
                <a:cubicBezTo>
                  <a:pt x="5009" y="7290"/>
                  <a:pt x="5005" y="7210"/>
                  <a:pt x="5007" y="7141"/>
                </a:cubicBezTo>
                <a:cubicBezTo>
                  <a:pt x="5008" y="7059"/>
                  <a:pt x="5004" y="6996"/>
                  <a:pt x="4994" y="6960"/>
                </a:cubicBezTo>
                <a:cubicBezTo>
                  <a:pt x="4983" y="6922"/>
                  <a:pt x="4975" y="6906"/>
                  <a:pt x="4966" y="6912"/>
                </a:cubicBezTo>
                <a:close/>
                <a:moveTo>
                  <a:pt x="17668" y="6978"/>
                </a:moveTo>
                <a:cubicBezTo>
                  <a:pt x="17659" y="6984"/>
                  <a:pt x="17649" y="7014"/>
                  <a:pt x="17633" y="7070"/>
                </a:cubicBezTo>
                <a:cubicBezTo>
                  <a:pt x="17597" y="7196"/>
                  <a:pt x="17595" y="7333"/>
                  <a:pt x="17629" y="7428"/>
                </a:cubicBezTo>
                <a:lnTo>
                  <a:pt x="17654" y="7494"/>
                </a:lnTo>
                <a:lnTo>
                  <a:pt x="17596" y="7644"/>
                </a:lnTo>
                <a:cubicBezTo>
                  <a:pt x="17564" y="7726"/>
                  <a:pt x="17537" y="7798"/>
                  <a:pt x="17537" y="7803"/>
                </a:cubicBezTo>
                <a:cubicBezTo>
                  <a:pt x="17537" y="7865"/>
                  <a:pt x="17623" y="7708"/>
                  <a:pt x="17659" y="7578"/>
                </a:cubicBezTo>
                <a:cubicBezTo>
                  <a:pt x="17678" y="7512"/>
                  <a:pt x="17692" y="7485"/>
                  <a:pt x="17696" y="7507"/>
                </a:cubicBezTo>
                <a:cubicBezTo>
                  <a:pt x="17700" y="7527"/>
                  <a:pt x="17706" y="7542"/>
                  <a:pt x="17710" y="7542"/>
                </a:cubicBezTo>
                <a:cubicBezTo>
                  <a:pt x="17724" y="7542"/>
                  <a:pt x="17729" y="7434"/>
                  <a:pt x="17718" y="7384"/>
                </a:cubicBezTo>
                <a:cubicBezTo>
                  <a:pt x="17711" y="7356"/>
                  <a:pt x="17707" y="7281"/>
                  <a:pt x="17709" y="7212"/>
                </a:cubicBezTo>
                <a:cubicBezTo>
                  <a:pt x="17710" y="7130"/>
                  <a:pt x="17706" y="7066"/>
                  <a:pt x="17696" y="7031"/>
                </a:cubicBezTo>
                <a:cubicBezTo>
                  <a:pt x="17685" y="6993"/>
                  <a:pt x="17677" y="6972"/>
                  <a:pt x="17668" y="6978"/>
                </a:cubicBezTo>
                <a:close/>
                <a:moveTo>
                  <a:pt x="14593" y="7163"/>
                </a:moveTo>
                <a:cubicBezTo>
                  <a:pt x="14593" y="7126"/>
                  <a:pt x="14576" y="7140"/>
                  <a:pt x="14523" y="7229"/>
                </a:cubicBezTo>
                <a:cubicBezTo>
                  <a:pt x="14455" y="7347"/>
                  <a:pt x="14420" y="7430"/>
                  <a:pt x="14420" y="7476"/>
                </a:cubicBezTo>
                <a:cubicBezTo>
                  <a:pt x="14420" y="7489"/>
                  <a:pt x="14458" y="7437"/>
                  <a:pt x="14506" y="7357"/>
                </a:cubicBezTo>
                <a:cubicBezTo>
                  <a:pt x="14557" y="7272"/>
                  <a:pt x="14593" y="7192"/>
                  <a:pt x="14593" y="7163"/>
                </a:cubicBezTo>
                <a:close/>
                <a:moveTo>
                  <a:pt x="7844" y="7167"/>
                </a:moveTo>
                <a:cubicBezTo>
                  <a:pt x="7830" y="7194"/>
                  <a:pt x="7817" y="7246"/>
                  <a:pt x="7811" y="7309"/>
                </a:cubicBezTo>
                <a:cubicBezTo>
                  <a:pt x="7802" y="7398"/>
                  <a:pt x="7804" y="7419"/>
                  <a:pt x="7820" y="7467"/>
                </a:cubicBezTo>
                <a:cubicBezTo>
                  <a:pt x="7838" y="7522"/>
                  <a:pt x="7838" y="7530"/>
                  <a:pt x="7798" y="7670"/>
                </a:cubicBezTo>
                <a:cubicBezTo>
                  <a:pt x="7744" y="7863"/>
                  <a:pt x="7769" y="7851"/>
                  <a:pt x="7828" y="7657"/>
                </a:cubicBezTo>
                <a:cubicBezTo>
                  <a:pt x="7854" y="7572"/>
                  <a:pt x="7881" y="7513"/>
                  <a:pt x="7887" y="7525"/>
                </a:cubicBezTo>
                <a:cubicBezTo>
                  <a:pt x="7892" y="7537"/>
                  <a:pt x="7897" y="7526"/>
                  <a:pt x="7897" y="7498"/>
                </a:cubicBezTo>
                <a:cubicBezTo>
                  <a:pt x="7897" y="7471"/>
                  <a:pt x="7891" y="7435"/>
                  <a:pt x="7885" y="7423"/>
                </a:cubicBezTo>
                <a:cubicBezTo>
                  <a:pt x="7880" y="7411"/>
                  <a:pt x="7879" y="7362"/>
                  <a:pt x="7881" y="7313"/>
                </a:cubicBezTo>
                <a:cubicBezTo>
                  <a:pt x="7884" y="7264"/>
                  <a:pt x="7883" y="7203"/>
                  <a:pt x="7878" y="7176"/>
                </a:cubicBezTo>
                <a:cubicBezTo>
                  <a:pt x="7871" y="7139"/>
                  <a:pt x="7857" y="7141"/>
                  <a:pt x="7844" y="7167"/>
                </a:cubicBezTo>
                <a:close/>
                <a:moveTo>
                  <a:pt x="9206" y="7167"/>
                </a:moveTo>
                <a:cubicBezTo>
                  <a:pt x="9193" y="7194"/>
                  <a:pt x="9179" y="7246"/>
                  <a:pt x="9173" y="7309"/>
                </a:cubicBezTo>
                <a:cubicBezTo>
                  <a:pt x="9164" y="7398"/>
                  <a:pt x="9166" y="7419"/>
                  <a:pt x="9182" y="7467"/>
                </a:cubicBezTo>
                <a:cubicBezTo>
                  <a:pt x="9200" y="7522"/>
                  <a:pt x="9200" y="7530"/>
                  <a:pt x="9160" y="7670"/>
                </a:cubicBezTo>
                <a:cubicBezTo>
                  <a:pt x="9106" y="7863"/>
                  <a:pt x="9131" y="7851"/>
                  <a:pt x="9191" y="7657"/>
                </a:cubicBezTo>
                <a:cubicBezTo>
                  <a:pt x="9217" y="7572"/>
                  <a:pt x="9243" y="7513"/>
                  <a:pt x="9249" y="7525"/>
                </a:cubicBezTo>
                <a:cubicBezTo>
                  <a:pt x="9254" y="7537"/>
                  <a:pt x="9259" y="7526"/>
                  <a:pt x="9259" y="7498"/>
                </a:cubicBezTo>
                <a:cubicBezTo>
                  <a:pt x="9259" y="7471"/>
                  <a:pt x="9254" y="7435"/>
                  <a:pt x="9249" y="7423"/>
                </a:cubicBezTo>
                <a:cubicBezTo>
                  <a:pt x="9243" y="7411"/>
                  <a:pt x="9241" y="7362"/>
                  <a:pt x="9244" y="7313"/>
                </a:cubicBezTo>
                <a:cubicBezTo>
                  <a:pt x="9247" y="7264"/>
                  <a:pt x="9245" y="7203"/>
                  <a:pt x="9240" y="7176"/>
                </a:cubicBezTo>
                <a:cubicBezTo>
                  <a:pt x="9233" y="7139"/>
                  <a:pt x="9219" y="7141"/>
                  <a:pt x="9206" y="7167"/>
                </a:cubicBezTo>
                <a:close/>
                <a:moveTo>
                  <a:pt x="19538" y="7167"/>
                </a:moveTo>
                <a:cubicBezTo>
                  <a:pt x="19525" y="7194"/>
                  <a:pt x="19513" y="7245"/>
                  <a:pt x="19506" y="7309"/>
                </a:cubicBezTo>
                <a:cubicBezTo>
                  <a:pt x="19498" y="7398"/>
                  <a:pt x="19498" y="7419"/>
                  <a:pt x="19514" y="7467"/>
                </a:cubicBezTo>
                <a:cubicBezTo>
                  <a:pt x="19532" y="7522"/>
                  <a:pt x="19532" y="7530"/>
                  <a:pt x="19493" y="7670"/>
                </a:cubicBezTo>
                <a:cubicBezTo>
                  <a:pt x="19438" y="7863"/>
                  <a:pt x="19463" y="7851"/>
                  <a:pt x="19523" y="7657"/>
                </a:cubicBezTo>
                <a:cubicBezTo>
                  <a:pt x="19549" y="7572"/>
                  <a:pt x="19575" y="7513"/>
                  <a:pt x="19581" y="7525"/>
                </a:cubicBezTo>
                <a:cubicBezTo>
                  <a:pt x="19586" y="7537"/>
                  <a:pt x="19591" y="7526"/>
                  <a:pt x="19591" y="7498"/>
                </a:cubicBezTo>
                <a:cubicBezTo>
                  <a:pt x="19591" y="7471"/>
                  <a:pt x="19586" y="7439"/>
                  <a:pt x="19581" y="7428"/>
                </a:cubicBezTo>
                <a:cubicBezTo>
                  <a:pt x="19576" y="7417"/>
                  <a:pt x="19575" y="7367"/>
                  <a:pt x="19577" y="7317"/>
                </a:cubicBezTo>
                <a:cubicBezTo>
                  <a:pt x="19580" y="7267"/>
                  <a:pt x="19577" y="7203"/>
                  <a:pt x="19572" y="7176"/>
                </a:cubicBezTo>
                <a:cubicBezTo>
                  <a:pt x="19565" y="7139"/>
                  <a:pt x="19551" y="7141"/>
                  <a:pt x="19538" y="7167"/>
                </a:cubicBezTo>
                <a:close/>
                <a:moveTo>
                  <a:pt x="20910" y="7167"/>
                </a:moveTo>
                <a:cubicBezTo>
                  <a:pt x="20897" y="7194"/>
                  <a:pt x="20884" y="7245"/>
                  <a:pt x="20878" y="7309"/>
                </a:cubicBezTo>
                <a:cubicBezTo>
                  <a:pt x="20869" y="7398"/>
                  <a:pt x="20870" y="7419"/>
                  <a:pt x="20886" y="7467"/>
                </a:cubicBezTo>
                <a:cubicBezTo>
                  <a:pt x="20905" y="7522"/>
                  <a:pt x="20904" y="7530"/>
                  <a:pt x="20865" y="7670"/>
                </a:cubicBezTo>
                <a:cubicBezTo>
                  <a:pt x="20811" y="7863"/>
                  <a:pt x="20836" y="7851"/>
                  <a:pt x="20895" y="7657"/>
                </a:cubicBezTo>
                <a:cubicBezTo>
                  <a:pt x="20921" y="7572"/>
                  <a:pt x="20946" y="7513"/>
                  <a:pt x="20952" y="7525"/>
                </a:cubicBezTo>
                <a:cubicBezTo>
                  <a:pt x="20958" y="7537"/>
                  <a:pt x="20962" y="7526"/>
                  <a:pt x="20962" y="7498"/>
                </a:cubicBezTo>
                <a:cubicBezTo>
                  <a:pt x="20962" y="7471"/>
                  <a:pt x="20958" y="7439"/>
                  <a:pt x="20953" y="7428"/>
                </a:cubicBezTo>
                <a:cubicBezTo>
                  <a:pt x="20948" y="7417"/>
                  <a:pt x="20946" y="7367"/>
                  <a:pt x="20948" y="7317"/>
                </a:cubicBezTo>
                <a:cubicBezTo>
                  <a:pt x="20951" y="7267"/>
                  <a:pt x="20949" y="7203"/>
                  <a:pt x="20944" y="7176"/>
                </a:cubicBezTo>
                <a:cubicBezTo>
                  <a:pt x="20937" y="7139"/>
                  <a:pt x="20924" y="7141"/>
                  <a:pt x="20910" y="7167"/>
                </a:cubicBezTo>
                <a:close/>
                <a:moveTo>
                  <a:pt x="14583" y="7375"/>
                </a:moveTo>
                <a:cubicBezTo>
                  <a:pt x="14572" y="7382"/>
                  <a:pt x="14551" y="7415"/>
                  <a:pt x="14513" y="7481"/>
                </a:cubicBezTo>
                <a:cubicBezTo>
                  <a:pt x="14441" y="7607"/>
                  <a:pt x="14420" y="7660"/>
                  <a:pt x="14420" y="7714"/>
                </a:cubicBezTo>
                <a:cubicBezTo>
                  <a:pt x="14420" y="7744"/>
                  <a:pt x="14577" y="7475"/>
                  <a:pt x="14585" y="7432"/>
                </a:cubicBezTo>
                <a:cubicBezTo>
                  <a:pt x="14594" y="7387"/>
                  <a:pt x="14593" y="7367"/>
                  <a:pt x="14583" y="7375"/>
                </a:cubicBezTo>
                <a:close/>
                <a:moveTo>
                  <a:pt x="16104" y="7750"/>
                </a:moveTo>
                <a:cubicBezTo>
                  <a:pt x="16095" y="7756"/>
                  <a:pt x="16085" y="7786"/>
                  <a:pt x="16069" y="7842"/>
                </a:cubicBezTo>
                <a:cubicBezTo>
                  <a:pt x="16033" y="7968"/>
                  <a:pt x="16032" y="8100"/>
                  <a:pt x="16066" y="8195"/>
                </a:cubicBezTo>
                <a:lnTo>
                  <a:pt x="16091" y="8266"/>
                </a:lnTo>
                <a:lnTo>
                  <a:pt x="16032" y="8416"/>
                </a:lnTo>
                <a:cubicBezTo>
                  <a:pt x="16000" y="8498"/>
                  <a:pt x="15974" y="8569"/>
                  <a:pt x="15974" y="8575"/>
                </a:cubicBezTo>
                <a:cubicBezTo>
                  <a:pt x="15974" y="8637"/>
                  <a:pt x="16059" y="8480"/>
                  <a:pt x="16095" y="8350"/>
                </a:cubicBezTo>
                <a:cubicBezTo>
                  <a:pt x="16114" y="8284"/>
                  <a:pt x="16128" y="8257"/>
                  <a:pt x="16132" y="8279"/>
                </a:cubicBezTo>
                <a:cubicBezTo>
                  <a:pt x="16135" y="8299"/>
                  <a:pt x="16141" y="8314"/>
                  <a:pt x="16146" y="8314"/>
                </a:cubicBezTo>
                <a:cubicBezTo>
                  <a:pt x="16160" y="8314"/>
                  <a:pt x="16166" y="8206"/>
                  <a:pt x="16155" y="8156"/>
                </a:cubicBezTo>
                <a:cubicBezTo>
                  <a:pt x="16148" y="8128"/>
                  <a:pt x="16144" y="8048"/>
                  <a:pt x="16146" y="7979"/>
                </a:cubicBezTo>
                <a:cubicBezTo>
                  <a:pt x="16147" y="7897"/>
                  <a:pt x="16142" y="7834"/>
                  <a:pt x="16132" y="7798"/>
                </a:cubicBezTo>
                <a:cubicBezTo>
                  <a:pt x="16121" y="7760"/>
                  <a:pt x="16113" y="7744"/>
                  <a:pt x="16104" y="7750"/>
                </a:cubicBezTo>
                <a:close/>
                <a:moveTo>
                  <a:pt x="1382" y="7789"/>
                </a:moveTo>
                <a:cubicBezTo>
                  <a:pt x="1382" y="7752"/>
                  <a:pt x="1375" y="7759"/>
                  <a:pt x="1353" y="7816"/>
                </a:cubicBezTo>
                <a:cubicBezTo>
                  <a:pt x="1329" y="7878"/>
                  <a:pt x="1313" y="7890"/>
                  <a:pt x="1255" y="7886"/>
                </a:cubicBezTo>
                <a:cubicBezTo>
                  <a:pt x="1185" y="7883"/>
                  <a:pt x="1151" y="7929"/>
                  <a:pt x="1151" y="8028"/>
                </a:cubicBezTo>
                <a:cubicBezTo>
                  <a:pt x="1151" y="8073"/>
                  <a:pt x="1254" y="8062"/>
                  <a:pt x="1303" y="8010"/>
                </a:cubicBezTo>
                <a:cubicBezTo>
                  <a:pt x="1341" y="7968"/>
                  <a:pt x="1382" y="7853"/>
                  <a:pt x="1382" y="7789"/>
                </a:cubicBezTo>
                <a:close/>
                <a:moveTo>
                  <a:pt x="17026" y="7851"/>
                </a:moveTo>
                <a:cubicBezTo>
                  <a:pt x="17017" y="7857"/>
                  <a:pt x="17006" y="7887"/>
                  <a:pt x="16990" y="7944"/>
                </a:cubicBezTo>
                <a:cubicBezTo>
                  <a:pt x="16954" y="8069"/>
                  <a:pt x="16952" y="8202"/>
                  <a:pt x="16987" y="8297"/>
                </a:cubicBezTo>
                <a:lnTo>
                  <a:pt x="17012" y="8367"/>
                </a:lnTo>
                <a:lnTo>
                  <a:pt x="16954" y="8517"/>
                </a:lnTo>
                <a:cubicBezTo>
                  <a:pt x="16922" y="8599"/>
                  <a:pt x="16894" y="8671"/>
                  <a:pt x="16894" y="8676"/>
                </a:cubicBezTo>
                <a:cubicBezTo>
                  <a:pt x="16894" y="8739"/>
                  <a:pt x="16980" y="8577"/>
                  <a:pt x="17017" y="8447"/>
                </a:cubicBezTo>
                <a:cubicBezTo>
                  <a:pt x="17035" y="8381"/>
                  <a:pt x="17048" y="8358"/>
                  <a:pt x="17052" y="8380"/>
                </a:cubicBezTo>
                <a:cubicBezTo>
                  <a:pt x="17056" y="8400"/>
                  <a:pt x="17063" y="8416"/>
                  <a:pt x="17067" y="8416"/>
                </a:cubicBezTo>
                <a:cubicBezTo>
                  <a:pt x="17082" y="8416"/>
                  <a:pt x="17087" y="8307"/>
                  <a:pt x="17075" y="8257"/>
                </a:cubicBezTo>
                <a:cubicBezTo>
                  <a:pt x="17068" y="8230"/>
                  <a:pt x="17065" y="8150"/>
                  <a:pt x="17066" y="8081"/>
                </a:cubicBezTo>
                <a:cubicBezTo>
                  <a:pt x="17068" y="7998"/>
                  <a:pt x="17064" y="7935"/>
                  <a:pt x="17053" y="7900"/>
                </a:cubicBezTo>
                <a:cubicBezTo>
                  <a:pt x="17043" y="7862"/>
                  <a:pt x="17035" y="7845"/>
                  <a:pt x="17026" y="7851"/>
                </a:cubicBezTo>
                <a:close/>
                <a:moveTo>
                  <a:pt x="14934" y="8045"/>
                </a:moveTo>
                <a:lnTo>
                  <a:pt x="14911" y="8125"/>
                </a:lnTo>
                <a:lnTo>
                  <a:pt x="14887" y="8208"/>
                </a:lnTo>
                <a:lnTo>
                  <a:pt x="14905" y="8504"/>
                </a:lnTo>
                <a:cubicBezTo>
                  <a:pt x="14914" y="8667"/>
                  <a:pt x="14922" y="8941"/>
                  <a:pt x="14922" y="9113"/>
                </a:cubicBezTo>
                <a:cubicBezTo>
                  <a:pt x="14923" y="9415"/>
                  <a:pt x="14922" y="9427"/>
                  <a:pt x="14896" y="9505"/>
                </a:cubicBezTo>
                <a:cubicBezTo>
                  <a:pt x="14875" y="9568"/>
                  <a:pt x="14858" y="9589"/>
                  <a:pt x="14821" y="9589"/>
                </a:cubicBezTo>
                <a:cubicBezTo>
                  <a:pt x="14777" y="9589"/>
                  <a:pt x="14773" y="9582"/>
                  <a:pt x="14763" y="9488"/>
                </a:cubicBezTo>
                <a:lnTo>
                  <a:pt x="14753" y="9386"/>
                </a:lnTo>
                <a:lnTo>
                  <a:pt x="14720" y="9488"/>
                </a:lnTo>
                <a:cubicBezTo>
                  <a:pt x="14697" y="9558"/>
                  <a:pt x="14678" y="9589"/>
                  <a:pt x="14655" y="9589"/>
                </a:cubicBezTo>
                <a:cubicBezTo>
                  <a:pt x="14589" y="9589"/>
                  <a:pt x="14568" y="9423"/>
                  <a:pt x="14535" y="8619"/>
                </a:cubicBezTo>
                <a:cubicBezTo>
                  <a:pt x="14524" y="8352"/>
                  <a:pt x="14514" y="8130"/>
                  <a:pt x="14512" y="8125"/>
                </a:cubicBezTo>
                <a:cubicBezTo>
                  <a:pt x="14501" y="8087"/>
                  <a:pt x="14477" y="8430"/>
                  <a:pt x="14469" y="8747"/>
                </a:cubicBezTo>
                <a:cubicBezTo>
                  <a:pt x="14464" y="8956"/>
                  <a:pt x="14455" y="9143"/>
                  <a:pt x="14450" y="9161"/>
                </a:cubicBezTo>
                <a:cubicBezTo>
                  <a:pt x="14444" y="9183"/>
                  <a:pt x="14428" y="9132"/>
                  <a:pt x="14402" y="9011"/>
                </a:cubicBezTo>
                <a:cubicBezTo>
                  <a:pt x="14354" y="8783"/>
                  <a:pt x="14284" y="8564"/>
                  <a:pt x="14225" y="8460"/>
                </a:cubicBezTo>
                <a:cubicBezTo>
                  <a:pt x="14157" y="8338"/>
                  <a:pt x="14150" y="8350"/>
                  <a:pt x="14154" y="8557"/>
                </a:cubicBezTo>
                <a:cubicBezTo>
                  <a:pt x="14156" y="8714"/>
                  <a:pt x="14159" y="8738"/>
                  <a:pt x="14189" y="8808"/>
                </a:cubicBezTo>
                <a:cubicBezTo>
                  <a:pt x="14210" y="8857"/>
                  <a:pt x="14230" y="8882"/>
                  <a:pt x="14243" y="8870"/>
                </a:cubicBezTo>
                <a:cubicBezTo>
                  <a:pt x="14271" y="8845"/>
                  <a:pt x="14363" y="9104"/>
                  <a:pt x="14397" y="9307"/>
                </a:cubicBezTo>
                <a:lnTo>
                  <a:pt x="14422" y="9457"/>
                </a:lnTo>
                <a:lnTo>
                  <a:pt x="14385" y="9593"/>
                </a:lnTo>
                <a:cubicBezTo>
                  <a:pt x="14364" y="9667"/>
                  <a:pt x="14313" y="9801"/>
                  <a:pt x="14271" y="9893"/>
                </a:cubicBezTo>
                <a:lnTo>
                  <a:pt x="14194" y="10061"/>
                </a:lnTo>
                <a:lnTo>
                  <a:pt x="14247" y="10039"/>
                </a:lnTo>
                <a:cubicBezTo>
                  <a:pt x="14386" y="9976"/>
                  <a:pt x="14437" y="9814"/>
                  <a:pt x="14477" y="9307"/>
                </a:cubicBezTo>
                <a:cubicBezTo>
                  <a:pt x="14494" y="9079"/>
                  <a:pt x="14507" y="9049"/>
                  <a:pt x="14517" y="9219"/>
                </a:cubicBezTo>
                <a:cubicBezTo>
                  <a:pt x="14521" y="9283"/>
                  <a:pt x="14529" y="9424"/>
                  <a:pt x="14535" y="9532"/>
                </a:cubicBezTo>
                <a:cubicBezTo>
                  <a:pt x="14550" y="9796"/>
                  <a:pt x="14569" y="9858"/>
                  <a:pt x="14636" y="9858"/>
                </a:cubicBezTo>
                <a:cubicBezTo>
                  <a:pt x="14680" y="9858"/>
                  <a:pt x="14693" y="9843"/>
                  <a:pt x="14712" y="9774"/>
                </a:cubicBezTo>
                <a:lnTo>
                  <a:pt x="14733" y="9690"/>
                </a:lnTo>
                <a:lnTo>
                  <a:pt x="14754" y="9770"/>
                </a:lnTo>
                <a:lnTo>
                  <a:pt x="14776" y="9849"/>
                </a:lnTo>
                <a:lnTo>
                  <a:pt x="15039" y="9849"/>
                </a:lnTo>
                <a:cubicBezTo>
                  <a:pt x="15289" y="9851"/>
                  <a:pt x="15303" y="9849"/>
                  <a:pt x="15326" y="9783"/>
                </a:cubicBezTo>
                <a:lnTo>
                  <a:pt x="15352" y="9713"/>
                </a:lnTo>
                <a:lnTo>
                  <a:pt x="15373" y="9787"/>
                </a:lnTo>
                <a:cubicBezTo>
                  <a:pt x="15410" y="9908"/>
                  <a:pt x="15498" y="9873"/>
                  <a:pt x="15530" y="9726"/>
                </a:cubicBezTo>
                <a:cubicBezTo>
                  <a:pt x="15540" y="9679"/>
                  <a:pt x="15544" y="9684"/>
                  <a:pt x="15569" y="9765"/>
                </a:cubicBezTo>
                <a:cubicBezTo>
                  <a:pt x="15589" y="9832"/>
                  <a:pt x="15605" y="9858"/>
                  <a:pt x="15631" y="9858"/>
                </a:cubicBezTo>
                <a:cubicBezTo>
                  <a:pt x="15656" y="9858"/>
                  <a:pt x="15673" y="9833"/>
                  <a:pt x="15691" y="9765"/>
                </a:cubicBezTo>
                <a:lnTo>
                  <a:pt x="15715" y="9673"/>
                </a:lnTo>
                <a:lnTo>
                  <a:pt x="15735" y="9765"/>
                </a:lnTo>
                <a:cubicBezTo>
                  <a:pt x="15759" y="9878"/>
                  <a:pt x="15793" y="9884"/>
                  <a:pt x="15820" y="9783"/>
                </a:cubicBezTo>
                <a:lnTo>
                  <a:pt x="15839" y="9708"/>
                </a:lnTo>
                <a:lnTo>
                  <a:pt x="15862" y="9783"/>
                </a:lnTo>
                <a:cubicBezTo>
                  <a:pt x="15898" y="9902"/>
                  <a:pt x="15951" y="9882"/>
                  <a:pt x="15994" y="9735"/>
                </a:cubicBezTo>
                <a:lnTo>
                  <a:pt x="16030" y="9615"/>
                </a:lnTo>
                <a:lnTo>
                  <a:pt x="16069" y="9686"/>
                </a:lnTo>
                <a:cubicBezTo>
                  <a:pt x="16119" y="9775"/>
                  <a:pt x="16129" y="9774"/>
                  <a:pt x="16156" y="9673"/>
                </a:cubicBezTo>
                <a:cubicBezTo>
                  <a:pt x="16177" y="9594"/>
                  <a:pt x="16177" y="9579"/>
                  <a:pt x="16167" y="9368"/>
                </a:cubicBezTo>
                <a:cubicBezTo>
                  <a:pt x="16155" y="9120"/>
                  <a:pt x="16145" y="9051"/>
                  <a:pt x="16114" y="9051"/>
                </a:cubicBezTo>
                <a:cubicBezTo>
                  <a:pt x="16085" y="9051"/>
                  <a:pt x="16068" y="9107"/>
                  <a:pt x="16028" y="9342"/>
                </a:cubicBezTo>
                <a:cubicBezTo>
                  <a:pt x="15992" y="9554"/>
                  <a:pt x="15977" y="9588"/>
                  <a:pt x="15918" y="9589"/>
                </a:cubicBezTo>
                <a:cubicBezTo>
                  <a:pt x="15896" y="9589"/>
                  <a:pt x="15879" y="9563"/>
                  <a:pt x="15863" y="9501"/>
                </a:cubicBezTo>
                <a:cubicBezTo>
                  <a:pt x="15837" y="9404"/>
                  <a:pt x="15838" y="9404"/>
                  <a:pt x="15821" y="9514"/>
                </a:cubicBezTo>
                <a:cubicBezTo>
                  <a:pt x="15805" y="9625"/>
                  <a:pt x="15766" y="9614"/>
                  <a:pt x="15745" y="9492"/>
                </a:cubicBezTo>
                <a:lnTo>
                  <a:pt x="15730" y="9395"/>
                </a:lnTo>
                <a:lnTo>
                  <a:pt x="15698" y="9492"/>
                </a:lnTo>
                <a:cubicBezTo>
                  <a:pt x="15656" y="9620"/>
                  <a:pt x="15609" y="9622"/>
                  <a:pt x="15581" y="9501"/>
                </a:cubicBezTo>
                <a:lnTo>
                  <a:pt x="15562" y="9417"/>
                </a:lnTo>
                <a:lnTo>
                  <a:pt x="15533" y="9492"/>
                </a:lnTo>
                <a:cubicBezTo>
                  <a:pt x="15515" y="9541"/>
                  <a:pt x="15486" y="9570"/>
                  <a:pt x="15451" y="9580"/>
                </a:cubicBezTo>
                <a:cubicBezTo>
                  <a:pt x="15401" y="9595"/>
                  <a:pt x="15398" y="9594"/>
                  <a:pt x="15382" y="9496"/>
                </a:cubicBezTo>
                <a:lnTo>
                  <a:pt x="15365" y="9395"/>
                </a:lnTo>
                <a:lnTo>
                  <a:pt x="15334" y="9492"/>
                </a:lnTo>
                <a:cubicBezTo>
                  <a:pt x="15307" y="9574"/>
                  <a:pt x="15293" y="9589"/>
                  <a:pt x="15249" y="9589"/>
                </a:cubicBezTo>
                <a:cubicBezTo>
                  <a:pt x="15221" y="9589"/>
                  <a:pt x="15195" y="9578"/>
                  <a:pt x="15193" y="9563"/>
                </a:cubicBezTo>
                <a:cubicBezTo>
                  <a:pt x="15190" y="9548"/>
                  <a:pt x="15195" y="9465"/>
                  <a:pt x="15204" y="9382"/>
                </a:cubicBezTo>
                <a:cubicBezTo>
                  <a:pt x="15223" y="9193"/>
                  <a:pt x="15209" y="9046"/>
                  <a:pt x="15167" y="8985"/>
                </a:cubicBezTo>
                <a:cubicBezTo>
                  <a:pt x="15131" y="8932"/>
                  <a:pt x="15091" y="8966"/>
                  <a:pt x="15032" y="9104"/>
                </a:cubicBezTo>
                <a:cubicBezTo>
                  <a:pt x="15005" y="9167"/>
                  <a:pt x="14980" y="9211"/>
                  <a:pt x="14975" y="9201"/>
                </a:cubicBezTo>
                <a:cubicBezTo>
                  <a:pt x="14971" y="9191"/>
                  <a:pt x="14967" y="9123"/>
                  <a:pt x="14967" y="9051"/>
                </a:cubicBezTo>
                <a:cubicBezTo>
                  <a:pt x="14967" y="8979"/>
                  <a:pt x="14961" y="8806"/>
                  <a:pt x="14955" y="8667"/>
                </a:cubicBezTo>
                <a:cubicBezTo>
                  <a:pt x="14946" y="8447"/>
                  <a:pt x="14946" y="8405"/>
                  <a:pt x="14960" y="8332"/>
                </a:cubicBezTo>
                <a:cubicBezTo>
                  <a:pt x="14975" y="8252"/>
                  <a:pt x="14975" y="8243"/>
                  <a:pt x="14955" y="8147"/>
                </a:cubicBezTo>
                <a:lnTo>
                  <a:pt x="14934" y="8045"/>
                </a:lnTo>
                <a:close/>
                <a:moveTo>
                  <a:pt x="1517" y="8050"/>
                </a:moveTo>
                <a:cubicBezTo>
                  <a:pt x="1511" y="8048"/>
                  <a:pt x="1506" y="8072"/>
                  <a:pt x="1497" y="8120"/>
                </a:cubicBezTo>
                <a:cubicBezTo>
                  <a:pt x="1487" y="8176"/>
                  <a:pt x="1484" y="8314"/>
                  <a:pt x="1483" y="8641"/>
                </a:cubicBezTo>
                <a:cubicBezTo>
                  <a:pt x="1483" y="8999"/>
                  <a:pt x="1479" y="9096"/>
                  <a:pt x="1467" y="9139"/>
                </a:cubicBezTo>
                <a:cubicBezTo>
                  <a:pt x="1453" y="9188"/>
                  <a:pt x="1449" y="9181"/>
                  <a:pt x="1429" y="9064"/>
                </a:cubicBezTo>
                <a:cubicBezTo>
                  <a:pt x="1417" y="8993"/>
                  <a:pt x="1380" y="8810"/>
                  <a:pt x="1347" y="8658"/>
                </a:cubicBezTo>
                <a:cubicBezTo>
                  <a:pt x="1257" y="8252"/>
                  <a:pt x="1199" y="8119"/>
                  <a:pt x="1187" y="8288"/>
                </a:cubicBezTo>
                <a:cubicBezTo>
                  <a:pt x="1175" y="8435"/>
                  <a:pt x="1180" y="8517"/>
                  <a:pt x="1211" y="8636"/>
                </a:cubicBezTo>
                <a:cubicBezTo>
                  <a:pt x="1232" y="8722"/>
                  <a:pt x="1246" y="8750"/>
                  <a:pt x="1260" y="8738"/>
                </a:cubicBezTo>
                <a:cubicBezTo>
                  <a:pt x="1280" y="8719"/>
                  <a:pt x="1339" y="8923"/>
                  <a:pt x="1400" y="9227"/>
                </a:cubicBezTo>
                <a:lnTo>
                  <a:pt x="1433" y="9391"/>
                </a:lnTo>
                <a:lnTo>
                  <a:pt x="1391" y="9540"/>
                </a:lnTo>
                <a:cubicBezTo>
                  <a:pt x="1366" y="9631"/>
                  <a:pt x="1340" y="9690"/>
                  <a:pt x="1327" y="9690"/>
                </a:cubicBezTo>
                <a:cubicBezTo>
                  <a:pt x="1307" y="9690"/>
                  <a:pt x="1305" y="9705"/>
                  <a:pt x="1305" y="9823"/>
                </a:cubicBezTo>
                <a:lnTo>
                  <a:pt x="1305" y="9955"/>
                </a:lnTo>
                <a:lnTo>
                  <a:pt x="1377" y="9955"/>
                </a:lnTo>
                <a:cubicBezTo>
                  <a:pt x="1416" y="9955"/>
                  <a:pt x="1459" y="9942"/>
                  <a:pt x="1472" y="9924"/>
                </a:cubicBezTo>
                <a:cubicBezTo>
                  <a:pt x="1506" y="9879"/>
                  <a:pt x="1519" y="9696"/>
                  <a:pt x="1502" y="9501"/>
                </a:cubicBezTo>
                <a:cubicBezTo>
                  <a:pt x="1491" y="9374"/>
                  <a:pt x="1491" y="9332"/>
                  <a:pt x="1503" y="9196"/>
                </a:cubicBezTo>
                <a:cubicBezTo>
                  <a:pt x="1511" y="9109"/>
                  <a:pt x="1519" y="8882"/>
                  <a:pt x="1522" y="8698"/>
                </a:cubicBezTo>
                <a:cubicBezTo>
                  <a:pt x="1525" y="8498"/>
                  <a:pt x="1533" y="8333"/>
                  <a:pt x="1541" y="8288"/>
                </a:cubicBezTo>
                <a:cubicBezTo>
                  <a:pt x="1553" y="8222"/>
                  <a:pt x="1552" y="8202"/>
                  <a:pt x="1539" y="8129"/>
                </a:cubicBezTo>
                <a:cubicBezTo>
                  <a:pt x="1529" y="8078"/>
                  <a:pt x="1523" y="8051"/>
                  <a:pt x="1517" y="8050"/>
                </a:cubicBezTo>
                <a:close/>
                <a:moveTo>
                  <a:pt x="4295" y="8063"/>
                </a:moveTo>
                <a:cubicBezTo>
                  <a:pt x="4289" y="8057"/>
                  <a:pt x="4284" y="8075"/>
                  <a:pt x="4276" y="8107"/>
                </a:cubicBezTo>
                <a:cubicBezTo>
                  <a:pt x="4261" y="8164"/>
                  <a:pt x="4261" y="8199"/>
                  <a:pt x="4270" y="8403"/>
                </a:cubicBezTo>
                <a:cubicBezTo>
                  <a:pt x="4288" y="8835"/>
                  <a:pt x="4307" y="9354"/>
                  <a:pt x="4307" y="9404"/>
                </a:cubicBezTo>
                <a:cubicBezTo>
                  <a:pt x="4307" y="9431"/>
                  <a:pt x="4299" y="9486"/>
                  <a:pt x="4288" y="9523"/>
                </a:cubicBezTo>
                <a:cubicBezTo>
                  <a:pt x="4261" y="9618"/>
                  <a:pt x="4147" y="9617"/>
                  <a:pt x="4114" y="9523"/>
                </a:cubicBezTo>
                <a:lnTo>
                  <a:pt x="4093" y="9461"/>
                </a:lnTo>
                <a:lnTo>
                  <a:pt x="4114" y="9377"/>
                </a:lnTo>
                <a:cubicBezTo>
                  <a:pt x="4142" y="9274"/>
                  <a:pt x="4141" y="9242"/>
                  <a:pt x="4110" y="9157"/>
                </a:cubicBezTo>
                <a:cubicBezTo>
                  <a:pt x="4078" y="9069"/>
                  <a:pt x="4025" y="9067"/>
                  <a:pt x="3985" y="9152"/>
                </a:cubicBezTo>
                <a:cubicBezTo>
                  <a:pt x="3943" y="9242"/>
                  <a:pt x="3935" y="9346"/>
                  <a:pt x="3964" y="9426"/>
                </a:cubicBezTo>
                <a:cubicBezTo>
                  <a:pt x="3986" y="9487"/>
                  <a:pt x="3986" y="9492"/>
                  <a:pt x="3968" y="9540"/>
                </a:cubicBezTo>
                <a:cubicBezTo>
                  <a:pt x="3957" y="9570"/>
                  <a:pt x="3929" y="9589"/>
                  <a:pt x="3898" y="9589"/>
                </a:cubicBezTo>
                <a:cubicBezTo>
                  <a:pt x="3855" y="9589"/>
                  <a:pt x="3842" y="9576"/>
                  <a:pt x="3823" y="9501"/>
                </a:cubicBezTo>
                <a:cubicBezTo>
                  <a:pt x="3797" y="9404"/>
                  <a:pt x="3798" y="9401"/>
                  <a:pt x="3781" y="9514"/>
                </a:cubicBezTo>
                <a:cubicBezTo>
                  <a:pt x="3765" y="9623"/>
                  <a:pt x="3722" y="9604"/>
                  <a:pt x="3705" y="9479"/>
                </a:cubicBezTo>
                <a:lnTo>
                  <a:pt x="3693" y="9386"/>
                </a:lnTo>
                <a:lnTo>
                  <a:pt x="3660" y="9488"/>
                </a:lnTo>
                <a:cubicBezTo>
                  <a:pt x="3617" y="9620"/>
                  <a:pt x="3570" y="9627"/>
                  <a:pt x="3542" y="9505"/>
                </a:cubicBezTo>
                <a:lnTo>
                  <a:pt x="3523" y="9417"/>
                </a:lnTo>
                <a:lnTo>
                  <a:pt x="3487" y="9505"/>
                </a:lnTo>
                <a:cubicBezTo>
                  <a:pt x="3441" y="9613"/>
                  <a:pt x="3363" y="9620"/>
                  <a:pt x="3329" y="9523"/>
                </a:cubicBezTo>
                <a:cubicBezTo>
                  <a:pt x="3307" y="9460"/>
                  <a:pt x="3306" y="9462"/>
                  <a:pt x="3289" y="9563"/>
                </a:cubicBezTo>
                <a:cubicBezTo>
                  <a:pt x="3271" y="9661"/>
                  <a:pt x="3271" y="9665"/>
                  <a:pt x="3289" y="9735"/>
                </a:cubicBezTo>
                <a:cubicBezTo>
                  <a:pt x="3319" y="9855"/>
                  <a:pt x="3321" y="9881"/>
                  <a:pt x="3301" y="10017"/>
                </a:cubicBezTo>
                <a:cubicBezTo>
                  <a:pt x="3274" y="10203"/>
                  <a:pt x="3202" y="10417"/>
                  <a:pt x="3145" y="10476"/>
                </a:cubicBezTo>
                <a:cubicBezTo>
                  <a:pt x="3118" y="10503"/>
                  <a:pt x="3092" y="10516"/>
                  <a:pt x="3088" y="10506"/>
                </a:cubicBezTo>
                <a:cubicBezTo>
                  <a:pt x="3083" y="10496"/>
                  <a:pt x="3080" y="10500"/>
                  <a:pt x="3080" y="10511"/>
                </a:cubicBezTo>
                <a:cubicBezTo>
                  <a:pt x="3080" y="10522"/>
                  <a:pt x="3098" y="10559"/>
                  <a:pt x="3121" y="10595"/>
                </a:cubicBezTo>
                <a:cubicBezTo>
                  <a:pt x="3173" y="10677"/>
                  <a:pt x="3183" y="10677"/>
                  <a:pt x="3234" y="10586"/>
                </a:cubicBezTo>
                <a:cubicBezTo>
                  <a:pt x="3280" y="10506"/>
                  <a:pt x="3311" y="10353"/>
                  <a:pt x="3331" y="10109"/>
                </a:cubicBezTo>
                <a:cubicBezTo>
                  <a:pt x="3347" y="9921"/>
                  <a:pt x="3365" y="9858"/>
                  <a:pt x="3403" y="9858"/>
                </a:cubicBezTo>
                <a:cubicBezTo>
                  <a:pt x="3440" y="9858"/>
                  <a:pt x="3472" y="9807"/>
                  <a:pt x="3489" y="9726"/>
                </a:cubicBezTo>
                <a:cubicBezTo>
                  <a:pt x="3499" y="9679"/>
                  <a:pt x="3504" y="9684"/>
                  <a:pt x="3528" y="9765"/>
                </a:cubicBezTo>
                <a:cubicBezTo>
                  <a:pt x="3548" y="9832"/>
                  <a:pt x="3566" y="9858"/>
                  <a:pt x="3592" y="9858"/>
                </a:cubicBezTo>
                <a:cubicBezTo>
                  <a:pt x="3617" y="9858"/>
                  <a:pt x="3633" y="9833"/>
                  <a:pt x="3651" y="9765"/>
                </a:cubicBezTo>
                <a:lnTo>
                  <a:pt x="3676" y="9673"/>
                </a:lnTo>
                <a:lnTo>
                  <a:pt x="3695" y="9765"/>
                </a:lnTo>
                <a:cubicBezTo>
                  <a:pt x="3719" y="9878"/>
                  <a:pt x="3753" y="9884"/>
                  <a:pt x="3780" y="9783"/>
                </a:cubicBezTo>
                <a:lnTo>
                  <a:pt x="3800" y="9708"/>
                </a:lnTo>
                <a:lnTo>
                  <a:pt x="3821" y="9783"/>
                </a:lnTo>
                <a:cubicBezTo>
                  <a:pt x="3855" y="9894"/>
                  <a:pt x="3905" y="9881"/>
                  <a:pt x="3982" y="9735"/>
                </a:cubicBezTo>
                <a:lnTo>
                  <a:pt x="4046" y="9611"/>
                </a:lnTo>
                <a:lnTo>
                  <a:pt x="4091" y="9735"/>
                </a:lnTo>
                <a:cubicBezTo>
                  <a:pt x="4134" y="9849"/>
                  <a:pt x="4144" y="9858"/>
                  <a:pt x="4204" y="9858"/>
                </a:cubicBezTo>
                <a:cubicBezTo>
                  <a:pt x="4240" y="9858"/>
                  <a:pt x="4280" y="9841"/>
                  <a:pt x="4293" y="9823"/>
                </a:cubicBezTo>
                <a:cubicBezTo>
                  <a:pt x="4349" y="9748"/>
                  <a:pt x="4363" y="9364"/>
                  <a:pt x="4333" y="8760"/>
                </a:cubicBezTo>
                <a:cubicBezTo>
                  <a:pt x="4319" y="8488"/>
                  <a:pt x="4319" y="8436"/>
                  <a:pt x="4331" y="8354"/>
                </a:cubicBezTo>
                <a:cubicBezTo>
                  <a:pt x="4344" y="8267"/>
                  <a:pt x="4343" y="8254"/>
                  <a:pt x="4319" y="8151"/>
                </a:cubicBezTo>
                <a:cubicBezTo>
                  <a:pt x="4306" y="8097"/>
                  <a:pt x="4300" y="8069"/>
                  <a:pt x="4295" y="8063"/>
                </a:cubicBezTo>
                <a:close/>
                <a:moveTo>
                  <a:pt x="5051" y="8098"/>
                </a:moveTo>
                <a:lnTo>
                  <a:pt x="5028" y="8208"/>
                </a:lnTo>
                <a:lnTo>
                  <a:pt x="5006" y="8319"/>
                </a:lnTo>
                <a:lnTo>
                  <a:pt x="5021" y="9263"/>
                </a:lnTo>
                <a:cubicBezTo>
                  <a:pt x="5032" y="10004"/>
                  <a:pt x="5034" y="10225"/>
                  <a:pt x="5024" y="10290"/>
                </a:cubicBezTo>
                <a:cubicBezTo>
                  <a:pt x="4995" y="10502"/>
                  <a:pt x="4857" y="10603"/>
                  <a:pt x="4791" y="10462"/>
                </a:cubicBezTo>
                <a:cubicBezTo>
                  <a:pt x="4735" y="10344"/>
                  <a:pt x="4731" y="10232"/>
                  <a:pt x="4771" y="9942"/>
                </a:cubicBezTo>
                <a:cubicBezTo>
                  <a:pt x="4785" y="9834"/>
                  <a:pt x="4786" y="9817"/>
                  <a:pt x="4773" y="9871"/>
                </a:cubicBezTo>
                <a:cubicBezTo>
                  <a:pt x="4743" y="9998"/>
                  <a:pt x="4717" y="10241"/>
                  <a:pt x="4716" y="10401"/>
                </a:cubicBezTo>
                <a:cubicBezTo>
                  <a:pt x="4716" y="10601"/>
                  <a:pt x="4742" y="10728"/>
                  <a:pt x="4793" y="10784"/>
                </a:cubicBezTo>
                <a:cubicBezTo>
                  <a:pt x="4875" y="10874"/>
                  <a:pt x="4997" y="10743"/>
                  <a:pt x="5032" y="10529"/>
                </a:cubicBezTo>
                <a:cubicBezTo>
                  <a:pt x="5046" y="10444"/>
                  <a:pt x="5051" y="10333"/>
                  <a:pt x="5054" y="10109"/>
                </a:cubicBezTo>
                <a:cubicBezTo>
                  <a:pt x="5058" y="9717"/>
                  <a:pt x="5062" y="9691"/>
                  <a:pt x="5086" y="9783"/>
                </a:cubicBezTo>
                <a:cubicBezTo>
                  <a:pt x="5114" y="9887"/>
                  <a:pt x="5186" y="9882"/>
                  <a:pt x="5232" y="9774"/>
                </a:cubicBezTo>
                <a:cubicBezTo>
                  <a:pt x="5265" y="9694"/>
                  <a:pt x="5265" y="9694"/>
                  <a:pt x="5285" y="9761"/>
                </a:cubicBezTo>
                <a:cubicBezTo>
                  <a:pt x="5295" y="9798"/>
                  <a:pt x="5319" y="9841"/>
                  <a:pt x="5336" y="9854"/>
                </a:cubicBezTo>
                <a:cubicBezTo>
                  <a:pt x="5366" y="9875"/>
                  <a:pt x="5368" y="9883"/>
                  <a:pt x="5365" y="9990"/>
                </a:cubicBezTo>
                <a:cubicBezTo>
                  <a:pt x="5363" y="10093"/>
                  <a:pt x="5365" y="10099"/>
                  <a:pt x="5375" y="10043"/>
                </a:cubicBezTo>
                <a:cubicBezTo>
                  <a:pt x="5417" y="9825"/>
                  <a:pt x="5397" y="9843"/>
                  <a:pt x="5633" y="9849"/>
                </a:cubicBezTo>
                <a:cubicBezTo>
                  <a:pt x="5883" y="9855"/>
                  <a:pt x="5922" y="9825"/>
                  <a:pt x="5951" y="9620"/>
                </a:cubicBezTo>
                <a:cubicBezTo>
                  <a:pt x="5973" y="9465"/>
                  <a:pt x="5971" y="9236"/>
                  <a:pt x="5947" y="9051"/>
                </a:cubicBezTo>
                <a:cubicBezTo>
                  <a:pt x="5907" y="8740"/>
                  <a:pt x="5872" y="8700"/>
                  <a:pt x="5844" y="8927"/>
                </a:cubicBezTo>
                <a:cubicBezTo>
                  <a:pt x="5817" y="9149"/>
                  <a:pt x="5812" y="9275"/>
                  <a:pt x="5830" y="9338"/>
                </a:cubicBezTo>
                <a:cubicBezTo>
                  <a:pt x="5847" y="9399"/>
                  <a:pt x="5886" y="9380"/>
                  <a:pt x="5912" y="9298"/>
                </a:cubicBezTo>
                <a:cubicBezTo>
                  <a:pt x="5926" y="9253"/>
                  <a:pt x="5929" y="9257"/>
                  <a:pt x="5939" y="9320"/>
                </a:cubicBezTo>
                <a:cubicBezTo>
                  <a:pt x="5953" y="9412"/>
                  <a:pt x="5945" y="9449"/>
                  <a:pt x="5897" y="9523"/>
                </a:cubicBezTo>
                <a:cubicBezTo>
                  <a:pt x="5860" y="9580"/>
                  <a:pt x="5716" y="9622"/>
                  <a:pt x="5704" y="9580"/>
                </a:cubicBezTo>
                <a:cubicBezTo>
                  <a:pt x="5701" y="9571"/>
                  <a:pt x="5706" y="9519"/>
                  <a:pt x="5714" y="9466"/>
                </a:cubicBezTo>
                <a:cubicBezTo>
                  <a:pt x="5722" y="9412"/>
                  <a:pt x="5728" y="9309"/>
                  <a:pt x="5728" y="9232"/>
                </a:cubicBezTo>
                <a:cubicBezTo>
                  <a:pt x="5728" y="9120"/>
                  <a:pt x="5723" y="9075"/>
                  <a:pt x="5702" y="9020"/>
                </a:cubicBezTo>
                <a:cubicBezTo>
                  <a:pt x="5647" y="8869"/>
                  <a:pt x="5561" y="8995"/>
                  <a:pt x="5461" y="9368"/>
                </a:cubicBezTo>
                <a:cubicBezTo>
                  <a:pt x="5405" y="9577"/>
                  <a:pt x="5399" y="9589"/>
                  <a:pt x="5359" y="9589"/>
                </a:cubicBezTo>
                <a:cubicBezTo>
                  <a:pt x="5325" y="9589"/>
                  <a:pt x="5312" y="9573"/>
                  <a:pt x="5297" y="9505"/>
                </a:cubicBezTo>
                <a:lnTo>
                  <a:pt x="5278" y="9417"/>
                </a:lnTo>
                <a:lnTo>
                  <a:pt x="5243" y="9505"/>
                </a:lnTo>
                <a:cubicBezTo>
                  <a:pt x="5205" y="9595"/>
                  <a:pt x="5147" y="9615"/>
                  <a:pt x="5114" y="9554"/>
                </a:cubicBezTo>
                <a:cubicBezTo>
                  <a:pt x="5081" y="9493"/>
                  <a:pt x="5066" y="9221"/>
                  <a:pt x="5057" y="8566"/>
                </a:cubicBezTo>
                <a:lnTo>
                  <a:pt x="5051" y="8098"/>
                </a:lnTo>
                <a:close/>
                <a:moveTo>
                  <a:pt x="548" y="8133"/>
                </a:moveTo>
                <a:lnTo>
                  <a:pt x="522" y="8217"/>
                </a:lnTo>
                <a:cubicBezTo>
                  <a:pt x="494" y="8308"/>
                  <a:pt x="494" y="8224"/>
                  <a:pt x="522" y="9205"/>
                </a:cubicBezTo>
                <a:cubicBezTo>
                  <a:pt x="538" y="9742"/>
                  <a:pt x="540" y="9770"/>
                  <a:pt x="569" y="9818"/>
                </a:cubicBezTo>
                <a:cubicBezTo>
                  <a:pt x="581" y="9838"/>
                  <a:pt x="617" y="9852"/>
                  <a:pt x="649" y="9854"/>
                </a:cubicBezTo>
                <a:cubicBezTo>
                  <a:pt x="698" y="9856"/>
                  <a:pt x="720" y="9836"/>
                  <a:pt x="788" y="9721"/>
                </a:cubicBezTo>
                <a:cubicBezTo>
                  <a:pt x="878" y="9568"/>
                  <a:pt x="960" y="9488"/>
                  <a:pt x="1032" y="9488"/>
                </a:cubicBezTo>
                <a:cubicBezTo>
                  <a:pt x="1071" y="9487"/>
                  <a:pt x="1083" y="9476"/>
                  <a:pt x="1087" y="9430"/>
                </a:cubicBezTo>
                <a:cubicBezTo>
                  <a:pt x="1089" y="9398"/>
                  <a:pt x="1095" y="9345"/>
                  <a:pt x="1098" y="9316"/>
                </a:cubicBezTo>
                <a:cubicBezTo>
                  <a:pt x="1104" y="9269"/>
                  <a:pt x="1095" y="9259"/>
                  <a:pt x="1035" y="9245"/>
                </a:cubicBezTo>
                <a:cubicBezTo>
                  <a:pt x="986" y="9233"/>
                  <a:pt x="938" y="9194"/>
                  <a:pt x="875" y="9108"/>
                </a:cubicBezTo>
                <a:cubicBezTo>
                  <a:pt x="825" y="9041"/>
                  <a:pt x="777" y="8985"/>
                  <a:pt x="766" y="8985"/>
                </a:cubicBezTo>
                <a:cubicBezTo>
                  <a:pt x="748" y="8985"/>
                  <a:pt x="682" y="9193"/>
                  <a:pt x="682" y="9249"/>
                </a:cubicBezTo>
                <a:cubicBezTo>
                  <a:pt x="682" y="9263"/>
                  <a:pt x="709" y="9266"/>
                  <a:pt x="742" y="9258"/>
                </a:cubicBezTo>
                <a:cubicBezTo>
                  <a:pt x="805" y="9244"/>
                  <a:pt x="886" y="9328"/>
                  <a:pt x="868" y="9386"/>
                </a:cubicBezTo>
                <a:cubicBezTo>
                  <a:pt x="848" y="9452"/>
                  <a:pt x="709" y="9589"/>
                  <a:pt x="664" y="9589"/>
                </a:cubicBezTo>
                <a:cubicBezTo>
                  <a:pt x="607" y="9589"/>
                  <a:pt x="580" y="9519"/>
                  <a:pt x="572" y="9346"/>
                </a:cubicBezTo>
                <a:cubicBezTo>
                  <a:pt x="566" y="9218"/>
                  <a:pt x="548" y="8382"/>
                  <a:pt x="548" y="8235"/>
                </a:cubicBezTo>
                <a:lnTo>
                  <a:pt x="548" y="8133"/>
                </a:lnTo>
                <a:close/>
                <a:moveTo>
                  <a:pt x="5858" y="8178"/>
                </a:moveTo>
                <a:lnTo>
                  <a:pt x="5836" y="8270"/>
                </a:lnTo>
                <a:cubicBezTo>
                  <a:pt x="5809" y="8386"/>
                  <a:pt x="5808" y="8387"/>
                  <a:pt x="5840" y="8455"/>
                </a:cubicBezTo>
                <a:cubicBezTo>
                  <a:pt x="5874" y="8528"/>
                  <a:pt x="5873" y="8529"/>
                  <a:pt x="5894" y="8425"/>
                </a:cubicBezTo>
                <a:lnTo>
                  <a:pt x="5913" y="8336"/>
                </a:lnTo>
                <a:lnTo>
                  <a:pt x="5885" y="8257"/>
                </a:lnTo>
                <a:lnTo>
                  <a:pt x="5858" y="8178"/>
                </a:lnTo>
                <a:close/>
                <a:moveTo>
                  <a:pt x="21268" y="8186"/>
                </a:moveTo>
                <a:cubicBezTo>
                  <a:pt x="21266" y="8183"/>
                  <a:pt x="21262" y="8196"/>
                  <a:pt x="21256" y="8217"/>
                </a:cubicBezTo>
                <a:cubicBezTo>
                  <a:pt x="21249" y="8244"/>
                  <a:pt x="21233" y="8328"/>
                  <a:pt x="21221" y="8407"/>
                </a:cubicBezTo>
                <a:cubicBezTo>
                  <a:pt x="21202" y="8525"/>
                  <a:pt x="21200" y="8563"/>
                  <a:pt x="21210" y="8610"/>
                </a:cubicBezTo>
                <a:cubicBezTo>
                  <a:pt x="21232" y="8718"/>
                  <a:pt x="21240" y="8822"/>
                  <a:pt x="21251" y="9117"/>
                </a:cubicBezTo>
                <a:cubicBezTo>
                  <a:pt x="21266" y="9512"/>
                  <a:pt x="21265" y="9527"/>
                  <a:pt x="21196" y="9514"/>
                </a:cubicBezTo>
                <a:cubicBezTo>
                  <a:pt x="21137" y="9503"/>
                  <a:pt x="21135" y="9498"/>
                  <a:pt x="21149" y="9316"/>
                </a:cubicBezTo>
                <a:cubicBezTo>
                  <a:pt x="21155" y="9230"/>
                  <a:pt x="21154" y="9228"/>
                  <a:pt x="21101" y="9205"/>
                </a:cubicBezTo>
                <a:cubicBezTo>
                  <a:pt x="21045" y="9181"/>
                  <a:pt x="20990" y="9119"/>
                  <a:pt x="20890" y="8972"/>
                </a:cubicBezTo>
                <a:cubicBezTo>
                  <a:pt x="20786" y="8817"/>
                  <a:pt x="20726" y="8873"/>
                  <a:pt x="20676" y="9174"/>
                </a:cubicBezTo>
                <a:lnTo>
                  <a:pt x="20655" y="9293"/>
                </a:lnTo>
                <a:lnTo>
                  <a:pt x="20677" y="9271"/>
                </a:lnTo>
                <a:cubicBezTo>
                  <a:pt x="20724" y="9218"/>
                  <a:pt x="20768" y="9218"/>
                  <a:pt x="20816" y="9276"/>
                </a:cubicBezTo>
                <a:cubicBezTo>
                  <a:pt x="20843" y="9309"/>
                  <a:pt x="20867" y="9350"/>
                  <a:pt x="20867" y="9368"/>
                </a:cubicBezTo>
                <a:cubicBezTo>
                  <a:pt x="20868" y="9387"/>
                  <a:pt x="20848" y="9433"/>
                  <a:pt x="20823" y="9466"/>
                </a:cubicBezTo>
                <a:cubicBezTo>
                  <a:pt x="20788" y="9512"/>
                  <a:pt x="20755" y="9521"/>
                  <a:pt x="20681" y="9514"/>
                </a:cubicBezTo>
                <a:lnTo>
                  <a:pt x="20583" y="9505"/>
                </a:lnTo>
                <a:lnTo>
                  <a:pt x="20583" y="9395"/>
                </a:lnTo>
                <a:cubicBezTo>
                  <a:pt x="20583" y="9268"/>
                  <a:pt x="20556" y="9134"/>
                  <a:pt x="20510" y="9024"/>
                </a:cubicBezTo>
                <a:cubicBezTo>
                  <a:pt x="20463" y="8912"/>
                  <a:pt x="20418" y="8939"/>
                  <a:pt x="20289" y="9161"/>
                </a:cubicBezTo>
                <a:cubicBezTo>
                  <a:pt x="20183" y="9344"/>
                  <a:pt x="20155" y="9363"/>
                  <a:pt x="20176" y="9227"/>
                </a:cubicBezTo>
                <a:cubicBezTo>
                  <a:pt x="20181" y="9190"/>
                  <a:pt x="20186" y="9082"/>
                  <a:pt x="20186" y="8994"/>
                </a:cubicBezTo>
                <a:cubicBezTo>
                  <a:pt x="20186" y="8866"/>
                  <a:pt x="20191" y="8818"/>
                  <a:pt x="20210" y="8755"/>
                </a:cubicBezTo>
                <a:cubicBezTo>
                  <a:pt x="20239" y="8658"/>
                  <a:pt x="20252" y="8508"/>
                  <a:pt x="20232" y="8486"/>
                </a:cubicBezTo>
                <a:cubicBezTo>
                  <a:pt x="20225" y="8478"/>
                  <a:pt x="20200" y="8408"/>
                  <a:pt x="20177" y="8328"/>
                </a:cubicBezTo>
                <a:cubicBezTo>
                  <a:pt x="20131" y="8167"/>
                  <a:pt x="20128" y="8167"/>
                  <a:pt x="20093" y="8389"/>
                </a:cubicBezTo>
                <a:cubicBezTo>
                  <a:pt x="20081" y="8469"/>
                  <a:pt x="20081" y="8495"/>
                  <a:pt x="20092" y="8575"/>
                </a:cubicBezTo>
                <a:cubicBezTo>
                  <a:pt x="20107" y="8675"/>
                  <a:pt x="20128" y="9109"/>
                  <a:pt x="20128" y="9316"/>
                </a:cubicBezTo>
                <a:cubicBezTo>
                  <a:pt x="20128" y="9481"/>
                  <a:pt x="20112" y="9527"/>
                  <a:pt x="20056" y="9514"/>
                </a:cubicBezTo>
                <a:lnTo>
                  <a:pt x="20010" y="9505"/>
                </a:lnTo>
                <a:lnTo>
                  <a:pt x="19994" y="9298"/>
                </a:lnTo>
                <a:cubicBezTo>
                  <a:pt x="19972" y="9016"/>
                  <a:pt x="19952" y="8919"/>
                  <a:pt x="19918" y="8919"/>
                </a:cubicBezTo>
                <a:cubicBezTo>
                  <a:pt x="19903" y="8919"/>
                  <a:pt x="19881" y="8944"/>
                  <a:pt x="19870" y="8976"/>
                </a:cubicBezTo>
                <a:cubicBezTo>
                  <a:pt x="19840" y="9064"/>
                  <a:pt x="19799" y="9381"/>
                  <a:pt x="19794" y="9558"/>
                </a:cubicBezTo>
                <a:cubicBezTo>
                  <a:pt x="19791" y="9694"/>
                  <a:pt x="19792" y="9720"/>
                  <a:pt x="19812" y="9765"/>
                </a:cubicBezTo>
                <a:cubicBezTo>
                  <a:pt x="19824" y="9794"/>
                  <a:pt x="19854" y="9828"/>
                  <a:pt x="19876" y="9840"/>
                </a:cubicBezTo>
                <a:cubicBezTo>
                  <a:pt x="19899" y="9853"/>
                  <a:pt x="19919" y="9875"/>
                  <a:pt x="19922" y="9889"/>
                </a:cubicBezTo>
                <a:cubicBezTo>
                  <a:pt x="19929" y="9927"/>
                  <a:pt x="19866" y="10086"/>
                  <a:pt x="19804" y="10184"/>
                </a:cubicBezTo>
                <a:cubicBezTo>
                  <a:pt x="19754" y="10265"/>
                  <a:pt x="19746" y="10269"/>
                  <a:pt x="19697" y="10233"/>
                </a:cubicBezTo>
                <a:cubicBezTo>
                  <a:pt x="19668" y="10212"/>
                  <a:pt x="19643" y="10202"/>
                  <a:pt x="19640" y="10211"/>
                </a:cubicBezTo>
                <a:cubicBezTo>
                  <a:pt x="19631" y="10243"/>
                  <a:pt x="19673" y="10327"/>
                  <a:pt x="19730" y="10392"/>
                </a:cubicBezTo>
                <a:cubicBezTo>
                  <a:pt x="19762" y="10428"/>
                  <a:pt x="19797" y="10457"/>
                  <a:pt x="19809" y="10458"/>
                </a:cubicBezTo>
                <a:cubicBezTo>
                  <a:pt x="19864" y="10462"/>
                  <a:pt x="19937" y="10249"/>
                  <a:pt x="19979" y="9964"/>
                </a:cubicBezTo>
                <a:lnTo>
                  <a:pt x="19994" y="9858"/>
                </a:lnTo>
                <a:lnTo>
                  <a:pt x="20389" y="9858"/>
                </a:lnTo>
                <a:lnTo>
                  <a:pt x="20785" y="9854"/>
                </a:lnTo>
                <a:lnTo>
                  <a:pt x="20856" y="9721"/>
                </a:lnTo>
                <a:cubicBezTo>
                  <a:pt x="20921" y="9597"/>
                  <a:pt x="20931" y="9584"/>
                  <a:pt x="20990" y="9593"/>
                </a:cubicBezTo>
                <a:lnTo>
                  <a:pt x="21054" y="9607"/>
                </a:lnTo>
                <a:lnTo>
                  <a:pt x="21057" y="9730"/>
                </a:lnTo>
                <a:lnTo>
                  <a:pt x="21059" y="9858"/>
                </a:lnTo>
                <a:lnTo>
                  <a:pt x="21178" y="9858"/>
                </a:lnTo>
                <a:lnTo>
                  <a:pt x="21297" y="9858"/>
                </a:lnTo>
                <a:lnTo>
                  <a:pt x="21307" y="9748"/>
                </a:lnTo>
                <a:cubicBezTo>
                  <a:pt x="21325" y="9541"/>
                  <a:pt x="21326" y="9469"/>
                  <a:pt x="21319" y="9196"/>
                </a:cubicBezTo>
                <a:lnTo>
                  <a:pt x="21312" y="8923"/>
                </a:lnTo>
                <a:lnTo>
                  <a:pt x="21348" y="8764"/>
                </a:lnTo>
                <a:cubicBezTo>
                  <a:pt x="21390" y="8584"/>
                  <a:pt x="21391" y="8563"/>
                  <a:pt x="21366" y="8535"/>
                </a:cubicBezTo>
                <a:cubicBezTo>
                  <a:pt x="21327" y="8492"/>
                  <a:pt x="21270" y="8313"/>
                  <a:pt x="21270" y="8239"/>
                </a:cubicBezTo>
                <a:cubicBezTo>
                  <a:pt x="21270" y="8207"/>
                  <a:pt x="21269" y="8190"/>
                  <a:pt x="21268" y="8186"/>
                </a:cubicBezTo>
                <a:close/>
                <a:moveTo>
                  <a:pt x="1714" y="8191"/>
                </a:moveTo>
                <a:lnTo>
                  <a:pt x="1692" y="8283"/>
                </a:lnTo>
                <a:cubicBezTo>
                  <a:pt x="1666" y="8389"/>
                  <a:pt x="1663" y="8609"/>
                  <a:pt x="1680" y="9051"/>
                </a:cubicBezTo>
                <a:cubicBezTo>
                  <a:pt x="1685" y="9189"/>
                  <a:pt x="1690" y="9436"/>
                  <a:pt x="1690" y="9598"/>
                </a:cubicBezTo>
                <a:cubicBezTo>
                  <a:pt x="1691" y="9829"/>
                  <a:pt x="1695" y="9881"/>
                  <a:pt x="1704" y="9854"/>
                </a:cubicBezTo>
                <a:cubicBezTo>
                  <a:pt x="1734" y="9767"/>
                  <a:pt x="1739" y="9524"/>
                  <a:pt x="1727" y="8848"/>
                </a:cubicBezTo>
                <a:lnTo>
                  <a:pt x="1714" y="8191"/>
                </a:lnTo>
                <a:close/>
                <a:moveTo>
                  <a:pt x="3010" y="8191"/>
                </a:moveTo>
                <a:lnTo>
                  <a:pt x="2987" y="8283"/>
                </a:lnTo>
                <a:cubicBezTo>
                  <a:pt x="2961" y="8389"/>
                  <a:pt x="2959" y="8609"/>
                  <a:pt x="2975" y="9051"/>
                </a:cubicBezTo>
                <a:cubicBezTo>
                  <a:pt x="2981" y="9189"/>
                  <a:pt x="2985" y="9436"/>
                  <a:pt x="2986" y="9598"/>
                </a:cubicBezTo>
                <a:cubicBezTo>
                  <a:pt x="2986" y="9829"/>
                  <a:pt x="2989" y="9881"/>
                  <a:pt x="2998" y="9854"/>
                </a:cubicBezTo>
                <a:cubicBezTo>
                  <a:pt x="3028" y="9767"/>
                  <a:pt x="3035" y="9524"/>
                  <a:pt x="3022" y="8848"/>
                </a:cubicBezTo>
                <a:lnTo>
                  <a:pt x="3010" y="8191"/>
                </a:lnTo>
                <a:close/>
                <a:moveTo>
                  <a:pt x="4477" y="8191"/>
                </a:moveTo>
                <a:lnTo>
                  <a:pt x="4455" y="8283"/>
                </a:lnTo>
                <a:cubicBezTo>
                  <a:pt x="4430" y="8389"/>
                  <a:pt x="4426" y="8609"/>
                  <a:pt x="4442" y="9051"/>
                </a:cubicBezTo>
                <a:cubicBezTo>
                  <a:pt x="4448" y="9189"/>
                  <a:pt x="4453" y="9436"/>
                  <a:pt x="4454" y="9598"/>
                </a:cubicBezTo>
                <a:cubicBezTo>
                  <a:pt x="4455" y="9829"/>
                  <a:pt x="4457" y="9881"/>
                  <a:pt x="4466" y="9854"/>
                </a:cubicBezTo>
                <a:cubicBezTo>
                  <a:pt x="4496" y="9767"/>
                  <a:pt x="4502" y="9524"/>
                  <a:pt x="4489" y="8848"/>
                </a:cubicBezTo>
                <a:lnTo>
                  <a:pt x="4477" y="8191"/>
                </a:lnTo>
                <a:close/>
                <a:moveTo>
                  <a:pt x="17639" y="8191"/>
                </a:moveTo>
                <a:lnTo>
                  <a:pt x="17618" y="8283"/>
                </a:lnTo>
                <a:cubicBezTo>
                  <a:pt x="17592" y="8389"/>
                  <a:pt x="17588" y="8609"/>
                  <a:pt x="17605" y="9051"/>
                </a:cubicBezTo>
                <a:cubicBezTo>
                  <a:pt x="17610" y="9189"/>
                  <a:pt x="17616" y="9436"/>
                  <a:pt x="17617" y="9598"/>
                </a:cubicBezTo>
                <a:cubicBezTo>
                  <a:pt x="17617" y="9829"/>
                  <a:pt x="17620" y="9881"/>
                  <a:pt x="17629" y="9854"/>
                </a:cubicBezTo>
                <a:cubicBezTo>
                  <a:pt x="17659" y="9767"/>
                  <a:pt x="17664" y="9524"/>
                  <a:pt x="17652" y="8848"/>
                </a:cubicBezTo>
                <a:lnTo>
                  <a:pt x="17639" y="8191"/>
                </a:lnTo>
                <a:close/>
                <a:moveTo>
                  <a:pt x="9562" y="8208"/>
                </a:moveTo>
                <a:cubicBezTo>
                  <a:pt x="9555" y="8231"/>
                  <a:pt x="9545" y="8292"/>
                  <a:pt x="9526" y="8407"/>
                </a:cubicBezTo>
                <a:cubicBezTo>
                  <a:pt x="9508" y="8525"/>
                  <a:pt x="9506" y="8563"/>
                  <a:pt x="9515" y="8610"/>
                </a:cubicBezTo>
                <a:cubicBezTo>
                  <a:pt x="9537" y="8718"/>
                  <a:pt x="9546" y="8822"/>
                  <a:pt x="9557" y="9117"/>
                </a:cubicBezTo>
                <a:cubicBezTo>
                  <a:pt x="9572" y="9516"/>
                  <a:pt x="9571" y="9526"/>
                  <a:pt x="9496" y="9514"/>
                </a:cubicBezTo>
                <a:cubicBezTo>
                  <a:pt x="9432" y="9503"/>
                  <a:pt x="9430" y="9500"/>
                  <a:pt x="9444" y="9316"/>
                </a:cubicBezTo>
                <a:cubicBezTo>
                  <a:pt x="9451" y="9230"/>
                  <a:pt x="9451" y="9228"/>
                  <a:pt x="9398" y="9205"/>
                </a:cubicBezTo>
                <a:cubicBezTo>
                  <a:pt x="9342" y="9181"/>
                  <a:pt x="9286" y="9119"/>
                  <a:pt x="9187" y="8972"/>
                </a:cubicBezTo>
                <a:cubicBezTo>
                  <a:pt x="9082" y="8817"/>
                  <a:pt x="9022" y="8873"/>
                  <a:pt x="8971" y="9174"/>
                </a:cubicBezTo>
                <a:lnTo>
                  <a:pt x="8951" y="9293"/>
                </a:lnTo>
                <a:lnTo>
                  <a:pt x="8972" y="9271"/>
                </a:lnTo>
                <a:cubicBezTo>
                  <a:pt x="9020" y="9218"/>
                  <a:pt x="9063" y="9218"/>
                  <a:pt x="9111" y="9276"/>
                </a:cubicBezTo>
                <a:cubicBezTo>
                  <a:pt x="9139" y="9309"/>
                  <a:pt x="9162" y="9350"/>
                  <a:pt x="9163" y="9368"/>
                </a:cubicBezTo>
                <a:cubicBezTo>
                  <a:pt x="9164" y="9387"/>
                  <a:pt x="9144" y="9433"/>
                  <a:pt x="9119" y="9466"/>
                </a:cubicBezTo>
                <a:cubicBezTo>
                  <a:pt x="9084" y="9512"/>
                  <a:pt x="9051" y="9521"/>
                  <a:pt x="8976" y="9514"/>
                </a:cubicBezTo>
                <a:lnTo>
                  <a:pt x="8879" y="9505"/>
                </a:lnTo>
                <a:lnTo>
                  <a:pt x="8879" y="9395"/>
                </a:lnTo>
                <a:cubicBezTo>
                  <a:pt x="8878" y="9268"/>
                  <a:pt x="8852" y="9134"/>
                  <a:pt x="8807" y="9024"/>
                </a:cubicBezTo>
                <a:cubicBezTo>
                  <a:pt x="8760" y="8912"/>
                  <a:pt x="8714" y="8939"/>
                  <a:pt x="8585" y="9161"/>
                </a:cubicBezTo>
                <a:cubicBezTo>
                  <a:pt x="8478" y="9344"/>
                  <a:pt x="8450" y="9363"/>
                  <a:pt x="8471" y="9227"/>
                </a:cubicBezTo>
                <a:cubicBezTo>
                  <a:pt x="8477" y="9190"/>
                  <a:pt x="8481" y="9082"/>
                  <a:pt x="8481" y="8994"/>
                </a:cubicBezTo>
                <a:cubicBezTo>
                  <a:pt x="8481" y="8866"/>
                  <a:pt x="8486" y="8818"/>
                  <a:pt x="8505" y="8755"/>
                </a:cubicBezTo>
                <a:cubicBezTo>
                  <a:pt x="8535" y="8658"/>
                  <a:pt x="8547" y="8508"/>
                  <a:pt x="8528" y="8486"/>
                </a:cubicBezTo>
                <a:cubicBezTo>
                  <a:pt x="8520" y="8478"/>
                  <a:pt x="8495" y="8408"/>
                  <a:pt x="8472" y="8328"/>
                </a:cubicBezTo>
                <a:cubicBezTo>
                  <a:pt x="8426" y="8167"/>
                  <a:pt x="8425" y="8167"/>
                  <a:pt x="8390" y="8389"/>
                </a:cubicBezTo>
                <a:cubicBezTo>
                  <a:pt x="8378" y="8469"/>
                  <a:pt x="8377" y="8495"/>
                  <a:pt x="8389" y="8575"/>
                </a:cubicBezTo>
                <a:cubicBezTo>
                  <a:pt x="8403" y="8675"/>
                  <a:pt x="8423" y="9109"/>
                  <a:pt x="8423" y="9316"/>
                </a:cubicBezTo>
                <a:cubicBezTo>
                  <a:pt x="8423" y="9478"/>
                  <a:pt x="8407" y="9527"/>
                  <a:pt x="8356" y="9514"/>
                </a:cubicBezTo>
                <a:lnTo>
                  <a:pt x="8316" y="9505"/>
                </a:lnTo>
                <a:lnTo>
                  <a:pt x="8299" y="9298"/>
                </a:lnTo>
                <a:cubicBezTo>
                  <a:pt x="8277" y="9016"/>
                  <a:pt x="8258" y="8919"/>
                  <a:pt x="8224" y="8919"/>
                </a:cubicBezTo>
                <a:cubicBezTo>
                  <a:pt x="8208" y="8919"/>
                  <a:pt x="8187" y="8944"/>
                  <a:pt x="8176" y="8976"/>
                </a:cubicBezTo>
                <a:cubicBezTo>
                  <a:pt x="8146" y="9064"/>
                  <a:pt x="8105" y="9381"/>
                  <a:pt x="8100" y="9558"/>
                </a:cubicBezTo>
                <a:cubicBezTo>
                  <a:pt x="8096" y="9694"/>
                  <a:pt x="8098" y="9720"/>
                  <a:pt x="8118" y="9765"/>
                </a:cubicBezTo>
                <a:cubicBezTo>
                  <a:pt x="8130" y="9794"/>
                  <a:pt x="8159" y="9828"/>
                  <a:pt x="8182" y="9840"/>
                </a:cubicBezTo>
                <a:cubicBezTo>
                  <a:pt x="8204" y="9853"/>
                  <a:pt x="8225" y="9875"/>
                  <a:pt x="8227" y="9889"/>
                </a:cubicBezTo>
                <a:cubicBezTo>
                  <a:pt x="8234" y="9927"/>
                  <a:pt x="8172" y="10086"/>
                  <a:pt x="8110" y="10184"/>
                </a:cubicBezTo>
                <a:cubicBezTo>
                  <a:pt x="8059" y="10265"/>
                  <a:pt x="8052" y="10269"/>
                  <a:pt x="8003" y="10233"/>
                </a:cubicBezTo>
                <a:cubicBezTo>
                  <a:pt x="7974" y="10212"/>
                  <a:pt x="7948" y="10202"/>
                  <a:pt x="7946" y="10211"/>
                </a:cubicBezTo>
                <a:cubicBezTo>
                  <a:pt x="7937" y="10243"/>
                  <a:pt x="7978" y="10327"/>
                  <a:pt x="8035" y="10392"/>
                </a:cubicBezTo>
                <a:cubicBezTo>
                  <a:pt x="8067" y="10428"/>
                  <a:pt x="8103" y="10457"/>
                  <a:pt x="8115" y="10458"/>
                </a:cubicBezTo>
                <a:cubicBezTo>
                  <a:pt x="8169" y="10462"/>
                  <a:pt x="8243" y="10249"/>
                  <a:pt x="8284" y="9964"/>
                </a:cubicBezTo>
                <a:lnTo>
                  <a:pt x="8299" y="9858"/>
                </a:lnTo>
                <a:lnTo>
                  <a:pt x="8691" y="9858"/>
                </a:lnTo>
                <a:lnTo>
                  <a:pt x="9081" y="9854"/>
                </a:lnTo>
                <a:lnTo>
                  <a:pt x="9152" y="9721"/>
                </a:lnTo>
                <a:cubicBezTo>
                  <a:pt x="9217" y="9597"/>
                  <a:pt x="9228" y="9584"/>
                  <a:pt x="9287" y="9593"/>
                </a:cubicBezTo>
                <a:lnTo>
                  <a:pt x="9350" y="9607"/>
                </a:lnTo>
                <a:lnTo>
                  <a:pt x="9352" y="9730"/>
                </a:lnTo>
                <a:lnTo>
                  <a:pt x="9355" y="9858"/>
                </a:lnTo>
                <a:lnTo>
                  <a:pt x="9479" y="9858"/>
                </a:lnTo>
                <a:cubicBezTo>
                  <a:pt x="9616" y="9858"/>
                  <a:pt x="9608" y="9873"/>
                  <a:pt x="9622" y="9589"/>
                </a:cubicBezTo>
                <a:cubicBezTo>
                  <a:pt x="9627" y="9506"/>
                  <a:pt x="9627" y="9326"/>
                  <a:pt x="9624" y="9188"/>
                </a:cubicBezTo>
                <a:lnTo>
                  <a:pt x="9617" y="8936"/>
                </a:lnTo>
                <a:lnTo>
                  <a:pt x="9657" y="8751"/>
                </a:lnTo>
                <a:cubicBezTo>
                  <a:pt x="9682" y="8630"/>
                  <a:pt x="9691" y="8566"/>
                  <a:pt x="9683" y="8557"/>
                </a:cubicBezTo>
                <a:cubicBezTo>
                  <a:pt x="9649" y="8517"/>
                  <a:pt x="9579" y="8323"/>
                  <a:pt x="9574" y="8253"/>
                </a:cubicBezTo>
                <a:cubicBezTo>
                  <a:pt x="9571" y="8206"/>
                  <a:pt x="9569" y="8186"/>
                  <a:pt x="9562" y="8208"/>
                </a:cubicBezTo>
                <a:close/>
                <a:moveTo>
                  <a:pt x="17396" y="8213"/>
                </a:moveTo>
                <a:cubicBezTo>
                  <a:pt x="17380" y="8209"/>
                  <a:pt x="17365" y="8226"/>
                  <a:pt x="17356" y="8261"/>
                </a:cubicBezTo>
                <a:cubicBezTo>
                  <a:pt x="17337" y="8342"/>
                  <a:pt x="17327" y="8514"/>
                  <a:pt x="17336" y="8601"/>
                </a:cubicBezTo>
                <a:cubicBezTo>
                  <a:pt x="17343" y="8663"/>
                  <a:pt x="17352" y="8685"/>
                  <a:pt x="17374" y="8685"/>
                </a:cubicBezTo>
                <a:cubicBezTo>
                  <a:pt x="17429" y="8685"/>
                  <a:pt x="17460" y="8463"/>
                  <a:pt x="17432" y="8279"/>
                </a:cubicBezTo>
                <a:cubicBezTo>
                  <a:pt x="17426" y="8241"/>
                  <a:pt x="17411" y="8216"/>
                  <a:pt x="17396" y="8213"/>
                </a:cubicBezTo>
                <a:close/>
                <a:moveTo>
                  <a:pt x="20729" y="8239"/>
                </a:moveTo>
                <a:cubicBezTo>
                  <a:pt x="20715" y="8245"/>
                  <a:pt x="20703" y="8287"/>
                  <a:pt x="20688" y="8367"/>
                </a:cubicBezTo>
                <a:cubicBezTo>
                  <a:pt x="20673" y="8447"/>
                  <a:pt x="20673" y="8456"/>
                  <a:pt x="20694" y="8535"/>
                </a:cubicBezTo>
                <a:cubicBezTo>
                  <a:pt x="20722" y="8639"/>
                  <a:pt x="20749" y="8637"/>
                  <a:pt x="20785" y="8530"/>
                </a:cubicBezTo>
                <a:lnTo>
                  <a:pt x="20814" y="8447"/>
                </a:lnTo>
                <a:lnTo>
                  <a:pt x="20778" y="8328"/>
                </a:lnTo>
                <a:cubicBezTo>
                  <a:pt x="20758" y="8262"/>
                  <a:pt x="20742" y="8234"/>
                  <a:pt x="20729" y="8239"/>
                </a:cubicBezTo>
                <a:close/>
                <a:moveTo>
                  <a:pt x="9024" y="8244"/>
                </a:moveTo>
                <a:cubicBezTo>
                  <a:pt x="9011" y="8249"/>
                  <a:pt x="8998" y="8289"/>
                  <a:pt x="8984" y="8367"/>
                </a:cubicBezTo>
                <a:cubicBezTo>
                  <a:pt x="8969" y="8447"/>
                  <a:pt x="8969" y="8456"/>
                  <a:pt x="8990" y="8535"/>
                </a:cubicBezTo>
                <a:cubicBezTo>
                  <a:pt x="9018" y="8639"/>
                  <a:pt x="9044" y="8637"/>
                  <a:pt x="9081" y="8530"/>
                </a:cubicBezTo>
                <a:lnTo>
                  <a:pt x="9110" y="8447"/>
                </a:lnTo>
                <a:lnTo>
                  <a:pt x="9072" y="8332"/>
                </a:lnTo>
                <a:cubicBezTo>
                  <a:pt x="9051" y="8268"/>
                  <a:pt x="9037" y="8238"/>
                  <a:pt x="9024" y="8244"/>
                </a:cubicBezTo>
                <a:close/>
                <a:moveTo>
                  <a:pt x="7018" y="8248"/>
                </a:moveTo>
                <a:cubicBezTo>
                  <a:pt x="7012" y="8248"/>
                  <a:pt x="7000" y="8308"/>
                  <a:pt x="6990" y="8380"/>
                </a:cubicBezTo>
                <a:cubicBezTo>
                  <a:pt x="6973" y="8510"/>
                  <a:pt x="6973" y="8514"/>
                  <a:pt x="6994" y="8614"/>
                </a:cubicBezTo>
                <a:cubicBezTo>
                  <a:pt x="7032" y="8802"/>
                  <a:pt x="7079" y="9201"/>
                  <a:pt x="7101" y="9532"/>
                </a:cubicBezTo>
                <a:cubicBezTo>
                  <a:pt x="7122" y="9840"/>
                  <a:pt x="7138" y="9927"/>
                  <a:pt x="7152" y="9805"/>
                </a:cubicBezTo>
                <a:cubicBezTo>
                  <a:pt x="7164" y="9692"/>
                  <a:pt x="7154" y="9226"/>
                  <a:pt x="7133" y="8976"/>
                </a:cubicBezTo>
                <a:cubicBezTo>
                  <a:pt x="7129" y="8934"/>
                  <a:pt x="7137" y="8906"/>
                  <a:pt x="7162" y="8870"/>
                </a:cubicBezTo>
                <a:cubicBezTo>
                  <a:pt x="7186" y="8835"/>
                  <a:pt x="7200" y="8783"/>
                  <a:pt x="7210" y="8702"/>
                </a:cubicBezTo>
                <a:cubicBezTo>
                  <a:pt x="7223" y="8590"/>
                  <a:pt x="7230" y="8248"/>
                  <a:pt x="7219" y="8248"/>
                </a:cubicBezTo>
                <a:cubicBezTo>
                  <a:pt x="7216" y="8248"/>
                  <a:pt x="7199" y="8298"/>
                  <a:pt x="7182" y="8363"/>
                </a:cubicBezTo>
                <a:cubicBezTo>
                  <a:pt x="7160" y="8445"/>
                  <a:pt x="7141" y="8482"/>
                  <a:pt x="7121" y="8482"/>
                </a:cubicBezTo>
                <a:cubicBezTo>
                  <a:pt x="7102" y="8482"/>
                  <a:pt x="7083" y="8444"/>
                  <a:pt x="7061" y="8363"/>
                </a:cubicBezTo>
                <a:cubicBezTo>
                  <a:pt x="7043" y="8298"/>
                  <a:pt x="7024" y="8248"/>
                  <a:pt x="7018" y="8248"/>
                </a:cubicBezTo>
                <a:close/>
                <a:moveTo>
                  <a:pt x="18773" y="8248"/>
                </a:moveTo>
                <a:cubicBezTo>
                  <a:pt x="18766" y="8248"/>
                  <a:pt x="18753" y="8322"/>
                  <a:pt x="18744" y="8416"/>
                </a:cubicBezTo>
                <a:lnTo>
                  <a:pt x="18729" y="8588"/>
                </a:lnTo>
                <a:lnTo>
                  <a:pt x="18767" y="8861"/>
                </a:lnTo>
                <a:cubicBezTo>
                  <a:pt x="18789" y="9028"/>
                  <a:pt x="18812" y="9265"/>
                  <a:pt x="18823" y="9466"/>
                </a:cubicBezTo>
                <a:cubicBezTo>
                  <a:pt x="18834" y="9647"/>
                  <a:pt x="18844" y="9810"/>
                  <a:pt x="18847" y="9827"/>
                </a:cubicBezTo>
                <a:cubicBezTo>
                  <a:pt x="18884" y="10034"/>
                  <a:pt x="18889" y="9319"/>
                  <a:pt x="18855" y="8852"/>
                </a:cubicBezTo>
                <a:cubicBezTo>
                  <a:pt x="18836" y="8598"/>
                  <a:pt x="18789" y="8248"/>
                  <a:pt x="18773" y="8248"/>
                </a:cubicBezTo>
                <a:close/>
                <a:moveTo>
                  <a:pt x="7726" y="8253"/>
                </a:moveTo>
                <a:lnTo>
                  <a:pt x="7695" y="8363"/>
                </a:lnTo>
                <a:lnTo>
                  <a:pt x="7663" y="8477"/>
                </a:lnTo>
                <a:lnTo>
                  <a:pt x="7701" y="8544"/>
                </a:lnTo>
                <a:cubicBezTo>
                  <a:pt x="7747" y="8629"/>
                  <a:pt x="7745" y="8629"/>
                  <a:pt x="7774" y="8548"/>
                </a:cubicBezTo>
                <a:lnTo>
                  <a:pt x="7799" y="8482"/>
                </a:lnTo>
                <a:lnTo>
                  <a:pt x="7844" y="8557"/>
                </a:lnTo>
                <a:lnTo>
                  <a:pt x="7888" y="8632"/>
                </a:lnTo>
                <a:lnTo>
                  <a:pt x="7917" y="8517"/>
                </a:lnTo>
                <a:lnTo>
                  <a:pt x="7947" y="8403"/>
                </a:lnTo>
                <a:lnTo>
                  <a:pt x="7904" y="8328"/>
                </a:lnTo>
                <a:lnTo>
                  <a:pt x="7863" y="8253"/>
                </a:lnTo>
                <a:lnTo>
                  <a:pt x="7831" y="8336"/>
                </a:lnTo>
                <a:lnTo>
                  <a:pt x="7799" y="8420"/>
                </a:lnTo>
                <a:lnTo>
                  <a:pt x="7763" y="8336"/>
                </a:lnTo>
                <a:lnTo>
                  <a:pt x="7726" y="8253"/>
                </a:lnTo>
                <a:close/>
                <a:moveTo>
                  <a:pt x="19429" y="8253"/>
                </a:moveTo>
                <a:lnTo>
                  <a:pt x="19399" y="8363"/>
                </a:lnTo>
                <a:lnTo>
                  <a:pt x="19368" y="8477"/>
                </a:lnTo>
                <a:lnTo>
                  <a:pt x="19405" y="8544"/>
                </a:lnTo>
                <a:cubicBezTo>
                  <a:pt x="19452" y="8629"/>
                  <a:pt x="19449" y="8629"/>
                  <a:pt x="19479" y="8548"/>
                </a:cubicBezTo>
                <a:lnTo>
                  <a:pt x="19503" y="8482"/>
                </a:lnTo>
                <a:lnTo>
                  <a:pt x="19547" y="8557"/>
                </a:lnTo>
                <a:lnTo>
                  <a:pt x="19591" y="8627"/>
                </a:lnTo>
                <a:lnTo>
                  <a:pt x="19619" y="8535"/>
                </a:lnTo>
                <a:cubicBezTo>
                  <a:pt x="19635" y="8482"/>
                  <a:pt x="19648" y="8427"/>
                  <a:pt x="19648" y="8416"/>
                </a:cubicBezTo>
                <a:cubicBezTo>
                  <a:pt x="19648" y="8404"/>
                  <a:pt x="19629" y="8362"/>
                  <a:pt x="19606" y="8323"/>
                </a:cubicBezTo>
                <a:lnTo>
                  <a:pt x="19565" y="8253"/>
                </a:lnTo>
                <a:lnTo>
                  <a:pt x="19534" y="8336"/>
                </a:lnTo>
                <a:lnTo>
                  <a:pt x="19504" y="8420"/>
                </a:lnTo>
                <a:lnTo>
                  <a:pt x="19467" y="8336"/>
                </a:lnTo>
                <a:lnTo>
                  <a:pt x="19429" y="8253"/>
                </a:lnTo>
                <a:close/>
                <a:moveTo>
                  <a:pt x="16551" y="8314"/>
                </a:moveTo>
                <a:cubicBezTo>
                  <a:pt x="16536" y="8311"/>
                  <a:pt x="16520" y="8328"/>
                  <a:pt x="16512" y="8363"/>
                </a:cubicBezTo>
                <a:cubicBezTo>
                  <a:pt x="16493" y="8444"/>
                  <a:pt x="16482" y="8615"/>
                  <a:pt x="16492" y="8702"/>
                </a:cubicBezTo>
                <a:cubicBezTo>
                  <a:pt x="16498" y="8764"/>
                  <a:pt x="16508" y="8782"/>
                  <a:pt x="16530" y="8782"/>
                </a:cubicBezTo>
                <a:cubicBezTo>
                  <a:pt x="16584" y="8782"/>
                  <a:pt x="16616" y="8565"/>
                  <a:pt x="16588" y="8380"/>
                </a:cubicBezTo>
                <a:cubicBezTo>
                  <a:pt x="16582" y="8342"/>
                  <a:pt x="16566" y="8318"/>
                  <a:pt x="16551" y="8314"/>
                </a:cubicBezTo>
                <a:close/>
                <a:moveTo>
                  <a:pt x="9845" y="8380"/>
                </a:moveTo>
                <a:cubicBezTo>
                  <a:pt x="9840" y="8394"/>
                  <a:pt x="9831" y="8442"/>
                  <a:pt x="9816" y="8544"/>
                </a:cubicBezTo>
                <a:lnTo>
                  <a:pt x="9785" y="8751"/>
                </a:lnTo>
                <a:lnTo>
                  <a:pt x="9807" y="9320"/>
                </a:lnTo>
                <a:cubicBezTo>
                  <a:pt x="9828" y="9887"/>
                  <a:pt x="9829" y="9887"/>
                  <a:pt x="9846" y="9796"/>
                </a:cubicBezTo>
                <a:cubicBezTo>
                  <a:pt x="9879" y="9621"/>
                  <a:pt x="9886" y="9387"/>
                  <a:pt x="9874" y="8941"/>
                </a:cubicBezTo>
                <a:cubicBezTo>
                  <a:pt x="9867" y="8715"/>
                  <a:pt x="9859" y="8486"/>
                  <a:pt x="9855" y="8433"/>
                </a:cubicBezTo>
                <a:cubicBezTo>
                  <a:pt x="9851" y="8386"/>
                  <a:pt x="9850" y="8367"/>
                  <a:pt x="9845" y="8380"/>
                </a:cubicBezTo>
                <a:close/>
                <a:moveTo>
                  <a:pt x="21557" y="8407"/>
                </a:moveTo>
                <a:cubicBezTo>
                  <a:pt x="21549" y="8360"/>
                  <a:pt x="21539" y="8422"/>
                  <a:pt x="21520" y="8548"/>
                </a:cubicBezTo>
                <a:lnTo>
                  <a:pt x="21489" y="8751"/>
                </a:lnTo>
                <a:lnTo>
                  <a:pt x="21511" y="9320"/>
                </a:lnTo>
                <a:cubicBezTo>
                  <a:pt x="21533" y="9887"/>
                  <a:pt x="21532" y="9887"/>
                  <a:pt x="21549" y="9796"/>
                </a:cubicBezTo>
                <a:cubicBezTo>
                  <a:pt x="21583" y="9618"/>
                  <a:pt x="21590" y="9388"/>
                  <a:pt x="21577" y="8910"/>
                </a:cubicBezTo>
                <a:cubicBezTo>
                  <a:pt x="21569" y="8608"/>
                  <a:pt x="21564" y="8454"/>
                  <a:pt x="21557" y="8407"/>
                </a:cubicBezTo>
                <a:close/>
                <a:moveTo>
                  <a:pt x="3699" y="8420"/>
                </a:moveTo>
                <a:cubicBezTo>
                  <a:pt x="3691" y="8425"/>
                  <a:pt x="3683" y="8456"/>
                  <a:pt x="3674" y="8513"/>
                </a:cubicBezTo>
                <a:cubicBezTo>
                  <a:pt x="3659" y="8605"/>
                  <a:pt x="3659" y="8605"/>
                  <a:pt x="3684" y="8658"/>
                </a:cubicBezTo>
                <a:cubicBezTo>
                  <a:pt x="3698" y="8688"/>
                  <a:pt x="3709" y="8715"/>
                  <a:pt x="3710" y="8716"/>
                </a:cubicBezTo>
                <a:cubicBezTo>
                  <a:pt x="3711" y="8716"/>
                  <a:pt x="3720" y="8678"/>
                  <a:pt x="3729" y="8632"/>
                </a:cubicBezTo>
                <a:cubicBezTo>
                  <a:pt x="3744" y="8553"/>
                  <a:pt x="3744" y="8544"/>
                  <a:pt x="3728" y="8482"/>
                </a:cubicBezTo>
                <a:cubicBezTo>
                  <a:pt x="3716" y="8437"/>
                  <a:pt x="3707" y="8416"/>
                  <a:pt x="3699" y="8420"/>
                </a:cubicBezTo>
                <a:close/>
                <a:moveTo>
                  <a:pt x="2609" y="8676"/>
                </a:moveTo>
                <a:lnTo>
                  <a:pt x="2594" y="8747"/>
                </a:lnTo>
                <a:cubicBezTo>
                  <a:pt x="2577" y="8832"/>
                  <a:pt x="2565" y="8835"/>
                  <a:pt x="2542" y="8764"/>
                </a:cubicBezTo>
                <a:cubicBezTo>
                  <a:pt x="2527" y="8716"/>
                  <a:pt x="2524" y="8721"/>
                  <a:pt x="2505" y="8817"/>
                </a:cubicBezTo>
                <a:cubicBezTo>
                  <a:pt x="2493" y="8875"/>
                  <a:pt x="2485" y="8927"/>
                  <a:pt x="2487" y="8932"/>
                </a:cubicBezTo>
                <a:cubicBezTo>
                  <a:pt x="2489" y="8937"/>
                  <a:pt x="2503" y="8971"/>
                  <a:pt x="2518" y="9011"/>
                </a:cubicBezTo>
                <a:cubicBezTo>
                  <a:pt x="2546" y="9085"/>
                  <a:pt x="2545" y="9087"/>
                  <a:pt x="2559" y="9020"/>
                </a:cubicBezTo>
                <a:cubicBezTo>
                  <a:pt x="2575" y="8939"/>
                  <a:pt x="2589" y="8933"/>
                  <a:pt x="2611" y="9002"/>
                </a:cubicBezTo>
                <a:cubicBezTo>
                  <a:pt x="2626" y="9050"/>
                  <a:pt x="2628" y="9047"/>
                  <a:pt x="2646" y="8949"/>
                </a:cubicBezTo>
                <a:lnTo>
                  <a:pt x="2666" y="8839"/>
                </a:lnTo>
                <a:lnTo>
                  <a:pt x="2637" y="8755"/>
                </a:lnTo>
                <a:lnTo>
                  <a:pt x="2609" y="8676"/>
                </a:lnTo>
                <a:close/>
                <a:moveTo>
                  <a:pt x="3749" y="8742"/>
                </a:moveTo>
                <a:cubicBezTo>
                  <a:pt x="3744" y="8742"/>
                  <a:pt x="3739" y="8757"/>
                  <a:pt x="3732" y="8791"/>
                </a:cubicBezTo>
                <a:cubicBezTo>
                  <a:pt x="3718" y="8850"/>
                  <a:pt x="3714" y="8854"/>
                  <a:pt x="3695" y="8813"/>
                </a:cubicBezTo>
                <a:cubicBezTo>
                  <a:pt x="3676" y="8771"/>
                  <a:pt x="3672" y="8777"/>
                  <a:pt x="3656" y="8852"/>
                </a:cubicBezTo>
                <a:cubicBezTo>
                  <a:pt x="3638" y="8936"/>
                  <a:pt x="3638" y="8934"/>
                  <a:pt x="3664" y="9007"/>
                </a:cubicBezTo>
                <a:lnTo>
                  <a:pt x="3689" y="9082"/>
                </a:lnTo>
                <a:lnTo>
                  <a:pt x="3705" y="9011"/>
                </a:lnTo>
                <a:cubicBezTo>
                  <a:pt x="3720" y="8945"/>
                  <a:pt x="3722" y="8947"/>
                  <a:pt x="3743" y="8998"/>
                </a:cubicBezTo>
                <a:cubicBezTo>
                  <a:pt x="3764" y="9050"/>
                  <a:pt x="3766" y="9045"/>
                  <a:pt x="3782" y="8958"/>
                </a:cubicBezTo>
                <a:cubicBezTo>
                  <a:pt x="3799" y="8869"/>
                  <a:pt x="3799" y="8866"/>
                  <a:pt x="3773" y="8795"/>
                </a:cubicBezTo>
                <a:cubicBezTo>
                  <a:pt x="3761" y="8759"/>
                  <a:pt x="3755" y="8743"/>
                  <a:pt x="3749" y="8742"/>
                </a:cubicBezTo>
                <a:close/>
                <a:moveTo>
                  <a:pt x="15378" y="8760"/>
                </a:moveTo>
                <a:cubicBezTo>
                  <a:pt x="15372" y="8760"/>
                  <a:pt x="15369" y="8774"/>
                  <a:pt x="15360" y="8799"/>
                </a:cubicBezTo>
                <a:cubicBezTo>
                  <a:pt x="15346" y="8845"/>
                  <a:pt x="15339" y="8848"/>
                  <a:pt x="15323" y="8813"/>
                </a:cubicBezTo>
                <a:cubicBezTo>
                  <a:pt x="15306" y="8776"/>
                  <a:pt x="15301" y="8781"/>
                  <a:pt x="15285" y="8852"/>
                </a:cubicBezTo>
                <a:lnTo>
                  <a:pt x="15266" y="8936"/>
                </a:lnTo>
                <a:lnTo>
                  <a:pt x="15291" y="9007"/>
                </a:lnTo>
                <a:lnTo>
                  <a:pt x="15316" y="9082"/>
                </a:lnTo>
                <a:lnTo>
                  <a:pt x="15333" y="9007"/>
                </a:lnTo>
                <a:cubicBezTo>
                  <a:pt x="15349" y="8935"/>
                  <a:pt x="15349" y="8938"/>
                  <a:pt x="15369" y="9002"/>
                </a:cubicBezTo>
                <a:cubicBezTo>
                  <a:pt x="15387" y="9058"/>
                  <a:pt x="15392" y="9057"/>
                  <a:pt x="15400" y="9016"/>
                </a:cubicBezTo>
                <a:cubicBezTo>
                  <a:pt x="15427" y="8870"/>
                  <a:pt x="15427" y="8857"/>
                  <a:pt x="15402" y="8799"/>
                </a:cubicBezTo>
                <a:cubicBezTo>
                  <a:pt x="15391" y="8773"/>
                  <a:pt x="15384" y="8760"/>
                  <a:pt x="15378" y="8760"/>
                </a:cubicBezTo>
                <a:close/>
                <a:moveTo>
                  <a:pt x="7831" y="8866"/>
                </a:moveTo>
                <a:cubicBezTo>
                  <a:pt x="7823" y="8859"/>
                  <a:pt x="7818" y="8874"/>
                  <a:pt x="7810" y="8901"/>
                </a:cubicBezTo>
                <a:cubicBezTo>
                  <a:pt x="7780" y="8995"/>
                  <a:pt x="7705" y="9409"/>
                  <a:pt x="7690" y="9563"/>
                </a:cubicBezTo>
                <a:cubicBezTo>
                  <a:pt x="7673" y="9728"/>
                  <a:pt x="7678" y="9845"/>
                  <a:pt x="7702" y="9867"/>
                </a:cubicBezTo>
                <a:cubicBezTo>
                  <a:pt x="7740" y="9901"/>
                  <a:pt x="7822" y="9885"/>
                  <a:pt x="7846" y="9840"/>
                </a:cubicBezTo>
                <a:cubicBezTo>
                  <a:pt x="7899" y="9743"/>
                  <a:pt x="7945" y="9519"/>
                  <a:pt x="7945" y="9346"/>
                </a:cubicBezTo>
                <a:cubicBezTo>
                  <a:pt x="7945" y="9220"/>
                  <a:pt x="7915" y="9063"/>
                  <a:pt x="7871" y="8954"/>
                </a:cubicBezTo>
                <a:cubicBezTo>
                  <a:pt x="7851" y="8902"/>
                  <a:pt x="7839" y="8872"/>
                  <a:pt x="7831" y="8866"/>
                </a:cubicBezTo>
                <a:close/>
                <a:moveTo>
                  <a:pt x="19535" y="8866"/>
                </a:moveTo>
                <a:cubicBezTo>
                  <a:pt x="19527" y="8859"/>
                  <a:pt x="19523" y="8874"/>
                  <a:pt x="19514" y="8901"/>
                </a:cubicBezTo>
                <a:cubicBezTo>
                  <a:pt x="19484" y="8995"/>
                  <a:pt x="19408" y="9409"/>
                  <a:pt x="19393" y="9563"/>
                </a:cubicBezTo>
                <a:cubicBezTo>
                  <a:pt x="19376" y="9728"/>
                  <a:pt x="19381" y="9845"/>
                  <a:pt x="19405" y="9867"/>
                </a:cubicBezTo>
                <a:cubicBezTo>
                  <a:pt x="19443" y="9901"/>
                  <a:pt x="19526" y="9885"/>
                  <a:pt x="19551" y="9840"/>
                </a:cubicBezTo>
                <a:cubicBezTo>
                  <a:pt x="19604" y="9743"/>
                  <a:pt x="19648" y="9519"/>
                  <a:pt x="19648" y="9346"/>
                </a:cubicBezTo>
                <a:cubicBezTo>
                  <a:pt x="19648" y="9220"/>
                  <a:pt x="19618" y="9063"/>
                  <a:pt x="19575" y="8954"/>
                </a:cubicBezTo>
                <a:cubicBezTo>
                  <a:pt x="19554" y="8902"/>
                  <a:pt x="19544" y="8872"/>
                  <a:pt x="19535" y="8866"/>
                </a:cubicBezTo>
                <a:close/>
                <a:moveTo>
                  <a:pt x="296" y="8888"/>
                </a:moveTo>
                <a:cubicBezTo>
                  <a:pt x="287" y="8887"/>
                  <a:pt x="279" y="8900"/>
                  <a:pt x="275" y="8936"/>
                </a:cubicBezTo>
                <a:cubicBezTo>
                  <a:pt x="262" y="9051"/>
                  <a:pt x="269" y="9146"/>
                  <a:pt x="291" y="9166"/>
                </a:cubicBezTo>
                <a:cubicBezTo>
                  <a:pt x="320" y="9190"/>
                  <a:pt x="394" y="9414"/>
                  <a:pt x="394" y="9474"/>
                </a:cubicBezTo>
                <a:cubicBezTo>
                  <a:pt x="394" y="9500"/>
                  <a:pt x="386" y="9536"/>
                  <a:pt x="376" y="9554"/>
                </a:cubicBezTo>
                <a:cubicBezTo>
                  <a:pt x="346" y="9609"/>
                  <a:pt x="263" y="9631"/>
                  <a:pt x="232" y="9593"/>
                </a:cubicBezTo>
                <a:cubicBezTo>
                  <a:pt x="204" y="9559"/>
                  <a:pt x="203" y="9563"/>
                  <a:pt x="197" y="9690"/>
                </a:cubicBezTo>
                <a:cubicBezTo>
                  <a:pt x="193" y="9762"/>
                  <a:pt x="193" y="9835"/>
                  <a:pt x="197" y="9854"/>
                </a:cubicBezTo>
                <a:cubicBezTo>
                  <a:pt x="205" y="9899"/>
                  <a:pt x="265" y="9901"/>
                  <a:pt x="328" y="9854"/>
                </a:cubicBezTo>
                <a:cubicBezTo>
                  <a:pt x="422" y="9783"/>
                  <a:pt x="446" y="9580"/>
                  <a:pt x="400" y="9236"/>
                </a:cubicBezTo>
                <a:cubicBezTo>
                  <a:pt x="373" y="9036"/>
                  <a:pt x="326" y="8889"/>
                  <a:pt x="296" y="8888"/>
                </a:cubicBezTo>
                <a:close/>
                <a:moveTo>
                  <a:pt x="2858" y="8936"/>
                </a:moveTo>
                <a:lnTo>
                  <a:pt x="2842" y="9046"/>
                </a:lnTo>
                <a:cubicBezTo>
                  <a:pt x="2827" y="9149"/>
                  <a:pt x="2828" y="9162"/>
                  <a:pt x="2844" y="9267"/>
                </a:cubicBezTo>
                <a:cubicBezTo>
                  <a:pt x="2854" y="9329"/>
                  <a:pt x="2859" y="9397"/>
                  <a:pt x="2856" y="9417"/>
                </a:cubicBezTo>
                <a:cubicBezTo>
                  <a:pt x="2836" y="9530"/>
                  <a:pt x="2583" y="9678"/>
                  <a:pt x="2481" y="9638"/>
                </a:cubicBezTo>
                <a:cubicBezTo>
                  <a:pt x="2374" y="9596"/>
                  <a:pt x="2308" y="9410"/>
                  <a:pt x="2329" y="9214"/>
                </a:cubicBezTo>
                <a:cubicBezTo>
                  <a:pt x="2344" y="9077"/>
                  <a:pt x="2323" y="9129"/>
                  <a:pt x="2306" y="9271"/>
                </a:cubicBezTo>
                <a:cubicBezTo>
                  <a:pt x="2291" y="9404"/>
                  <a:pt x="2290" y="9600"/>
                  <a:pt x="2304" y="9690"/>
                </a:cubicBezTo>
                <a:cubicBezTo>
                  <a:pt x="2315" y="9763"/>
                  <a:pt x="2360" y="9856"/>
                  <a:pt x="2404" y="9893"/>
                </a:cubicBezTo>
                <a:cubicBezTo>
                  <a:pt x="2494" y="9970"/>
                  <a:pt x="2709" y="9874"/>
                  <a:pt x="2800" y="9717"/>
                </a:cubicBezTo>
                <a:cubicBezTo>
                  <a:pt x="2833" y="9659"/>
                  <a:pt x="2851" y="9599"/>
                  <a:pt x="2867" y="9488"/>
                </a:cubicBezTo>
                <a:cubicBezTo>
                  <a:pt x="2892" y="9310"/>
                  <a:pt x="2894" y="9227"/>
                  <a:pt x="2873" y="9060"/>
                </a:cubicBezTo>
                <a:lnTo>
                  <a:pt x="2858" y="8936"/>
                </a:lnTo>
                <a:close/>
                <a:moveTo>
                  <a:pt x="2045" y="9055"/>
                </a:moveTo>
                <a:cubicBezTo>
                  <a:pt x="2019" y="9008"/>
                  <a:pt x="1989" y="9071"/>
                  <a:pt x="1968" y="9214"/>
                </a:cubicBezTo>
                <a:cubicBezTo>
                  <a:pt x="1921" y="9536"/>
                  <a:pt x="1960" y="9834"/>
                  <a:pt x="2029" y="9677"/>
                </a:cubicBezTo>
                <a:cubicBezTo>
                  <a:pt x="2050" y="9627"/>
                  <a:pt x="2063" y="9634"/>
                  <a:pt x="2063" y="9695"/>
                </a:cubicBezTo>
                <a:cubicBezTo>
                  <a:pt x="2063" y="9754"/>
                  <a:pt x="1981" y="10033"/>
                  <a:pt x="1944" y="10101"/>
                </a:cubicBezTo>
                <a:cubicBezTo>
                  <a:pt x="1916" y="10150"/>
                  <a:pt x="1887" y="10168"/>
                  <a:pt x="1844" y="10167"/>
                </a:cubicBezTo>
                <a:cubicBezTo>
                  <a:pt x="1785" y="10165"/>
                  <a:pt x="1785" y="10167"/>
                  <a:pt x="1798" y="10237"/>
                </a:cubicBezTo>
                <a:cubicBezTo>
                  <a:pt x="1805" y="10277"/>
                  <a:pt x="1829" y="10341"/>
                  <a:pt x="1852" y="10383"/>
                </a:cubicBezTo>
                <a:cubicBezTo>
                  <a:pt x="1875" y="10424"/>
                  <a:pt x="1901" y="10452"/>
                  <a:pt x="1909" y="10445"/>
                </a:cubicBezTo>
                <a:cubicBezTo>
                  <a:pt x="1917" y="10437"/>
                  <a:pt x="1934" y="10421"/>
                  <a:pt x="1945" y="10409"/>
                </a:cubicBezTo>
                <a:cubicBezTo>
                  <a:pt x="1979" y="10375"/>
                  <a:pt x="2050" y="10070"/>
                  <a:pt x="2068" y="9885"/>
                </a:cubicBezTo>
                <a:cubicBezTo>
                  <a:pt x="2097" y="9580"/>
                  <a:pt x="2084" y="9127"/>
                  <a:pt x="2045" y="9055"/>
                </a:cubicBezTo>
                <a:close/>
                <a:moveTo>
                  <a:pt x="6697" y="9069"/>
                </a:moveTo>
                <a:cubicBezTo>
                  <a:pt x="6677" y="9052"/>
                  <a:pt x="6669" y="9068"/>
                  <a:pt x="6654" y="9157"/>
                </a:cubicBezTo>
                <a:lnTo>
                  <a:pt x="6637" y="9263"/>
                </a:lnTo>
                <a:lnTo>
                  <a:pt x="6663" y="9342"/>
                </a:lnTo>
                <a:lnTo>
                  <a:pt x="6691" y="9417"/>
                </a:lnTo>
                <a:lnTo>
                  <a:pt x="6664" y="9554"/>
                </a:lnTo>
                <a:cubicBezTo>
                  <a:pt x="6650" y="9628"/>
                  <a:pt x="6639" y="9700"/>
                  <a:pt x="6639" y="9717"/>
                </a:cubicBezTo>
                <a:cubicBezTo>
                  <a:pt x="6639" y="9734"/>
                  <a:pt x="6654" y="9780"/>
                  <a:pt x="6671" y="9818"/>
                </a:cubicBezTo>
                <a:cubicBezTo>
                  <a:pt x="6708" y="9903"/>
                  <a:pt x="6712" y="9899"/>
                  <a:pt x="6736" y="9765"/>
                </a:cubicBezTo>
                <a:lnTo>
                  <a:pt x="6755" y="9660"/>
                </a:lnTo>
                <a:lnTo>
                  <a:pt x="6729" y="9576"/>
                </a:lnTo>
                <a:cubicBezTo>
                  <a:pt x="6709" y="9512"/>
                  <a:pt x="6704" y="9477"/>
                  <a:pt x="6711" y="9443"/>
                </a:cubicBezTo>
                <a:cubicBezTo>
                  <a:pt x="6760" y="9211"/>
                  <a:pt x="6759" y="9220"/>
                  <a:pt x="6739" y="9152"/>
                </a:cubicBezTo>
                <a:cubicBezTo>
                  <a:pt x="6729" y="9118"/>
                  <a:pt x="6710" y="9080"/>
                  <a:pt x="6697" y="9069"/>
                </a:cubicBezTo>
                <a:close/>
                <a:moveTo>
                  <a:pt x="18392" y="9069"/>
                </a:moveTo>
                <a:cubicBezTo>
                  <a:pt x="18372" y="9052"/>
                  <a:pt x="18364" y="9068"/>
                  <a:pt x="18349" y="9157"/>
                </a:cubicBezTo>
                <a:lnTo>
                  <a:pt x="18331" y="9263"/>
                </a:lnTo>
                <a:lnTo>
                  <a:pt x="18358" y="9342"/>
                </a:lnTo>
                <a:lnTo>
                  <a:pt x="18385" y="9417"/>
                </a:lnTo>
                <a:lnTo>
                  <a:pt x="18360" y="9554"/>
                </a:lnTo>
                <a:cubicBezTo>
                  <a:pt x="18346" y="9628"/>
                  <a:pt x="18334" y="9700"/>
                  <a:pt x="18334" y="9717"/>
                </a:cubicBezTo>
                <a:cubicBezTo>
                  <a:pt x="18334" y="9734"/>
                  <a:pt x="18348" y="9780"/>
                  <a:pt x="18365" y="9818"/>
                </a:cubicBezTo>
                <a:cubicBezTo>
                  <a:pt x="18403" y="9903"/>
                  <a:pt x="18407" y="9899"/>
                  <a:pt x="18431" y="9765"/>
                </a:cubicBezTo>
                <a:lnTo>
                  <a:pt x="18450" y="9660"/>
                </a:lnTo>
                <a:lnTo>
                  <a:pt x="18423" y="9576"/>
                </a:lnTo>
                <a:cubicBezTo>
                  <a:pt x="18404" y="9512"/>
                  <a:pt x="18399" y="9477"/>
                  <a:pt x="18406" y="9443"/>
                </a:cubicBezTo>
                <a:cubicBezTo>
                  <a:pt x="18454" y="9211"/>
                  <a:pt x="18453" y="9220"/>
                  <a:pt x="18433" y="9152"/>
                </a:cubicBezTo>
                <a:cubicBezTo>
                  <a:pt x="18423" y="9118"/>
                  <a:pt x="18405" y="9080"/>
                  <a:pt x="18392" y="9069"/>
                </a:cubicBezTo>
                <a:close/>
                <a:moveTo>
                  <a:pt x="17163" y="9188"/>
                </a:moveTo>
                <a:cubicBezTo>
                  <a:pt x="17148" y="9188"/>
                  <a:pt x="17126" y="9374"/>
                  <a:pt x="17137" y="9413"/>
                </a:cubicBezTo>
                <a:cubicBezTo>
                  <a:pt x="17149" y="9455"/>
                  <a:pt x="17139" y="9523"/>
                  <a:pt x="17120" y="9523"/>
                </a:cubicBezTo>
                <a:cubicBezTo>
                  <a:pt x="17113" y="9523"/>
                  <a:pt x="17095" y="9472"/>
                  <a:pt x="17081" y="9413"/>
                </a:cubicBezTo>
                <a:lnTo>
                  <a:pt x="17056" y="9307"/>
                </a:lnTo>
                <a:lnTo>
                  <a:pt x="17031" y="9408"/>
                </a:lnTo>
                <a:cubicBezTo>
                  <a:pt x="16983" y="9605"/>
                  <a:pt x="16929" y="9643"/>
                  <a:pt x="16889" y="9505"/>
                </a:cubicBezTo>
                <a:lnTo>
                  <a:pt x="16865" y="9421"/>
                </a:lnTo>
                <a:lnTo>
                  <a:pt x="16830" y="9510"/>
                </a:lnTo>
                <a:cubicBezTo>
                  <a:pt x="16797" y="9588"/>
                  <a:pt x="16788" y="9595"/>
                  <a:pt x="16721" y="9580"/>
                </a:cubicBezTo>
                <a:cubicBezTo>
                  <a:pt x="16648" y="9563"/>
                  <a:pt x="16586" y="9482"/>
                  <a:pt x="16560" y="9373"/>
                </a:cubicBezTo>
                <a:cubicBezTo>
                  <a:pt x="16553" y="9344"/>
                  <a:pt x="16541" y="9323"/>
                  <a:pt x="16532" y="9324"/>
                </a:cubicBezTo>
                <a:cubicBezTo>
                  <a:pt x="16508" y="9328"/>
                  <a:pt x="16433" y="9530"/>
                  <a:pt x="16407" y="9660"/>
                </a:cubicBezTo>
                <a:cubicBezTo>
                  <a:pt x="16386" y="9766"/>
                  <a:pt x="16384" y="9795"/>
                  <a:pt x="16389" y="10092"/>
                </a:cubicBezTo>
                <a:cubicBezTo>
                  <a:pt x="16395" y="10431"/>
                  <a:pt x="16429" y="11216"/>
                  <a:pt x="16441" y="11278"/>
                </a:cubicBezTo>
                <a:cubicBezTo>
                  <a:pt x="16457" y="11365"/>
                  <a:pt x="16453" y="10847"/>
                  <a:pt x="16434" y="10431"/>
                </a:cubicBezTo>
                <a:cubicBezTo>
                  <a:pt x="16422" y="10185"/>
                  <a:pt x="16417" y="9946"/>
                  <a:pt x="16420" y="9902"/>
                </a:cubicBezTo>
                <a:cubicBezTo>
                  <a:pt x="16423" y="9858"/>
                  <a:pt x="16436" y="9800"/>
                  <a:pt x="16449" y="9770"/>
                </a:cubicBezTo>
                <a:cubicBezTo>
                  <a:pt x="16479" y="9700"/>
                  <a:pt x="16498" y="9747"/>
                  <a:pt x="16512" y="9929"/>
                </a:cubicBezTo>
                <a:cubicBezTo>
                  <a:pt x="16531" y="10174"/>
                  <a:pt x="16589" y="10184"/>
                  <a:pt x="16604" y="9946"/>
                </a:cubicBezTo>
                <a:cubicBezTo>
                  <a:pt x="16610" y="9847"/>
                  <a:pt x="16617" y="9808"/>
                  <a:pt x="16627" y="9818"/>
                </a:cubicBezTo>
                <a:cubicBezTo>
                  <a:pt x="16634" y="9826"/>
                  <a:pt x="16673" y="9842"/>
                  <a:pt x="16713" y="9849"/>
                </a:cubicBezTo>
                <a:cubicBezTo>
                  <a:pt x="16777" y="9862"/>
                  <a:pt x="16788" y="9851"/>
                  <a:pt x="16819" y="9779"/>
                </a:cubicBezTo>
                <a:lnTo>
                  <a:pt x="16853" y="9699"/>
                </a:lnTo>
                <a:lnTo>
                  <a:pt x="16879" y="9779"/>
                </a:lnTo>
                <a:cubicBezTo>
                  <a:pt x="16916" y="9888"/>
                  <a:pt x="16971" y="9883"/>
                  <a:pt x="17009" y="9770"/>
                </a:cubicBezTo>
                <a:cubicBezTo>
                  <a:pt x="17037" y="9687"/>
                  <a:pt x="17038" y="9687"/>
                  <a:pt x="17067" y="9739"/>
                </a:cubicBezTo>
                <a:cubicBezTo>
                  <a:pt x="17104" y="9805"/>
                  <a:pt x="17148" y="9778"/>
                  <a:pt x="17168" y="9677"/>
                </a:cubicBezTo>
                <a:cubicBezTo>
                  <a:pt x="17191" y="9566"/>
                  <a:pt x="17187" y="9188"/>
                  <a:pt x="17163" y="9188"/>
                </a:cubicBezTo>
                <a:close/>
                <a:moveTo>
                  <a:pt x="17465" y="9227"/>
                </a:moveTo>
                <a:cubicBezTo>
                  <a:pt x="17459" y="9221"/>
                  <a:pt x="17448" y="9268"/>
                  <a:pt x="17440" y="9329"/>
                </a:cubicBezTo>
                <a:cubicBezTo>
                  <a:pt x="17425" y="9437"/>
                  <a:pt x="17425" y="9444"/>
                  <a:pt x="17452" y="9549"/>
                </a:cubicBezTo>
                <a:cubicBezTo>
                  <a:pt x="17468" y="9609"/>
                  <a:pt x="17480" y="9686"/>
                  <a:pt x="17480" y="9721"/>
                </a:cubicBezTo>
                <a:cubicBezTo>
                  <a:pt x="17480" y="9815"/>
                  <a:pt x="17390" y="10144"/>
                  <a:pt x="17343" y="10224"/>
                </a:cubicBezTo>
                <a:cubicBezTo>
                  <a:pt x="17320" y="10262"/>
                  <a:pt x="17284" y="10294"/>
                  <a:pt x="17263" y="10295"/>
                </a:cubicBezTo>
                <a:cubicBezTo>
                  <a:pt x="17230" y="10296"/>
                  <a:pt x="17228" y="10301"/>
                  <a:pt x="17244" y="10334"/>
                </a:cubicBezTo>
                <a:cubicBezTo>
                  <a:pt x="17254" y="10355"/>
                  <a:pt x="17281" y="10387"/>
                  <a:pt x="17302" y="10409"/>
                </a:cubicBezTo>
                <a:cubicBezTo>
                  <a:pt x="17407" y="10518"/>
                  <a:pt x="17510" y="10166"/>
                  <a:pt x="17512" y="9695"/>
                </a:cubicBezTo>
                <a:cubicBezTo>
                  <a:pt x="17512" y="9499"/>
                  <a:pt x="17487" y="9251"/>
                  <a:pt x="17465" y="9227"/>
                </a:cubicBezTo>
                <a:close/>
                <a:moveTo>
                  <a:pt x="35" y="9660"/>
                </a:moveTo>
                <a:cubicBezTo>
                  <a:pt x="2" y="9671"/>
                  <a:pt x="-10" y="9757"/>
                  <a:pt x="10" y="9840"/>
                </a:cubicBezTo>
                <a:cubicBezTo>
                  <a:pt x="36" y="9949"/>
                  <a:pt x="85" y="9856"/>
                  <a:pt x="73" y="9721"/>
                </a:cubicBezTo>
                <a:cubicBezTo>
                  <a:pt x="68" y="9666"/>
                  <a:pt x="59" y="9651"/>
                  <a:pt x="35" y="9660"/>
                </a:cubicBezTo>
                <a:close/>
                <a:moveTo>
                  <a:pt x="14005" y="9660"/>
                </a:moveTo>
                <a:cubicBezTo>
                  <a:pt x="13971" y="9671"/>
                  <a:pt x="13959" y="9757"/>
                  <a:pt x="13979" y="9840"/>
                </a:cubicBezTo>
                <a:cubicBezTo>
                  <a:pt x="14005" y="9949"/>
                  <a:pt x="14053" y="9856"/>
                  <a:pt x="14041" y="9721"/>
                </a:cubicBezTo>
                <a:cubicBezTo>
                  <a:pt x="14036" y="9666"/>
                  <a:pt x="14028" y="9651"/>
                  <a:pt x="14005" y="9660"/>
                </a:cubicBezTo>
                <a:close/>
                <a:moveTo>
                  <a:pt x="14753" y="10149"/>
                </a:moveTo>
                <a:cubicBezTo>
                  <a:pt x="14748" y="10150"/>
                  <a:pt x="14744" y="10167"/>
                  <a:pt x="14736" y="10202"/>
                </a:cubicBezTo>
                <a:cubicBezTo>
                  <a:pt x="14720" y="10270"/>
                  <a:pt x="14718" y="10271"/>
                  <a:pt x="14700" y="10215"/>
                </a:cubicBezTo>
                <a:cubicBezTo>
                  <a:pt x="14683" y="10160"/>
                  <a:pt x="14682" y="10164"/>
                  <a:pt x="14662" y="10255"/>
                </a:cubicBezTo>
                <a:lnTo>
                  <a:pt x="14642" y="10348"/>
                </a:lnTo>
                <a:lnTo>
                  <a:pt x="14667" y="10418"/>
                </a:lnTo>
                <a:cubicBezTo>
                  <a:pt x="14692" y="10485"/>
                  <a:pt x="14694" y="10484"/>
                  <a:pt x="14713" y="10423"/>
                </a:cubicBezTo>
                <a:cubicBezTo>
                  <a:pt x="14731" y="10365"/>
                  <a:pt x="14734" y="10363"/>
                  <a:pt x="14753" y="10409"/>
                </a:cubicBezTo>
                <a:cubicBezTo>
                  <a:pt x="14773" y="10457"/>
                  <a:pt x="14775" y="10454"/>
                  <a:pt x="14789" y="10361"/>
                </a:cubicBezTo>
                <a:cubicBezTo>
                  <a:pt x="14803" y="10266"/>
                  <a:pt x="14802" y="10261"/>
                  <a:pt x="14777" y="10198"/>
                </a:cubicBezTo>
                <a:cubicBezTo>
                  <a:pt x="14764" y="10165"/>
                  <a:pt x="14758" y="10148"/>
                  <a:pt x="14753" y="10149"/>
                </a:cubicBezTo>
                <a:close/>
                <a:moveTo>
                  <a:pt x="410" y="10573"/>
                </a:moveTo>
                <a:cubicBezTo>
                  <a:pt x="409" y="10567"/>
                  <a:pt x="369" y="10630"/>
                  <a:pt x="322" y="10709"/>
                </a:cubicBezTo>
                <a:cubicBezTo>
                  <a:pt x="264" y="10805"/>
                  <a:pt x="231" y="10882"/>
                  <a:pt x="224" y="10934"/>
                </a:cubicBezTo>
                <a:cubicBezTo>
                  <a:pt x="215" y="11009"/>
                  <a:pt x="219" y="11006"/>
                  <a:pt x="296" y="10873"/>
                </a:cubicBezTo>
                <a:cubicBezTo>
                  <a:pt x="367" y="10752"/>
                  <a:pt x="420" y="10608"/>
                  <a:pt x="410" y="10573"/>
                </a:cubicBezTo>
                <a:close/>
                <a:moveTo>
                  <a:pt x="2684" y="10608"/>
                </a:moveTo>
                <a:cubicBezTo>
                  <a:pt x="2682" y="10603"/>
                  <a:pt x="2643" y="10665"/>
                  <a:pt x="2595" y="10745"/>
                </a:cubicBezTo>
                <a:cubicBezTo>
                  <a:pt x="2538" y="10840"/>
                  <a:pt x="2505" y="10912"/>
                  <a:pt x="2498" y="10965"/>
                </a:cubicBezTo>
                <a:cubicBezTo>
                  <a:pt x="2488" y="11040"/>
                  <a:pt x="2493" y="11036"/>
                  <a:pt x="2570" y="10903"/>
                </a:cubicBezTo>
                <a:cubicBezTo>
                  <a:pt x="2640" y="10783"/>
                  <a:pt x="2694" y="10644"/>
                  <a:pt x="2684" y="10608"/>
                </a:cubicBezTo>
                <a:close/>
                <a:moveTo>
                  <a:pt x="17681" y="11816"/>
                </a:moveTo>
                <a:cubicBezTo>
                  <a:pt x="17668" y="11792"/>
                  <a:pt x="17648" y="11811"/>
                  <a:pt x="17628" y="11883"/>
                </a:cubicBezTo>
                <a:cubicBezTo>
                  <a:pt x="17596" y="11995"/>
                  <a:pt x="17596" y="12144"/>
                  <a:pt x="17629" y="12196"/>
                </a:cubicBezTo>
                <a:cubicBezTo>
                  <a:pt x="17659" y="12243"/>
                  <a:pt x="17656" y="12268"/>
                  <a:pt x="17594" y="12438"/>
                </a:cubicBezTo>
                <a:cubicBezTo>
                  <a:pt x="17567" y="12511"/>
                  <a:pt x="17550" y="12571"/>
                  <a:pt x="17556" y="12571"/>
                </a:cubicBezTo>
                <a:cubicBezTo>
                  <a:pt x="17571" y="12571"/>
                  <a:pt x="17638" y="12418"/>
                  <a:pt x="17661" y="12333"/>
                </a:cubicBezTo>
                <a:cubicBezTo>
                  <a:pt x="17674" y="12283"/>
                  <a:pt x="17686" y="12269"/>
                  <a:pt x="17700" y="12284"/>
                </a:cubicBezTo>
                <a:cubicBezTo>
                  <a:pt x="17723" y="12309"/>
                  <a:pt x="17728" y="12242"/>
                  <a:pt x="17709" y="12174"/>
                </a:cubicBezTo>
                <a:cubicBezTo>
                  <a:pt x="17702" y="12151"/>
                  <a:pt x="17698" y="12080"/>
                  <a:pt x="17700" y="12015"/>
                </a:cubicBezTo>
                <a:cubicBezTo>
                  <a:pt x="17702" y="11909"/>
                  <a:pt x="17694" y="11841"/>
                  <a:pt x="17681" y="11816"/>
                </a:cubicBezTo>
                <a:close/>
                <a:moveTo>
                  <a:pt x="14578" y="12002"/>
                </a:moveTo>
                <a:cubicBezTo>
                  <a:pt x="14566" y="12002"/>
                  <a:pt x="14421" y="12269"/>
                  <a:pt x="14415" y="12302"/>
                </a:cubicBezTo>
                <a:cubicBezTo>
                  <a:pt x="14405" y="12357"/>
                  <a:pt x="14415" y="12346"/>
                  <a:pt x="14496" y="12205"/>
                </a:cubicBezTo>
                <a:cubicBezTo>
                  <a:pt x="14561" y="12089"/>
                  <a:pt x="14596" y="12002"/>
                  <a:pt x="14578" y="12002"/>
                </a:cubicBezTo>
                <a:close/>
                <a:moveTo>
                  <a:pt x="14578" y="12205"/>
                </a:moveTo>
                <a:cubicBezTo>
                  <a:pt x="14566" y="12205"/>
                  <a:pt x="14421" y="12472"/>
                  <a:pt x="14415" y="12505"/>
                </a:cubicBezTo>
                <a:cubicBezTo>
                  <a:pt x="14405" y="12559"/>
                  <a:pt x="14415" y="12544"/>
                  <a:pt x="14496" y="12403"/>
                </a:cubicBezTo>
                <a:cubicBezTo>
                  <a:pt x="14561" y="12288"/>
                  <a:pt x="14596" y="12205"/>
                  <a:pt x="14578" y="12205"/>
                </a:cubicBezTo>
                <a:close/>
                <a:moveTo>
                  <a:pt x="5420" y="12288"/>
                </a:moveTo>
                <a:lnTo>
                  <a:pt x="5406" y="12394"/>
                </a:lnTo>
                <a:cubicBezTo>
                  <a:pt x="5390" y="12520"/>
                  <a:pt x="5373" y="12538"/>
                  <a:pt x="5365" y="12434"/>
                </a:cubicBezTo>
                <a:cubicBezTo>
                  <a:pt x="5360" y="12369"/>
                  <a:pt x="5359" y="12370"/>
                  <a:pt x="5345" y="12474"/>
                </a:cubicBezTo>
                <a:cubicBezTo>
                  <a:pt x="5326" y="12615"/>
                  <a:pt x="5303" y="12621"/>
                  <a:pt x="5296" y="12487"/>
                </a:cubicBezTo>
                <a:cubicBezTo>
                  <a:pt x="5292" y="12404"/>
                  <a:pt x="5289" y="12397"/>
                  <a:pt x="5283" y="12447"/>
                </a:cubicBezTo>
                <a:cubicBezTo>
                  <a:pt x="5279" y="12481"/>
                  <a:pt x="5277" y="12552"/>
                  <a:pt x="5277" y="12606"/>
                </a:cubicBezTo>
                <a:cubicBezTo>
                  <a:pt x="5277" y="12686"/>
                  <a:pt x="5282" y="12707"/>
                  <a:pt x="5300" y="12707"/>
                </a:cubicBezTo>
                <a:cubicBezTo>
                  <a:pt x="5312" y="12707"/>
                  <a:pt x="5329" y="12684"/>
                  <a:pt x="5339" y="12659"/>
                </a:cubicBezTo>
                <a:cubicBezTo>
                  <a:pt x="5349" y="12634"/>
                  <a:pt x="5364" y="12620"/>
                  <a:pt x="5373" y="12628"/>
                </a:cubicBezTo>
                <a:cubicBezTo>
                  <a:pt x="5398" y="12651"/>
                  <a:pt x="5421" y="12545"/>
                  <a:pt x="5420" y="12407"/>
                </a:cubicBezTo>
                <a:lnTo>
                  <a:pt x="5420" y="12288"/>
                </a:lnTo>
                <a:close/>
                <a:moveTo>
                  <a:pt x="16108" y="12619"/>
                </a:moveTo>
                <a:cubicBezTo>
                  <a:pt x="16095" y="12594"/>
                  <a:pt x="16075" y="12613"/>
                  <a:pt x="16055" y="12685"/>
                </a:cubicBezTo>
                <a:cubicBezTo>
                  <a:pt x="16023" y="12798"/>
                  <a:pt x="16023" y="12951"/>
                  <a:pt x="16056" y="13003"/>
                </a:cubicBezTo>
                <a:cubicBezTo>
                  <a:pt x="16086" y="13050"/>
                  <a:pt x="16083" y="13070"/>
                  <a:pt x="16021" y="13241"/>
                </a:cubicBezTo>
                <a:cubicBezTo>
                  <a:pt x="15994" y="13314"/>
                  <a:pt x="15977" y="13378"/>
                  <a:pt x="15983" y="13378"/>
                </a:cubicBezTo>
                <a:cubicBezTo>
                  <a:pt x="15998" y="13378"/>
                  <a:pt x="16065" y="13225"/>
                  <a:pt x="16088" y="13140"/>
                </a:cubicBezTo>
                <a:cubicBezTo>
                  <a:pt x="16101" y="13090"/>
                  <a:pt x="16113" y="13076"/>
                  <a:pt x="16127" y="13091"/>
                </a:cubicBezTo>
                <a:cubicBezTo>
                  <a:pt x="16149" y="13116"/>
                  <a:pt x="16154" y="13049"/>
                  <a:pt x="16134" y="12981"/>
                </a:cubicBezTo>
                <a:cubicBezTo>
                  <a:pt x="16128" y="12958"/>
                  <a:pt x="16124" y="12887"/>
                  <a:pt x="16126" y="12822"/>
                </a:cubicBezTo>
                <a:cubicBezTo>
                  <a:pt x="16128" y="12716"/>
                  <a:pt x="16121" y="12644"/>
                  <a:pt x="16108" y="12619"/>
                </a:cubicBezTo>
                <a:close/>
                <a:moveTo>
                  <a:pt x="4918" y="12646"/>
                </a:moveTo>
                <a:cubicBezTo>
                  <a:pt x="4908" y="12652"/>
                  <a:pt x="4897" y="12672"/>
                  <a:pt x="4889" y="12712"/>
                </a:cubicBezTo>
                <a:cubicBezTo>
                  <a:pt x="4869" y="12813"/>
                  <a:pt x="4869" y="12995"/>
                  <a:pt x="4891" y="13038"/>
                </a:cubicBezTo>
                <a:cubicBezTo>
                  <a:pt x="4922" y="13101"/>
                  <a:pt x="4964" y="13022"/>
                  <a:pt x="4974" y="12884"/>
                </a:cubicBezTo>
                <a:cubicBezTo>
                  <a:pt x="4985" y="12736"/>
                  <a:pt x="4950" y="12625"/>
                  <a:pt x="4918" y="12646"/>
                </a:cubicBezTo>
                <a:close/>
                <a:moveTo>
                  <a:pt x="17048" y="12685"/>
                </a:moveTo>
                <a:cubicBezTo>
                  <a:pt x="17035" y="12661"/>
                  <a:pt x="17016" y="12684"/>
                  <a:pt x="16995" y="12756"/>
                </a:cubicBezTo>
                <a:cubicBezTo>
                  <a:pt x="16963" y="12868"/>
                  <a:pt x="16964" y="13017"/>
                  <a:pt x="16997" y="13069"/>
                </a:cubicBezTo>
                <a:cubicBezTo>
                  <a:pt x="17026" y="13116"/>
                  <a:pt x="17022" y="13141"/>
                  <a:pt x="16960" y="13312"/>
                </a:cubicBezTo>
                <a:cubicBezTo>
                  <a:pt x="16934" y="13385"/>
                  <a:pt x="16918" y="13444"/>
                  <a:pt x="16923" y="13444"/>
                </a:cubicBezTo>
                <a:cubicBezTo>
                  <a:pt x="16938" y="13444"/>
                  <a:pt x="17005" y="13291"/>
                  <a:pt x="17028" y="13206"/>
                </a:cubicBezTo>
                <a:cubicBezTo>
                  <a:pt x="17041" y="13157"/>
                  <a:pt x="17052" y="13142"/>
                  <a:pt x="17066" y="13157"/>
                </a:cubicBezTo>
                <a:cubicBezTo>
                  <a:pt x="17089" y="13183"/>
                  <a:pt x="17094" y="13115"/>
                  <a:pt x="17075" y="13047"/>
                </a:cubicBezTo>
                <a:cubicBezTo>
                  <a:pt x="17068" y="13025"/>
                  <a:pt x="17064" y="12953"/>
                  <a:pt x="17066" y="12888"/>
                </a:cubicBezTo>
                <a:cubicBezTo>
                  <a:pt x="17069" y="12783"/>
                  <a:pt x="17062" y="12710"/>
                  <a:pt x="17048" y="12685"/>
                </a:cubicBezTo>
                <a:close/>
                <a:moveTo>
                  <a:pt x="5446" y="12716"/>
                </a:moveTo>
                <a:cubicBezTo>
                  <a:pt x="5440" y="12693"/>
                  <a:pt x="5269" y="13012"/>
                  <a:pt x="5264" y="13056"/>
                </a:cubicBezTo>
                <a:cubicBezTo>
                  <a:pt x="5260" y="13091"/>
                  <a:pt x="5287" y="13059"/>
                  <a:pt x="5346" y="12954"/>
                </a:cubicBezTo>
                <a:cubicBezTo>
                  <a:pt x="5423" y="12821"/>
                  <a:pt x="5454" y="12744"/>
                  <a:pt x="5446" y="12716"/>
                </a:cubicBezTo>
                <a:close/>
                <a:moveTo>
                  <a:pt x="3244" y="12813"/>
                </a:moveTo>
                <a:cubicBezTo>
                  <a:pt x="3240" y="12809"/>
                  <a:pt x="3237" y="12825"/>
                  <a:pt x="3229" y="12857"/>
                </a:cubicBezTo>
                <a:cubicBezTo>
                  <a:pt x="3213" y="12930"/>
                  <a:pt x="3213" y="12914"/>
                  <a:pt x="3243" y="13612"/>
                </a:cubicBezTo>
                <a:cubicBezTo>
                  <a:pt x="3270" y="14220"/>
                  <a:pt x="3268" y="14293"/>
                  <a:pt x="3237" y="14379"/>
                </a:cubicBezTo>
                <a:cubicBezTo>
                  <a:pt x="3216" y="14436"/>
                  <a:pt x="3198" y="14450"/>
                  <a:pt x="3137" y="14450"/>
                </a:cubicBezTo>
                <a:cubicBezTo>
                  <a:pt x="3076" y="14450"/>
                  <a:pt x="3058" y="14463"/>
                  <a:pt x="3037" y="14520"/>
                </a:cubicBezTo>
                <a:cubicBezTo>
                  <a:pt x="3009" y="14597"/>
                  <a:pt x="2969" y="14843"/>
                  <a:pt x="2979" y="14878"/>
                </a:cubicBezTo>
                <a:cubicBezTo>
                  <a:pt x="2983" y="14890"/>
                  <a:pt x="3010" y="14925"/>
                  <a:pt x="3040" y="14953"/>
                </a:cubicBezTo>
                <a:cubicBezTo>
                  <a:pt x="3074" y="14984"/>
                  <a:pt x="3094" y="15020"/>
                  <a:pt x="3094" y="15050"/>
                </a:cubicBezTo>
                <a:cubicBezTo>
                  <a:pt x="3094" y="15218"/>
                  <a:pt x="2814" y="15313"/>
                  <a:pt x="2757" y="15164"/>
                </a:cubicBezTo>
                <a:cubicBezTo>
                  <a:pt x="2717" y="15059"/>
                  <a:pt x="2708" y="14945"/>
                  <a:pt x="2727" y="14758"/>
                </a:cubicBezTo>
                <a:cubicBezTo>
                  <a:pt x="2748" y="14551"/>
                  <a:pt x="2742" y="14542"/>
                  <a:pt x="2714" y="14741"/>
                </a:cubicBezTo>
                <a:cubicBezTo>
                  <a:pt x="2668" y="15068"/>
                  <a:pt x="2692" y="15341"/>
                  <a:pt x="2772" y="15416"/>
                </a:cubicBezTo>
                <a:cubicBezTo>
                  <a:pt x="2899" y="15534"/>
                  <a:pt x="3092" y="15327"/>
                  <a:pt x="3132" y="15032"/>
                </a:cubicBezTo>
                <a:cubicBezTo>
                  <a:pt x="3151" y="14891"/>
                  <a:pt x="3146" y="14866"/>
                  <a:pt x="3089" y="14829"/>
                </a:cubicBezTo>
                <a:cubicBezTo>
                  <a:pt x="3071" y="14817"/>
                  <a:pt x="3048" y="14794"/>
                  <a:pt x="3039" y="14776"/>
                </a:cubicBezTo>
                <a:cubicBezTo>
                  <a:pt x="3023" y="14747"/>
                  <a:pt x="3022" y="14737"/>
                  <a:pt x="3035" y="14692"/>
                </a:cubicBezTo>
                <a:cubicBezTo>
                  <a:pt x="3044" y="14659"/>
                  <a:pt x="3079" y="14633"/>
                  <a:pt x="3140" y="14617"/>
                </a:cubicBezTo>
                <a:cubicBezTo>
                  <a:pt x="3189" y="14604"/>
                  <a:pt x="3235" y="14584"/>
                  <a:pt x="3242" y="14569"/>
                </a:cubicBezTo>
                <a:cubicBezTo>
                  <a:pt x="3282" y="14482"/>
                  <a:pt x="3291" y="14132"/>
                  <a:pt x="3267" y="13572"/>
                </a:cubicBezTo>
                <a:cubicBezTo>
                  <a:pt x="3252" y="13230"/>
                  <a:pt x="3254" y="13135"/>
                  <a:pt x="3277" y="13043"/>
                </a:cubicBezTo>
                <a:cubicBezTo>
                  <a:pt x="3288" y="13001"/>
                  <a:pt x="3286" y="12972"/>
                  <a:pt x="3267" y="12888"/>
                </a:cubicBezTo>
                <a:cubicBezTo>
                  <a:pt x="3256" y="12839"/>
                  <a:pt x="3249" y="12818"/>
                  <a:pt x="3244" y="12813"/>
                </a:cubicBezTo>
                <a:close/>
                <a:moveTo>
                  <a:pt x="14917" y="12813"/>
                </a:moveTo>
                <a:cubicBezTo>
                  <a:pt x="14911" y="12811"/>
                  <a:pt x="14906" y="12831"/>
                  <a:pt x="14900" y="12875"/>
                </a:cubicBezTo>
                <a:cubicBezTo>
                  <a:pt x="14892" y="12927"/>
                  <a:pt x="14893" y="13002"/>
                  <a:pt x="14905" y="13184"/>
                </a:cubicBezTo>
                <a:cubicBezTo>
                  <a:pt x="14922" y="13455"/>
                  <a:pt x="14935" y="14088"/>
                  <a:pt x="14925" y="14225"/>
                </a:cubicBezTo>
                <a:cubicBezTo>
                  <a:pt x="14917" y="14331"/>
                  <a:pt x="14867" y="14449"/>
                  <a:pt x="14829" y="14450"/>
                </a:cubicBezTo>
                <a:cubicBezTo>
                  <a:pt x="14811" y="14450"/>
                  <a:pt x="14791" y="14410"/>
                  <a:pt x="14772" y="14344"/>
                </a:cubicBezTo>
                <a:lnTo>
                  <a:pt x="14743" y="14242"/>
                </a:lnTo>
                <a:lnTo>
                  <a:pt x="14717" y="14335"/>
                </a:lnTo>
                <a:cubicBezTo>
                  <a:pt x="14698" y="14396"/>
                  <a:pt x="14675" y="14429"/>
                  <a:pt x="14646" y="14441"/>
                </a:cubicBezTo>
                <a:cubicBezTo>
                  <a:pt x="14608" y="14456"/>
                  <a:pt x="14600" y="14445"/>
                  <a:pt x="14579" y="14366"/>
                </a:cubicBezTo>
                <a:cubicBezTo>
                  <a:pt x="14564" y="14308"/>
                  <a:pt x="14550" y="14192"/>
                  <a:pt x="14540" y="14039"/>
                </a:cubicBezTo>
                <a:cubicBezTo>
                  <a:pt x="14520" y="13739"/>
                  <a:pt x="14497" y="13194"/>
                  <a:pt x="14497" y="13043"/>
                </a:cubicBezTo>
                <a:cubicBezTo>
                  <a:pt x="14497" y="12966"/>
                  <a:pt x="14493" y="12937"/>
                  <a:pt x="14487" y="12959"/>
                </a:cubicBezTo>
                <a:cubicBezTo>
                  <a:pt x="14482" y="12977"/>
                  <a:pt x="14475" y="13134"/>
                  <a:pt x="14473" y="13307"/>
                </a:cubicBezTo>
                <a:cubicBezTo>
                  <a:pt x="14468" y="13648"/>
                  <a:pt x="14450" y="14003"/>
                  <a:pt x="14438" y="14031"/>
                </a:cubicBezTo>
                <a:cubicBezTo>
                  <a:pt x="14433" y="14040"/>
                  <a:pt x="14422" y="13999"/>
                  <a:pt x="14414" y="13938"/>
                </a:cubicBezTo>
                <a:cubicBezTo>
                  <a:pt x="14376" y="13683"/>
                  <a:pt x="14287" y="13383"/>
                  <a:pt x="14201" y="13228"/>
                </a:cubicBezTo>
                <a:cubicBezTo>
                  <a:pt x="14150" y="13135"/>
                  <a:pt x="14141" y="13154"/>
                  <a:pt x="14141" y="13343"/>
                </a:cubicBezTo>
                <a:cubicBezTo>
                  <a:pt x="14141" y="13505"/>
                  <a:pt x="14142" y="13511"/>
                  <a:pt x="14181" y="13581"/>
                </a:cubicBezTo>
                <a:cubicBezTo>
                  <a:pt x="14214" y="13639"/>
                  <a:pt x="14226" y="13644"/>
                  <a:pt x="14241" y="13612"/>
                </a:cubicBezTo>
                <a:cubicBezTo>
                  <a:pt x="14263" y="13562"/>
                  <a:pt x="14289" y="13622"/>
                  <a:pt x="14353" y="13854"/>
                </a:cubicBezTo>
                <a:cubicBezTo>
                  <a:pt x="14413" y="14072"/>
                  <a:pt x="14427" y="14185"/>
                  <a:pt x="14406" y="14295"/>
                </a:cubicBezTo>
                <a:cubicBezTo>
                  <a:pt x="14383" y="14417"/>
                  <a:pt x="14333" y="14552"/>
                  <a:pt x="14255" y="14692"/>
                </a:cubicBezTo>
                <a:cubicBezTo>
                  <a:pt x="14216" y="14761"/>
                  <a:pt x="14187" y="14815"/>
                  <a:pt x="14190" y="14816"/>
                </a:cubicBezTo>
                <a:cubicBezTo>
                  <a:pt x="14193" y="14816"/>
                  <a:pt x="14221" y="14801"/>
                  <a:pt x="14252" y="14780"/>
                </a:cubicBezTo>
                <a:cubicBezTo>
                  <a:pt x="14365" y="14708"/>
                  <a:pt x="14422" y="14512"/>
                  <a:pt x="14453" y="14088"/>
                </a:cubicBezTo>
                <a:cubicBezTo>
                  <a:pt x="14476" y="13766"/>
                  <a:pt x="14476" y="13773"/>
                  <a:pt x="14489" y="13788"/>
                </a:cubicBezTo>
                <a:cubicBezTo>
                  <a:pt x="14496" y="13796"/>
                  <a:pt x="14506" y="13913"/>
                  <a:pt x="14512" y="14053"/>
                </a:cubicBezTo>
                <a:cubicBezTo>
                  <a:pt x="14534" y="14551"/>
                  <a:pt x="14548" y="14618"/>
                  <a:pt x="14628" y="14617"/>
                </a:cubicBezTo>
                <a:cubicBezTo>
                  <a:pt x="14662" y="14617"/>
                  <a:pt x="14681" y="14593"/>
                  <a:pt x="14703" y="14533"/>
                </a:cubicBezTo>
                <a:lnTo>
                  <a:pt x="14732" y="14454"/>
                </a:lnTo>
                <a:lnTo>
                  <a:pt x="14757" y="14529"/>
                </a:lnTo>
                <a:cubicBezTo>
                  <a:pt x="14782" y="14603"/>
                  <a:pt x="14787" y="14608"/>
                  <a:pt x="15035" y="14608"/>
                </a:cubicBezTo>
                <a:cubicBezTo>
                  <a:pt x="15282" y="14609"/>
                  <a:pt x="15289" y="14608"/>
                  <a:pt x="15318" y="14533"/>
                </a:cubicBezTo>
                <a:lnTo>
                  <a:pt x="15347" y="14454"/>
                </a:lnTo>
                <a:lnTo>
                  <a:pt x="15373" y="14538"/>
                </a:lnTo>
                <a:cubicBezTo>
                  <a:pt x="15408" y="14642"/>
                  <a:pt x="15471" y="14646"/>
                  <a:pt x="15507" y="14547"/>
                </a:cubicBezTo>
                <a:lnTo>
                  <a:pt x="15532" y="14476"/>
                </a:lnTo>
                <a:lnTo>
                  <a:pt x="15557" y="14547"/>
                </a:lnTo>
                <a:cubicBezTo>
                  <a:pt x="15593" y="14644"/>
                  <a:pt x="15640" y="14635"/>
                  <a:pt x="15677" y="14525"/>
                </a:cubicBezTo>
                <a:cubicBezTo>
                  <a:pt x="15707" y="14438"/>
                  <a:pt x="15708" y="14437"/>
                  <a:pt x="15720" y="14498"/>
                </a:cubicBezTo>
                <a:cubicBezTo>
                  <a:pt x="15728" y="14533"/>
                  <a:pt x="15734" y="14576"/>
                  <a:pt x="15734" y="14591"/>
                </a:cubicBezTo>
                <a:cubicBezTo>
                  <a:pt x="15734" y="14648"/>
                  <a:pt x="15786" y="14614"/>
                  <a:pt x="15809" y="14542"/>
                </a:cubicBezTo>
                <a:lnTo>
                  <a:pt x="15833" y="14463"/>
                </a:lnTo>
                <a:lnTo>
                  <a:pt x="15846" y="14542"/>
                </a:lnTo>
                <a:cubicBezTo>
                  <a:pt x="15858" y="14601"/>
                  <a:pt x="15870" y="14617"/>
                  <a:pt x="15902" y="14617"/>
                </a:cubicBezTo>
                <a:cubicBezTo>
                  <a:pt x="15938" y="14617"/>
                  <a:pt x="15948" y="14600"/>
                  <a:pt x="15970" y="14498"/>
                </a:cubicBezTo>
                <a:cubicBezTo>
                  <a:pt x="16000" y="14363"/>
                  <a:pt x="16009" y="14358"/>
                  <a:pt x="16052" y="14450"/>
                </a:cubicBezTo>
                <a:cubicBezTo>
                  <a:pt x="16093" y="14536"/>
                  <a:pt x="16110" y="14532"/>
                  <a:pt x="16136" y="14436"/>
                </a:cubicBezTo>
                <a:cubicBezTo>
                  <a:pt x="16153" y="14370"/>
                  <a:pt x="16156" y="14335"/>
                  <a:pt x="16151" y="14194"/>
                </a:cubicBezTo>
                <a:cubicBezTo>
                  <a:pt x="16143" y="13988"/>
                  <a:pt x="16124" y="13880"/>
                  <a:pt x="16096" y="13881"/>
                </a:cubicBezTo>
                <a:cubicBezTo>
                  <a:pt x="16065" y="13881"/>
                  <a:pt x="16057" y="13907"/>
                  <a:pt x="16018" y="14137"/>
                </a:cubicBezTo>
                <a:cubicBezTo>
                  <a:pt x="15979" y="14372"/>
                  <a:pt x="15953" y="14450"/>
                  <a:pt x="15913" y="14450"/>
                </a:cubicBezTo>
                <a:cubicBezTo>
                  <a:pt x="15885" y="14450"/>
                  <a:pt x="15839" y="14320"/>
                  <a:pt x="15839" y="14242"/>
                </a:cubicBezTo>
                <a:cubicBezTo>
                  <a:pt x="15839" y="14219"/>
                  <a:pt x="15827" y="14252"/>
                  <a:pt x="15812" y="14313"/>
                </a:cubicBezTo>
                <a:cubicBezTo>
                  <a:pt x="15782" y="14439"/>
                  <a:pt x="15754" y="14441"/>
                  <a:pt x="15739" y="14322"/>
                </a:cubicBezTo>
                <a:cubicBezTo>
                  <a:pt x="15727" y="14223"/>
                  <a:pt x="15719" y="14228"/>
                  <a:pt x="15680" y="14348"/>
                </a:cubicBezTo>
                <a:cubicBezTo>
                  <a:pt x="15636" y="14482"/>
                  <a:pt x="15608" y="14478"/>
                  <a:pt x="15575" y="14335"/>
                </a:cubicBezTo>
                <a:lnTo>
                  <a:pt x="15549" y="14220"/>
                </a:lnTo>
                <a:lnTo>
                  <a:pt x="15518" y="14335"/>
                </a:lnTo>
                <a:cubicBezTo>
                  <a:pt x="15477" y="14489"/>
                  <a:pt x="15429" y="14491"/>
                  <a:pt x="15387" y="14344"/>
                </a:cubicBezTo>
                <a:lnTo>
                  <a:pt x="15357" y="14242"/>
                </a:lnTo>
                <a:lnTo>
                  <a:pt x="15330" y="14335"/>
                </a:lnTo>
                <a:cubicBezTo>
                  <a:pt x="15308" y="14409"/>
                  <a:pt x="15292" y="14429"/>
                  <a:pt x="15246" y="14441"/>
                </a:cubicBezTo>
                <a:cubicBezTo>
                  <a:pt x="15162" y="14462"/>
                  <a:pt x="15153" y="14446"/>
                  <a:pt x="15182" y="14295"/>
                </a:cubicBezTo>
                <a:cubicBezTo>
                  <a:pt x="15242" y="13990"/>
                  <a:pt x="15183" y="13716"/>
                  <a:pt x="15085" y="13845"/>
                </a:cubicBezTo>
                <a:cubicBezTo>
                  <a:pt x="15070" y="13865"/>
                  <a:pt x="15036" y="13941"/>
                  <a:pt x="15008" y="14013"/>
                </a:cubicBezTo>
                <a:cubicBezTo>
                  <a:pt x="14980" y="14087"/>
                  <a:pt x="14956" y="14133"/>
                  <a:pt x="14953" y="14114"/>
                </a:cubicBezTo>
                <a:cubicBezTo>
                  <a:pt x="14949" y="14096"/>
                  <a:pt x="14949" y="14064"/>
                  <a:pt x="14953" y="14044"/>
                </a:cubicBezTo>
                <a:cubicBezTo>
                  <a:pt x="14956" y="14024"/>
                  <a:pt x="14953" y="13810"/>
                  <a:pt x="14946" y="13572"/>
                </a:cubicBezTo>
                <a:cubicBezTo>
                  <a:pt x="14936" y="13220"/>
                  <a:pt x="14936" y="13126"/>
                  <a:pt x="14946" y="13060"/>
                </a:cubicBezTo>
                <a:cubicBezTo>
                  <a:pt x="14957" y="12991"/>
                  <a:pt x="14957" y="12966"/>
                  <a:pt x="14941" y="12893"/>
                </a:cubicBezTo>
                <a:cubicBezTo>
                  <a:pt x="14930" y="12840"/>
                  <a:pt x="14923" y="12816"/>
                  <a:pt x="14917" y="12813"/>
                </a:cubicBezTo>
                <a:close/>
                <a:moveTo>
                  <a:pt x="3432" y="12968"/>
                </a:moveTo>
                <a:lnTo>
                  <a:pt x="3412" y="13038"/>
                </a:lnTo>
                <a:cubicBezTo>
                  <a:pt x="3393" y="13105"/>
                  <a:pt x="3392" y="13119"/>
                  <a:pt x="3405" y="13603"/>
                </a:cubicBezTo>
                <a:cubicBezTo>
                  <a:pt x="3412" y="13875"/>
                  <a:pt x="3420" y="14224"/>
                  <a:pt x="3422" y="14379"/>
                </a:cubicBezTo>
                <a:cubicBezTo>
                  <a:pt x="3426" y="14605"/>
                  <a:pt x="3430" y="14646"/>
                  <a:pt x="3439" y="14595"/>
                </a:cubicBezTo>
                <a:cubicBezTo>
                  <a:pt x="3451" y="14519"/>
                  <a:pt x="3451" y="14174"/>
                  <a:pt x="3440" y="13484"/>
                </a:cubicBezTo>
                <a:lnTo>
                  <a:pt x="3432" y="12968"/>
                </a:lnTo>
                <a:close/>
                <a:moveTo>
                  <a:pt x="12312" y="12990"/>
                </a:moveTo>
                <a:cubicBezTo>
                  <a:pt x="12307" y="12991"/>
                  <a:pt x="12304" y="13011"/>
                  <a:pt x="12299" y="13043"/>
                </a:cubicBezTo>
                <a:cubicBezTo>
                  <a:pt x="12287" y="13123"/>
                  <a:pt x="12273" y="13124"/>
                  <a:pt x="12251" y="13056"/>
                </a:cubicBezTo>
                <a:cubicBezTo>
                  <a:pt x="12237" y="13010"/>
                  <a:pt x="12233" y="13015"/>
                  <a:pt x="12217" y="13078"/>
                </a:cubicBezTo>
                <a:cubicBezTo>
                  <a:pt x="12199" y="13147"/>
                  <a:pt x="12200" y="13148"/>
                  <a:pt x="12223" y="13210"/>
                </a:cubicBezTo>
                <a:cubicBezTo>
                  <a:pt x="12253" y="13290"/>
                  <a:pt x="12254" y="13290"/>
                  <a:pt x="12269" y="13206"/>
                </a:cubicBezTo>
                <a:cubicBezTo>
                  <a:pt x="12281" y="13139"/>
                  <a:pt x="12282" y="13138"/>
                  <a:pt x="12306" y="13193"/>
                </a:cubicBezTo>
                <a:cubicBezTo>
                  <a:pt x="12330" y="13247"/>
                  <a:pt x="12332" y="13246"/>
                  <a:pt x="12344" y="13188"/>
                </a:cubicBezTo>
                <a:cubicBezTo>
                  <a:pt x="12362" y="13105"/>
                  <a:pt x="12360" y="13092"/>
                  <a:pt x="12333" y="13029"/>
                </a:cubicBezTo>
                <a:cubicBezTo>
                  <a:pt x="12322" y="13004"/>
                  <a:pt x="12316" y="12988"/>
                  <a:pt x="12312" y="12990"/>
                </a:cubicBezTo>
                <a:close/>
                <a:moveTo>
                  <a:pt x="770" y="13012"/>
                </a:moveTo>
                <a:cubicBezTo>
                  <a:pt x="763" y="13011"/>
                  <a:pt x="756" y="13046"/>
                  <a:pt x="750" y="13113"/>
                </a:cubicBezTo>
                <a:cubicBezTo>
                  <a:pt x="740" y="13209"/>
                  <a:pt x="743" y="13247"/>
                  <a:pt x="777" y="13497"/>
                </a:cubicBezTo>
                <a:cubicBezTo>
                  <a:pt x="822" y="13815"/>
                  <a:pt x="854" y="14217"/>
                  <a:pt x="854" y="14454"/>
                </a:cubicBezTo>
                <a:cubicBezTo>
                  <a:pt x="854" y="14664"/>
                  <a:pt x="870" y="14664"/>
                  <a:pt x="878" y="14454"/>
                </a:cubicBezTo>
                <a:cubicBezTo>
                  <a:pt x="891" y="14136"/>
                  <a:pt x="845" y="13392"/>
                  <a:pt x="796" y="13118"/>
                </a:cubicBezTo>
                <a:cubicBezTo>
                  <a:pt x="784" y="13049"/>
                  <a:pt x="777" y="13012"/>
                  <a:pt x="770" y="13012"/>
                </a:cubicBezTo>
                <a:close/>
                <a:moveTo>
                  <a:pt x="3839" y="13012"/>
                </a:moveTo>
                <a:cubicBezTo>
                  <a:pt x="3832" y="13011"/>
                  <a:pt x="3827" y="13046"/>
                  <a:pt x="3820" y="13113"/>
                </a:cubicBezTo>
                <a:cubicBezTo>
                  <a:pt x="3810" y="13209"/>
                  <a:pt x="3813" y="13247"/>
                  <a:pt x="3848" y="13497"/>
                </a:cubicBezTo>
                <a:cubicBezTo>
                  <a:pt x="3892" y="13815"/>
                  <a:pt x="3925" y="14217"/>
                  <a:pt x="3925" y="14454"/>
                </a:cubicBezTo>
                <a:cubicBezTo>
                  <a:pt x="3925" y="14664"/>
                  <a:pt x="3939" y="14664"/>
                  <a:pt x="3948" y="14454"/>
                </a:cubicBezTo>
                <a:cubicBezTo>
                  <a:pt x="3960" y="14136"/>
                  <a:pt x="3915" y="13392"/>
                  <a:pt x="3867" y="13118"/>
                </a:cubicBezTo>
                <a:cubicBezTo>
                  <a:pt x="3855" y="13049"/>
                  <a:pt x="3846" y="13012"/>
                  <a:pt x="3839" y="13012"/>
                </a:cubicBezTo>
                <a:close/>
                <a:moveTo>
                  <a:pt x="17629" y="13012"/>
                </a:moveTo>
                <a:cubicBezTo>
                  <a:pt x="17634" y="12969"/>
                  <a:pt x="17631" y="12971"/>
                  <a:pt x="17615" y="13021"/>
                </a:cubicBezTo>
                <a:cubicBezTo>
                  <a:pt x="17591" y="13097"/>
                  <a:pt x="17589" y="13275"/>
                  <a:pt x="17609" y="13894"/>
                </a:cubicBezTo>
                <a:cubicBezTo>
                  <a:pt x="17617" y="14134"/>
                  <a:pt x="17624" y="14403"/>
                  <a:pt x="17624" y="14494"/>
                </a:cubicBezTo>
                <a:cubicBezTo>
                  <a:pt x="17624" y="14584"/>
                  <a:pt x="17627" y="14651"/>
                  <a:pt x="17630" y="14639"/>
                </a:cubicBezTo>
                <a:cubicBezTo>
                  <a:pt x="17648" y="14578"/>
                  <a:pt x="17650" y="14246"/>
                  <a:pt x="17637" y="13682"/>
                </a:cubicBezTo>
                <a:cubicBezTo>
                  <a:pt x="17629" y="13344"/>
                  <a:pt x="17626" y="13041"/>
                  <a:pt x="17629" y="13012"/>
                </a:cubicBezTo>
                <a:close/>
                <a:moveTo>
                  <a:pt x="5845" y="13021"/>
                </a:moveTo>
                <a:cubicBezTo>
                  <a:pt x="5849" y="12996"/>
                  <a:pt x="5828" y="13015"/>
                  <a:pt x="5778" y="13096"/>
                </a:cubicBezTo>
                <a:cubicBezTo>
                  <a:pt x="5738" y="13161"/>
                  <a:pt x="5699" y="13223"/>
                  <a:pt x="5692" y="13232"/>
                </a:cubicBezTo>
                <a:cubicBezTo>
                  <a:pt x="5686" y="13241"/>
                  <a:pt x="5679" y="13268"/>
                  <a:pt x="5676" y="13294"/>
                </a:cubicBezTo>
                <a:cubicBezTo>
                  <a:pt x="5669" y="13360"/>
                  <a:pt x="5669" y="13360"/>
                  <a:pt x="5760" y="13201"/>
                </a:cubicBezTo>
                <a:cubicBezTo>
                  <a:pt x="5812" y="13113"/>
                  <a:pt x="5841" y="13045"/>
                  <a:pt x="5845" y="13021"/>
                </a:cubicBezTo>
                <a:close/>
                <a:moveTo>
                  <a:pt x="13814" y="13025"/>
                </a:moveTo>
                <a:lnTo>
                  <a:pt x="13795" y="13104"/>
                </a:lnTo>
                <a:cubicBezTo>
                  <a:pt x="13777" y="13180"/>
                  <a:pt x="13777" y="13187"/>
                  <a:pt x="13792" y="13246"/>
                </a:cubicBezTo>
                <a:cubicBezTo>
                  <a:pt x="13813" y="13327"/>
                  <a:pt x="13827" y="13325"/>
                  <a:pt x="13843" y="13237"/>
                </a:cubicBezTo>
                <a:cubicBezTo>
                  <a:pt x="13854" y="13174"/>
                  <a:pt x="13853" y="13158"/>
                  <a:pt x="13835" y="13096"/>
                </a:cubicBezTo>
                <a:lnTo>
                  <a:pt x="13814" y="13025"/>
                </a:lnTo>
                <a:close/>
                <a:moveTo>
                  <a:pt x="12097" y="13038"/>
                </a:moveTo>
                <a:cubicBezTo>
                  <a:pt x="12081" y="13008"/>
                  <a:pt x="12074" y="13014"/>
                  <a:pt x="12059" y="13060"/>
                </a:cubicBezTo>
                <a:cubicBezTo>
                  <a:pt x="12043" y="13111"/>
                  <a:pt x="12037" y="13113"/>
                  <a:pt x="12016" y="13074"/>
                </a:cubicBezTo>
                <a:cubicBezTo>
                  <a:pt x="11995" y="13034"/>
                  <a:pt x="11991" y="13034"/>
                  <a:pt x="11978" y="13091"/>
                </a:cubicBezTo>
                <a:cubicBezTo>
                  <a:pt x="11966" y="13150"/>
                  <a:pt x="11966" y="13165"/>
                  <a:pt x="11990" y="13232"/>
                </a:cubicBezTo>
                <a:lnTo>
                  <a:pt x="12016" y="13307"/>
                </a:lnTo>
                <a:lnTo>
                  <a:pt x="12029" y="13223"/>
                </a:lnTo>
                <a:cubicBezTo>
                  <a:pt x="12041" y="13144"/>
                  <a:pt x="12043" y="13145"/>
                  <a:pt x="12065" y="13197"/>
                </a:cubicBezTo>
                <a:cubicBezTo>
                  <a:pt x="12084" y="13241"/>
                  <a:pt x="12092" y="13239"/>
                  <a:pt x="12103" y="13206"/>
                </a:cubicBezTo>
                <a:cubicBezTo>
                  <a:pt x="12123" y="13148"/>
                  <a:pt x="12120" y="13082"/>
                  <a:pt x="12097" y="13038"/>
                </a:cubicBezTo>
                <a:close/>
                <a:moveTo>
                  <a:pt x="17370" y="13047"/>
                </a:moveTo>
                <a:cubicBezTo>
                  <a:pt x="17360" y="13054"/>
                  <a:pt x="17349" y="13073"/>
                  <a:pt x="17341" y="13113"/>
                </a:cubicBezTo>
                <a:cubicBezTo>
                  <a:pt x="17321" y="13215"/>
                  <a:pt x="17323" y="13397"/>
                  <a:pt x="17344" y="13440"/>
                </a:cubicBezTo>
                <a:cubicBezTo>
                  <a:pt x="17375" y="13503"/>
                  <a:pt x="17417" y="13424"/>
                  <a:pt x="17427" y="13285"/>
                </a:cubicBezTo>
                <a:cubicBezTo>
                  <a:pt x="17438" y="13138"/>
                  <a:pt x="17402" y="13027"/>
                  <a:pt x="17370" y="13047"/>
                </a:cubicBezTo>
                <a:close/>
                <a:moveTo>
                  <a:pt x="1854" y="13056"/>
                </a:moveTo>
                <a:cubicBezTo>
                  <a:pt x="1858" y="13032"/>
                  <a:pt x="1836" y="13051"/>
                  <a:pt x="1786" y="13131"/>
                </a:cubicBezTo>
                <a:cubicBezTo>
                  <a:pt x="1746" y="13196"/>
                  <a:pt x="1708" y="13254"/>
                  <a:pt x="1702" y="13263"/>
                </a:cubicBezTo>
                <a:cubicBezTo>
                  <a:pt x="1695" y="13272"/>
                  <a:pt x="1688" y="13303"/>
                  <a:pt x="1685" y="13329"/>
                </a:cubicBezTo>
                <a:cubicBezTo>
                  <a:pt x="1678" y="13395"/>
                  <a:pt x="1678" y="13395"/>
                  <a:pt x="1770" y="13237"/>
                </a:cubicBezTo>
                <a:cubicBezTo>
                  <a:pt x="1821" y="13148"/>
                  <a:pt x="1851" y="13080"/>
                  <a:pt x="1854" y="13056"/>
                </a:cubicBezTo>
                <a:close/>
                <a:moveTo>
                  <a:pt x="16536" y="13215"/>
                </a:moveTo>
                <a:cubicBezTo>
                  <a:pt x="16525" y="13221"/>
                  <a:pt x="16515" y="13241"/>
                  <a:pt x="16507" y="13281"/>
                </a:cubicBezTo>
                <a:cubicBezTo>
                  <a:pt x="16486" y="13382"/>
                  <a:pt x="16488" y="13564"/>
                  <a:pt x="16509" y="13607"/>
                </a:cubicBezTo>
                <a:cubicBezTo>
                  <a:pt x="16541" y="13670"/>
                  <a:pt x="16583" y="13591"/>
                  <a:pt x="16593" y="13453"/>
                </a:cubicBezTo>
                <a:cubicBezTo>
                  <a:pt x="16603" y="13305"/>
                  <a:pt x="16568" y="13194"/>
                  <a:pt x="16536" y="13215"/>
                </a:cubicBezTo>
                <a:close/>
                <a:moveTo>
                  <a:pt x="2318" y="13276"/>
                </a:moveTo>
                <a:cubicBezTo>
                  <a:pt x="2262" y="13276"/>
                  <a:pt x="2209" y="13587"/>
                  <a:pt x="2200" y="13964"/>
                </a:cubicBezTo>
                <a:cubicBezTo>
                  <a:pt x="2194" y="14226"/>
                  <a:pt x="2200" y="14328"/>
                  <a:pt x="2228" y="14375"/>
                </a:cubicBezTo>
                <a:cubicBezTo>
                  <a:pt x="2282" y="14465"/>
                  <a:pt x="2378" y="14358"/>
                  <a:pt x="2405" y="14176"/>
                </a:cubicBezTo>
                <a:cubicBezTo>
                  <a:pt x="2451" y="13866"/>
                  <a:pt x="2394" y="13276"/>
                  <a:pt x="2318" y="13276"/>
                </a:cubicBezTo>
                <a:close/>
                <a:moveTo>
                  <a:pt x="4312" y="13276"/>
                </a:moveTo>
                <a:cubicBezTo>
                  <a:pt x="4257" y="13276"/>
                  <a:pt x="4204" y="13587"/>
                  <a:pt x="4195" y="13964"/>
                </a:cubicBezTo>
                <a:cubicBezTo>
                  <a:pt x="4189" y="14226"/>
                  <a:pt x="4196" y="14328"/>
                  <a:pt x="4224" y="14375"/>
                </a:cubicBezTo>
                <a:cubicBezTo>
                  <a:pt x="4278" y="14465"/>
                  <a:pt x="4373" y="14358"/>
                  <a:pt x="4400" y="14176"/>
                </a:cubicBezTo>
                <a:cubicBezTo>
                  <a:pt x="4445" y="13866"/>
                  <a:pt x="4388" y="13276"/>
                  <a:pt x="4312" y="13276"/>
                </a:cubicBezTo>
                <a:close/>
                <a:moveTo>
                  <a:pt x="4762" y="13479"/>
                </a:moveTo>
                <a:cubicBezTo>
                  <a:pt x="4747" y="13485"/>
                  <a:pt x="4729" y="13512"/>
                  <a:pt x="4715" y="13559"/>
                </a:cubicBezTo>
                <a:cubicBezTo>
                  <a:pt x="4688" y="13653"/>
                  <a:pt x="4685" y="13752"/>
                  <a:pt x="4706" y="13815"/>
                </a:cubicBezTo>
                <a:cubicBezTo>
                  <a:pt x="4717" y="13844"/>
                  <a:pt x="4718" y="13865"/>
                  <a:pt x="4711" y="13890"/>
                </a:cubicBezTo>
                <a:cubicBezTo>
                  <a:pt x="4706" y="13909"/>
                  <a:pt x="4701" y="13948"/>
                  <a:pt x="4701" y="13973"/>
                </a:cubicBezTo>
                <a:cubicBezTo>
                  <a:pt x="4701" y="14005"/>
                  <a:pt x="4711" y="13990"/>
                  <a:pt x="4730" y="13934"/>
                </a:cubicBezTo>
                <a:cubicBezTo>
                  <a:pt x="4746" y="13887"/>
                  <a:pt x="4773" y="13835"/>
                  <a:pt x="4791" y="13815"/>
                </a:cubicBezTo>
                <a:cubicBezTo>
                  <a:pt x="4809" y="13794"/>
                  <a:pt x="4827" y="13752"/>
                  <a:pt x="4830" y="13726"/>
                </a:cubicBezTo>
                <a:cubicBezTo>
                  <a:pt x="4834" y="13689"/>
                  <a:pt x="4830" y="13687"/>
                  <a:pt x="4811" y="13713"/>
                </a:cubicBezTo>
                <a:cubicBezTo>
                  <a:pt x="4777" y="13758"/>
                  <a:pt x="4747" y="13754"/>
                  <a:pt x="4725" y="13700"/>
                </a:cubicBezTo>
                <a:cubicBezTo>
                  <a:pt x="4698" y="13630"/>
                  <a:pt x="4723" y="13534"/>
                  <a:pt x="4761" y="13563"/>
                </a:cubicBezTo>
                <a:cubicBezTo>
                  <a:pt x="4782" y="13579"/>
                  <a:pt x="4787" y="13569"/>
                  <a:pt x="4787" y="13528"/>
                </a:cubicBezTo>
                <a:cubicBezTo>
                  <a:pt x="4787" y="13486"/>
                  <a:pt x="4777" y="13473"/>
                  <a:pt x="4762" y="13479"/>
                </a:cubicBezTo>
                <a:close/>
                <a:moveTo>
                  <a:pt x="1214" y="13506"/>
                </a:moveTo>
                <a:lnTo>
                  <a:pt x="1198" y="13717"/>
                </a:lnTo>
                <a:cubicBezTo>
                  <a:pt x="1189" y="13833"/>
                  <a:pt x="1184" y="13938"/>
                  <a:pt x="1188" y="13951"/>
                </a:cubicBezTo>
                <a:cubicBezTo>
                  <a:pt x="1192" y="13965"/>
                  <a:pt x="1212" y="14020"/>
                  <a:pt x="1233" y="14075"/>
                </a:cubicBezTo>
                <a:lnTo>
                  <a:pt x="1271" y="14176"/>
                </a:lnTo>
                <a:lnTo>
                  <a:pt x="1282" y="14044"/>
                </a:lnTo>
                <a:cubicBezTo>
                  <a:pt x="1308" y="13739"/>
                  <a:pt x="1309" y="13755"/>
                  <a:pt x="1260" y="13625"/>
                </a:cubicBezTo>
                <a:lnTo>
                  <a:pt x="1214" y="13506"/>
                </a:lnTo>
                <a:close/>
                <a:moveTo>
                  <a:pt x="15372" y="13528"/>
                </a:moveTo>
                <a:cubicBezTo>
                  <a:pt x="15367" y="13530"/>
                  <a:pt x="15365" y="13545"/>
                  <a:pt x="15360" y="13576"/>
                </a:cubicBezTo>
                <a:cubicBezTo>
                  <a:pt x="15348" y="13657"/>
                  <a:pt x="15328" y="13662"/>
                  <a:pt x="15311" y="13590"/>
                </a:cubicBezTo>
                <a:cubicBezTo>
                  <a:pt x="15300" y="13541"/>
                  <a:pt x="15297" y="13542"/>
                  <a:pt x="15281" y="13612"/>
                </a:cubicBezTo>
                <a:cubicBezTo>
                  <a:pt x="15263" y="13687"/>
                  <a:pt x="15263" y="13690"/>
                  <a:pt x="15285" y="13748"/>
                </a:cubicBezTo>
                <a:cubicBezTo>
                  <a:pt x="15313" y="13825"/>
                  <a:pt x="15319" y="13828"/>
                  <a:pt x="15331" y="13744"/>
                </a:cubicBezTo>
                <a:cubicBezTo>
                  <a:pt x="15342" y="13677"/>
                  <a:pt x="15343" y="13676"/>
                  <a:pt x="15367" y="13731"/>
                </a:cubicBezTo>
                <a:cubicBezTo>
                  <a:pt x="15390" y="13785"/>
                  <a:pt x="15393" y="13784"/>
                  <a:pt x="15405" y="13726"/>
                </a:cubicBezTo>
                <a:cubicBezTo>
                  <a:pt x="15422" y="13643"/>
                  <a:pt x="15421" y="13625"/>
                  <a:pt x="15393" y="13563"/>
                </a:cubicBezTo>
                <a:cubicBezTo>
                  <a:pt x="15382" y="13538"/>
                  <a:pt x="15376" y="13526"/>
                  <a:pt x="15372" y="13528"/>
                </a:cubicBezTo>
                <a:close/>
                <a:moveTo>
                  <a:pt x="5415" y="13545"/>
                </a:moveTo>
                <a:cubicBezTo>
                  <a:pt x="5406" y="13548"/>
                  <a:pt x="5397" y="13572"/>
                  <a:pt x="5391" y="13616"/>
                </a:cubicBezTo>
                <a:cubicBezTo>
                  <a:pt x="5381" y="13679"/>
                  <a:pt x="5383" y="13699"/>
                  <a:pt x="5402" y="13753"/>
                </a:cubicBezTo>
                <a:cubicBezTo>
                  <a:pt x="5424" y="13815"/>
                  <a:pt x="5425" y="13816"/>
                  <a:pt x="5441" y="13740"/>
                </a:cubicBezTo>
                <a:cubicBezTo>
                  <a:pt x="5456" y="13669"/>
                  <a:pt x="5456" y="13657"/>
                  <a:pt x="5442" y="13603"/>
                </a:cubicBezTo>
                <a:cubicBezTo>
                  <a:pt x="5432" y="13563"/>
                  <a:pt x="5423" y="13543"/>
                  <a:pt x="5415" y="13545"/>
                </a:cubicBezTo>
                <a:close/>
                <a:moveTo>
                  <a:pt x="5110" y="13603"/>
                </a:moveTo>
                <a:cubicBezTo>
                  <a:pt x="5023" y="13603"/>
                  <a:pt x="4899" y="14215"/>
                  <a:pt x="4944" y="14423"/>
                </a:cubicBezTo>
                <a:cubicBezTo>
                  <a:pt x="4958" y="14488"/>
                  <a:pt x="5013" y="14545"/>
                  <a:pt x="5064" y="14547"/>
                </a:cubicBezTo>
                <a:cubicBezTo>
                  <a:pt x="5107" y="14548"/>
                  <a:pt x="5116" y="14637"/>
                  <a:pt x="5083" y="14736"/>
                </a:cubicBezTo>
                <a:cubicBezTo>
                  <a:pt x="5069" y="14778"/>
                  <a:pt x="5032" y="14842"/>
                  <a:pt x="5002" y="14882"/>
                </a:cubicBezTo>
                <a:cubicBezTo>
                  <a:pt x="4877" y="15045"/>
                  <a:pt x="4798" y="15039"/>
                  <a:pt x="4745" y="14855"/>
                </a:cubicBezTo>
                <a:cubicBezTo>
                  <a:pt x="4721" y="14770"/>
                  <a:pt x="4716" y="14725"/>
                  <a:pt x="4716" y="14591"/>
                </a:cubicBezTo>
                <a:cubicBezTo>
                  <a:pt x="4717" y="14500"/>
                  <a:pt x="4726" y="14362"/>
                  <a:pt x="4738" y="14269"/>
                </a:cubicBezTo>
                <a:cubicBezTo>
                  <a:pt x="4752" y="14158"/>
                  <a:pt x="4755" y="14118"/>
                  <a:pt x="4745" y="14145"/>
                </a:cubicBezTo>
                <a:cubicBezTo>
                  <a:pt x="4723" y="14212"/>
                  <a:pt x="4691" y="14538"/>
                  <a:pt x="4691" y="14719"/>
                </a:cubicBezTo>
                <a:cubicBezTo>
                  <a:pt x="4691" y="15000"/>
                  <a:pt x="4722" y="15136"/>
                  <a:pt x="4797" y="15191"/>
                </a:cubicBezTo>
                <a:cubicBezTo>
                  <a:pt x="4892" y="15259"/>
                  <a:pt x="5087" y="15009"/>
                  <a:pt x="5120" y="14780"/>
                </a:cubicBezTo>
                <a:cubicBezTo>
                  <a:pt x="5135" y="14682"/>
                  <a:pt x="5136" y="14461"/>
                  <a:pt x="5123" y="14432"/>
                </a:cubicBezTo>
                <a:cubicBezTo>
                  <a:pt x="5118" y="14421"/>
                  <a:pt x="5086" y="14398"/>
                  <a:pt x="5054" y="14379"/>
                </a:cubicBezTo>
                <a:cubicBezTo>
                  <a:pt x="4986" y="14341"/>
                  <a:pt x="4960" y="14277"/>
                  <a:pt x="4960" y="14154"/>
                </a:cubicBezTo>
                <a:cubicBezTo>
                  <a:pt x="4960" y="13981"/>
                  <a:pt x="5071" y="13735"/>
                  <a:pt x="5123" y="13792"/>
                </a:cubicBezTo>
                <a:cubicBezTo>
                  <a:pt x="5136" y="13807"/>
                  <a:pt x="5144" y="13795"/>
                  <a:pt x="5148" y="13744"/>
                </a:cubicBezTo>
                <a:cubicBezTo>
                  <a:pt x="5156" y="13655"/>
                  <a:pt x="5142" y="13603"/>
                  <a:pt x="5110" y="13603"/>
                </a:cubicBezTo>
                <a:close/>
                <a:moveTo>
                  <a:pt x="12068" y="13629"/>
                </a:moveTo>
                <a:cubicBezTo>
                  <a:pt x="12064" y="13639"/>
                  <a:pt x="12059" y="13683"/>
                  <a:pt x="12059" y="13726"/>
                </a:cubicBezTo>
                <a:cubicBezTo>
                  <a:pt x="12059" y="13783"/>
                  <a:pt x="12047" y="13833"/>
                  <a:pt x="12014" y="13907"/>
                </a:cubicBezTo>
                <a:cubicBezTo>
                  <a:pt x="11966" y="14014"/>
                  <a:pt x="11935" y="14160"/>
                  <a:pt x="11935" y="14273"/>
                </a:cubicBezTo>
                <a:cubicBezTo>
                  <a:pt x="11935" y="14323"/>
                  <a:pt x="11945" y="14347"/>
                  <a:pt x="11976" y="14375"/>
                </a:cubicBezTo>
                <a:cubicBezTo>
                  <a:pt x="12012" y="14407"/>
                  <a:pt x="12019" y="14403"/>
                  <a:pt x="12043" y="14344"/>
                </a:cubicBezTo>
                <a:cubicBezTo>
                  <a:pt x="12074" y="14263"/>
                  <a:pt x="12084" y="14278"/>
                  <a:pt x="12092" y="14419"/>
                </a:cubicBezTo>
                <a:cubicBezTo>
                  <a:pt x="12095" y="14477"/>
                  <a:pt x="12103" y="14546"/>
                  <a:pt x="12110" y="14573"/>
                </a:cubicBezTo>
                <a:cubicBezTo>
                  <a:pt x="12119" y="14611"/>
                  <a:pt x="12138" y="14621"/>
                  <a:pt x="12194" y="14608"/>
                </a:cubicBezTo>
                <a:cubicBezTo>
                  <a:pt x="12280" y="14590"/>
                  <a:pt x="12332" y="14509"/>
                  <a:pt x="12348" y="14375"/>
                </a:cubicBezTo>
                <a:cubicBezTo>
                  <a:pt x="12365" y="14236"/>
                  <a:pt x="12355" y="13897"/>
                  <a:pt x="12332" y="13788"/>
                </a:cubicBezTo>
                <a:cubicBezTo>
                  <a:pt x="12286" y="13574"/>
                  <a:pt x="12256" y="13602"/>
                  <a:pt x="12229" y="13881"/>
                </a:cubicBezTo>
                <a:cubicBezTo>
                  <a:pt x="12206" y="14121"/>
                  <a:pt x="12214" y="14211"/>
                  <a:pt x="12255" y="14211"/>
                </a:cubicBezTo>
                <a:cubicBezTo>
                  <a:pt x="12272" y="14211"/>
                  <a:pt x="12295" y="14192"/>
                  <a:pt x="12306" y="14163"/>
                </a:cubicBezTo>
                <a:cubicBezTo>
                  <a:pt x="12331" y="14102"/>
                  <a:pt x="12347" y="14121"/>
                  <a:pt x="12347" y="14216"/>
                </a:cubicBezTo>
                <a:cubicBezTo>
                  <a:pt x="12347" y="14307"/>
                  <a:pt x="12279" y="14411"/>
                  <a:pt x="12202" y="14436"/>
                </a:cubicBezTo>
                <a:cubicBezTo>
                  <a:pt x="12121" y="14463"/>
                  <a:pt x="12113" y="14427"/>
                  <a:pt x="12092" y="13969"/>
                </a:cubicBezTo>
                <a:cubicBezTo>
                  <a:pt x="12083" y="13773"/>
                  <a:pt x="12072" y="13620"/>
                  <a:pt x="12068" y="13629"/>
                </a:cubicBezTo>
                <a:close/>
                <a:moveTo>
                  <a:pt x="13819" y="13651"/>
                </a:moveTo>
                <a:cubicBezTo>
                  <a:pt x="13810" y="13661"/>
                  <a:pt x="13804" y="13687"/>
                  <a:pt x="13799" y="13726"/>
                </a:cubicBezTo>
                <a:cubicBezTo>
                  <a:pt x="13780" y="13873"/>
                  <a:pt x="13766" y="14083"/>
                  <a:pt x="13772" y="14150"/>
                </a:cubicBezTo>
                <a:cubicBezTo>
                  <a:pt x="13780" y="14232"/>
                  <a:pt x="13830" y="14236"/>
                  <a:pt x="13862" y="14159"/>
                </a:cubicBezTo>
                <a:cubicBezTo>
                  <a:pt x="13889" y="14091"/>
                  <a:pt x="13912" y="14144"/>
                  <a:pt x="13896" y="14238"/>
                </a:cubicBezTo>
                <a:cubicBezTo>
                  <a:pt x="13877" y="14348"/>
                  <a:pt x="13819" y="14421"/>
                  <a:pt x="13726" y="14445"/>
                </a:cubicBezTo>
                <a:cubicBezTo>
                  <a:pt x="13655" y="14463"/>
                  <a:pt x="13630" y="14482"/>
                  <a:pt x="13613" y="14533"/>
                </a:cubicBezTo>
                <a:cubicBezTo>
                  <a:pt x="13588" y="14614"/>
                  <a:pt x="13553" y="14847"/>
                  <a:pt x="13561" y="14878"/>
                </a:cubicBezTo>
                <a:cubicBezTo>
                  <a:pt x="13565" y="14890"/>
                  <a:pt x="13592" y="14925"/>
                  <a:pt x="13622" y="14953"/>
                </a:cubicBezTo>
                <a:cubicBezTo>
                  <a:pt x="13656" y="14984"/>
                  <a:pt x="13676" y="15020"/>
                  <a:pt x="13676" y="15050"/>
                </a:cubicBezTo>
                <a:cubicBezTo>
                  <a:pt x="13676" y="15218"/>
                  <a:pt x="13396" y="15313"/>
                  <a:pt x="13339" y="15164"/>
                </a:cubicBezTo>
                <a:cubicBezTo>
                  <a:pt x="13299" y="15059"/>
                  <a:pt x="13290" y="14945"/>
                  <a:pt x="13309" y="14758"/>
                </a:cubicBezTo>
                <a:cubicBezTo>
                  <a:pt x="13330" y="14551"/>
                  <a:pt x="13324" y="14542"/>
                  <a:pt x="13296" y="14741"/>
                </a:cubicBezTo>
                <a:cubicBezTo>
                  <a:pt x="13250" y="15068"/>
                  <a:pt x="13273" y="15341"/>
                  <a:pt x="13353" y="15416"/>
                </a:cubicBezTo>
                <a:cubicBezTo>
                  <a:pt x="13480" y="15534"/>
                  <a:pt x="13674" y="15327"/>
                  <a:pt x="13714" y="15032"/>
                </a:cubicBezTo>
                <a:cubicBezTo>
                  <a:pt x="13733" y="14891"/>
                  <a:pt x="13728" y="14866"/>
                  <a:pt x="13671" y="14829"/>
                </a:cubicBezTo>
                <a:cubicBezTo>
                  <a:pt x="13653" y="14817"/>
                  <a:pt x="13629" y="14794"/>
                  <a:pt x="13619" y="14776"/>
                </a:cubicBezTo>
                <a:cubicBezTo>
                  <a:pt x="13604" y="14747"/>
                  <a:pt x="13603" y="14736"/>
                  <a:pt x="13616" y="14692"/>
                </a:cubicBezTo>
                <a:cubicBezTo>
                  <a:pt x="13625" y="14660"/>
                  <a:pt x="13664" y="14632"/>
                  <a:pt x="13727" y="14613"/>
                </a:cubicBezTo>
                <a:cubicBezTo>
                  <a:pt x="13832" y="14581"/>
                  <a:pt x="13885" y="14516"/>
                  <a:pt x="13901" y="14392"/>
                </a:cubicBezTo>
                <a:cubicBezTo>
                  <a:pt x="13914" y="14289"/>
                  <a:pt x="13914" y="14012"/>
                  <a:pt x="13901" y="13890"/>
                </a:cubicBezTo>
                <a:cubicBezTo>
                  <a:pt x="13882" y="13719"/>
                  <a:pt x="13845" y="13622"/>
                  <a:pt x="13819" y="13651"/>
                </a:cubicBezTo>
                <a:close/>
                <a:moveTo>
                  <a:pt x="5633" y="13850"/>
                </a:moveTo>
                <a:cubicBezTo>
                  <a:pt x="5610" y="13850"/>
                  <a:pt x="5596" y="13884"/>
                  <a:pt x="5580" y="13951"/>
                </a:cubicBezTo>
                <a:cubicBezTo>
                  <a:pt x="5566" y="14009"/>
                  <a:pt x="5555" y="14060"/>
                  <a:pt x="5557" y="14066"/>
                </a:cubicBezTo>
                <a:cubicBezTo>
                  <a:pt x="5559" y="14072"/>
                  <a:pt x="5578" y="14063"/>
                  <a:pt x="5598" y="14044"/>
                </a:cubicBezTo>
                <a:cubicBezTo>
                  <a:pt x="5626" y="14017"/>
                  <a:pt x="5643" y="14020"/>
                  <a:pt x="5678" y="14062"/>
                </a:cubicBezTo>
                <a:cubicBezTo>
                  <a:pt x="5737" y="14130"/>
                  <a:pt x="5767" y="14201"/>
                  <a:pt x="5747" y="14225"/>
                </a:cubicBezTo>
                <a:cubicBezTo>
                  <a:pt x="5739" y="14234"/>
                  <a:pt x="5702" y="14282"/>
                  <a:pt x="5665" y="14331"/>
                </a:cubicBezTo>
                <a:cubicBezTo>
                  <a:pt x="5627" y="14379"/>
                  <a:pt x="5576" y="14426"/>
                  <a:pt x="5550" y="14436"/>
                </a:cubicBezTo>
                <a:cubicBezTo>
                  <a:pt x="5508" y="14454"/>
                  <a:pt x="5498" y="14447"/>
                  <a:pt x="5470" y="14366"/>
                </a:cubicBezTo>
                <a:cubicBezTo>
                  <a:pt x="5453" y="14315"/>
                  <a:pt x="5438" y="14280"/>
                  <a:pt x="5436" y="14286"/>
                </a:cubicBezTo>
                <a:cubicBezTo>
                  <a:pt x="5434" y="14293"/>
                  <a:pt x="5428" y="14332"/>
                  <a:pt x="5422" y="14375"/>
                </a:cubicBezTo>
                <a:cubicBezTo>
                  <a:pt x="5412" y="14441"/>
                  <a:pt x="5414" y="14463"/>
                  <a:pt x="5435" y="14551"/>
                </a:cubicBezTo>
                <a:cubicBezTo>
                  <a:pt x="5470" y="14699"/>
                  <a:pt x="5467" y="14794"/>
                  <a:pt x="5416" y="14983"/>
                </a:cubicBezTo>
                <a:cubicBezTo>
                  <a:pt x="5360" y="15192"/>
                  <a:pt x="5297" y="15298"/>
                  <a:pt x="5244" y="15274"/>
                </a:cubicBezTo>
                <a:lnTo>
                  <a:pt x="5205" y="15257"/>
                </a:lnTo>
                <a:lnTo>
                  <a:pt x="5239" y="15323"/>
                </a:lnTo>
                <a:cubicBezTo>
                  <a:pt x="5328" y="15489"/>
                  <a:pt x="5418" y="15314"/>
                  <a:pt x="5460" y="14900"/>
                </a:cubicBezTo>
                <a:cubicBezTo>
                  <a:pt x="5486" y="14643"/>
                  <a:pt x="5493" y="14617"/>
                  <a:pt x="5536" y="14617"/>
                </a:cubicBezTo>
                <a:cubicBezTo>
                  <a:pt x="5557" y="14617"/>
                  <a:pt x="5602" y="14564"/>
                  <a:pt x="5652" y="14481"/>
                </a:cubicBezTo>
                <a:cubicBezTo>
                  <a:pt x="5751" y="14313"/>
                  <a:pt x="5819" y="14247"/>
                  <a:pt x="5897" y="14247"/>
                </a:cubicBezTo>
                <a:cubicBezTo>
                  <a:pt x="5948" y="14247"/>
                  <a:pt x="5957" y="14239"/>
                  <a:pt x="5961" y="14181"/>
                </a:cubicBezTo>
                <a:cubicBezTo>
                  <a:pt x="5964" y="14144"/>
                  <a:pt x="5966" y="14115"/>
                  <a:pt x="5965" y="14114"/>
                </a:cubicBezTo>
                <a:cubicBezTo>
                  <a:pt x="5894" y="14102"/>
                  <a:pt x="5792" y="14027"/>
                  <a:pt x="5734" y="13947"/>
                </a:cubicBezTo>
                <a:cubicBezTo>
                  <a:pt x="5686" y="13881"/>
                  <a:pt x="5656" y="13850"/>
                  <a:pt x="5633" y="13850"/>
                </a:cubicBezTo>
                <a:close/>
                <a:moveTo>
                  <a:pt x="1825" y="13898"/>
                </a:moveTo>
                <a:cubicBezTo>
                  <a:pt x="1786" y="13984"/>
                  <a:pt x="1759" y="14347"/>
                  <a:pt x="1786" y="14441"/>
                </a:cubicBezTo>
                <a:cubicBezTo>
                  <a:pt x="1801" y="14491"/>
                  <a:pt x="1848" y="14494"/>
                  <a:pt x="1857" y="14445"/>
                </a:cubicBezTo>
                <a:cubicBezTo>
                  <a:pt x="1861" y="14421"/>
                  <a:pt x="1867" y="14419"/>
                  <a:pt x="1873" y="14441"/>
                </a:cubicBezTo>
                <a:cubicBezTo>
                  <a:pt x="1901" y="14538"/>
                  <a:pt x="1803" y="14932"/>
                  <a:pt x="1724" y="15036"/>
                </a:cubicBezTo>
                <a:cubicBezTo>
                  <a:pt x="1686" y="15088"/>
                  <a:pt x="1673" y="15089"/>
                  <a:pt x="1640" y="15054"/>
                </a:cubicBezTo>
                <a:cubicBezTo>
                  <a:pt x="1582" y="14993"/>
                  <a:pt x="1584" y="15038"/>
                  <a:pt x="1642" y="15133"/>
                </a:cubicBezTo>
                <a:cubicBezTo>
                  <a:pt x="1701" y="15228"/>
                  <a:pt x="1721" y="15222"/>
                  <a:pt x="1785" y="15089"/>
                </a:cubicBezTo>
                <a:cubicBezTo>
                  <a:pt x="1867" y="14919"/>
                  <a:pt x="1921" y="14384"/>
                  <a:pt x="1888" y="14066"/>
                </a:cubicBezTo>
                <a:cubicBezTo>
                  <a:pt x="1872" y="13906"/>
                  <a:pt x="1849" y="13846"/>
                  <a:pt x="1825" y="13898"/>
                </a:cubicBezTo>
                <a:close/>
                <a:moveTo>
                  <a:pt x="12973" y="13898"/>
                </a:moveTo>
                <a:cubicBezTo>
                  <a:pt x="12933" y="13984"/>
                  <a:pt x="12908" y="14347"/>
                  <a:pt x="12935" y="14441"/>
                </a:cubicBezTo>
                <a:cubicBezTo>
                  <a:pt x="12950" y="14491"/>
                  <a:pt x="12996" y="14494"/>
                  <a:pt x="13005" y="14445"/>
                </a:cubicBezTo>
                <a:cubicBezTo>
                  <a:pt x="13009" y="14421"/>
                  <a:pt x="13015" y="14419"/>
                  <a:pt x="13021" y="14441"/>
                </a:cubicBezTo>
                <a:cubicBezTo>
                  <a:pt x="13049" y="14538"/>
                  <a:pt x="12951" y="14932"/>
                  <a:pt x="12872" y="15036"/>
                </a:cubicBezTo>
                <a:cubicBezTo>
                  <a:pt x="12833" y="15088"/>
                  <a:pt x="12821" y="15089"/>
                  <a:pt x="12787" y="15054"/>
                </a:cubicBezTo>
                <a:cubicBezTo>
                  <a:pt x="12730" y="14993"/>
                  <a:pt x="12731" y="15038"/>
                  <a:pt x="12790" y="15133"/>
                </a:cubicBezTo>
                <a:cubicBezTo>
                  <a:pt x="12849" y="15228"/>
                  <a:pt x="12869" y="15222"/>
                  <a:pt x="12933" y="15089"/>
                </a:cubicBezTo>
                <a:cubicBezTo>
                  <a:pt x="13014" y="14919"/>
                  <a:pt x="13069" y="14384"/>
                  <a:pt x="13036" y="14066"/>
                </a:cubicBezTo>
                <a:cubicBezTo>
                  <a:pt x="13020" y="13906"/>
                  <a:pt x="12997" y="13846"/>
                  <a:pt x="12973" y="13898"/>
                </a:cubicBezTo>
                <a:close/>
                <a:moveTo>
                  <a:pt x="12654" y="13987"/>
                </a:moveTo>
                <a:cubicBezTo>
                  <a:pt x="12647" y="13981"/>
                  <a:pt x="12641" y="14006"/>
                  <a:pt x="12633" y="14062"/>
                </a:cubicBezTo>
                <a:cubicBezTo>
                  <a:pt x="12625" y="14130"/>
                  <a:pt x="12627" y="14157"/>
                  <a:pt x="12647" y="14251"/>
                </a:cubicBezTo>
                <a:cubicBezTo>
                  <a:pt x="12696" y="14472"/>
                  <a:pt x="12697" y="14524"/>
                  <a:pt x="12654" y="14714"/>
                </a:cubicBezTo>
                <a:cubicBezTo>
                  <a:pt x="12633" y="14808"/>
                  <a:pt x="12598" y="14932"/>
                  <a:pt x="12575" y="14988"/>
                </a:cubicBezTo>
                <a:cubicBezTo>
                  <a:pt x="12541" y="15076"/>
                  <a:pt x="12528" y="15090"/>
                  <a:pt x="12484" y="15080"/>
                </a:cubicBezTo>
                <a:cubicBezTo>
                  <a:pt x="12429" y="15068"/>
                  <a:pt x="12430" y="15092"/>
                  <a:pt x="12487" y="15164"/>
                </a:cubicBezTo>
                <a:cubicBezTo>
                  <a:pt x="12542" y="15234"/>
                  <a:pt x="12592" y="15176"/>
                  <a:pt x="12642" y="14975"/>
                </a:cubicBezTo>
                <a:cubicBezTo>
                  <a:pt x="12704" y="14730"/>
                  <a:pt x="12717" y="14390"/>
                  <a:pt x="12678" y="14097"/>
                </a:cubicBezTo>
                <a:cubicBezTo>
                  <a:pt x="12668" y="14028"/>
                  <a:pt x="12660" y="13992"/>
                  <a:pt x="12654" y="13987"/>
                </a:cubicBezTo>
                <a:close/>
                <a:moveTo>
                  <a:pt x="17461" y="13987"/>
                </a:moveTo>
                <a:cubicBezTo>
                  <a:pt x="17454" y="13981"/>
                  <a:pt x="17447" y="14006"/>
                  <a:pt x="17440" y="14062"/>
                </a:cubicBezTo>
                <a:cubicBezTo>
                  <a:pt x="17431" y="14130"/>
                  <a:pt x="17433" y="14157"/>
                  <a:pt x="17454" y="14251"/>
                </a:cubicBezTo>
                <a:cubicBezTo>
                  <a:pt x="17502" y="14472"/>
                  <a:pt x="17503" y="14524"/>
                  <a:pt x="17460" y="14714"/>
                </a:cubicBezTo>
                <a:cubicBezTo>
                  <a:pt x="17439" y="14808"/>
                  <a:pt x="17404" y="14932"/>
                  <a:pt x="17382" y="14988"/>
                </a:cubicBezTo>
                <a:cubicBezTo>
                  <a:pt x="17347" y="15076"/>
                  <a:pt x="17334" y="15090"/>
                  <a:pt x="17291" y="15080"/>
                </a:cubicBezTo>
                <a:cubicBezTo>
                  <a:pt x="17235" y="15068"/>
                  <a:pt x="17236" y="15092"/>
                  <a:pt x="17293" y="15164"/>
                </a:cubicBezTo>
                <a:cubicBezTo>
                  <a:pt x="17349" y="15234"/>
                  <a:pt x="17398" y="15176"/>
                  <a:pt x="17449" y="14975"/>
                </a:cubicBezTo>
                <a:cubicBezTo>
                  <a:pt x="17510" y="14730"/>
                  <a:pt x="17524" y="14390"/>
                  <a:pt x="17484" y="14097"/>
                </a:cubicBezTo>
                <a:cubicBezTo>
                  <a:pt x="17475" y="14028"/>
                  <a:pt x="17468" y="13992"/>
                  <a:pt x="17461" y="13987"/>
                </a:cubicBezTo>
                <a:close/>
                <a:moveTo>
                  <a:pt x="17165" y="14000"/>
                </a:moveTo>
                <a:cubicBezTo>
                  <a:pt x="17160" y="13990"/>
                  <a:pt x="17149" y="14011"/>
                  <a:pt x="17142" y="14053"/>
                </a:cubicBezTo>
                <a:cubicBezTo>
                  <a:pt x="17131" y="14114"/>
                  <a:pt x="17131" y="14144"/>
                  <a:pt x="17141" y="14211"/>
                </a:cubicBezTo>
                <a:cubicBezTo>
                  <a:pt x="17154" y="14305"/>
                  <a:pt x="17151" y="14348"/>
                  <a:pt x="17128" y="14348"/>
                </a:cubicBezTo>
                <a:cubicBezTo>
                  <a:pt x="17109" y="14348"/>
                  <a:pt x="17067" y="14219"/>
                  <a:pt x="17067" y="14159"/>
                </a:cubicBezTo>
                <a:cubicBezTo>
                  <a:pt x="17067" y="14093"/>
                  <a:pt x="17051" y="14106"/>
                  <a:pt x="17045" y="14176"/>
                </a:cubicBezTo>
                <a:cubicBezTo>
                  <a:pt x="17036" y="14276"/>
                  <a:pt x="16987" y="14413"/>
                  <a:pt x="16954" y="14436"/>
                </a:cubicBezTo>
                <a:cubicBezTo>
                  <a:pt x="16927" y="14455"/>
                  <a:pt x="16919" y="14443"/>
                  <a:pt x="16891" y="14339"/>
                </a:cubicBezTo>
                <a:lnTo>
                  <a:pt x="16859" y="14220"/>
                </a:lnTo>
                <a:lnTo>
                  <a:pt x="16839" y="14313"/>
                </a:lnTo>
                <a:cubicBezTo>
                  <a:pt x="16812" y="14438"/>
                  <a:pt x="16766" y="14470"/>
                  <a:pt x="16680" y="14419"/>
                </a:cubicBezTo>
                <a:cubicBezTo>
                  <a:pt x="16629" y="14389"/>
                  <a:pt x="16603" y="14350"/>
                  <a:pt x="16571" y="14264"/>
                </a:cubicBezTo>
                <a:lnTo>
                  <a:pt x="16530" y="14154"/>
                </a:lnTo>
                <a:lnTo>
                  <a:pt x="16473" y="14282"/>
                </a:lnTo>
                <a:cubicBezTo>
                  <a:pt x="16403" y="14444"/>
                  <a:pt x="16387" y="14546"/>
                  <a:pt x="16387" y="14825"/>
                </a:cubicBezTo>
                <a:cubicBezTo>
                  <a:pt x="16387" y="15009"/>
                  <a:pt x="16416" y="15690"/>
                  <a:pt x="16431" y="15866"/>
                </a:cubicBezTo>
                <a:cubicBezTo>
                  <a:pt x="16452" y="16111"/>
                  <a:pt x="16443" y="15539"/>
                  <a:pt x="16420" y="15147"/>
                </a:cubicBezTo>
                <a:cubicBezTo>
                  <a:pt x="16397" y="14778"/>
                  <a:pt x="16400" y="14671"/>
                  <a:pt x="16435" y="14569"/>
                </a:cubicBezTo>
                <a:cubicBezTo>
                  <a:pt x="16481" y="14432"/>
                  <a:pt x="16498" y="14455"/>
                  <a:pt x="16519" y="14688"/>
                </a:cubicBezTo>
                <a:cubicBezTo>
                  <a:pt x="16541" y="14928"/>
                  <a:pt x="16582" y="14937"/>
                  <a:pt x="16595" y="14706"/>
                </a:cubicBezTo>
                <a:cubicBezTo>
                  <a:pt x="16602" y="14594"/>
                  <a:pt x="16607" y="14569"/>
                  <a:pt x="16622" y="14578"/>
                </a:cubicBezTo>
                <a:cubicBezTo>
                  <a:pt x="16632" y="14583"/>
                  <a:pt x="16674" y="14593"/>
                  <a:pt x="16715" y="14604"/>
                </a:cubicBezTo>
                <a:cubicBezTo>
                  <a:pt x="16782" y="14621"/>
                  <a:pt x="16793" y="14617"/>
                  <a:pt x="16819" y="14551"/>
                </a:cubicBezTo>
                <a:lnTo>
                  <a:pt x="16848" y="14481"/>
                </a:lnTo>
                <a:lnTo>
                  <a:pt x="16873" y="14547"/>
                </a:lnTo>
                <a:cubicBezTo>
                  <a:pt x="16910" y="14648"/>
                  <a:pt x="16971" y="14642"/>
                  <a:pt x="17009" y="14529"/>
                </a:cubicBezTo>
                <a:cubicBezTo>
                  <a:pt x="17035" y="14453"/>
                  <a:pt x="17043" y="14443"/>
                  <a:pt x="17064" y="14476"/>
                </a:cubicBezTo>
                <a:cubicBezTo>
                  <a:pt x="17108" y="14546"/>
                  <a:pt x="17142" y="14523"/>
                  <a:pt x="17158" y="14414"/>
                </a:cubicBezTo>
                <a:cubicBezTo>
                  <a:pt x="17174" y="14307"/>
                  <a:pt x="17178" y="14030"/>
                  <a:pt x="17165" y="14000"/>
                </a:cubicBezTo>
                <a:close/>
                <a:moveTo>
                  <a:pt x="5743" y="14794"/>
                </a:moveTo>
                <a:lnTo>
                  <a:pt x="5724" y="14878"/>
                </a:lnTo>
                <a:lnTo>
                  <a:pt x="5705" y="14957"/>
                </a:lnTo>
                <a:lnTo>
                  <a:pt x="5729" y="15023"/>
                </a:lnTo>
                <a:cubicBezTo>
                  <a:pt x="5758" y="15101"/>
                  <a:pt x="5755" y="15100"/>
                  <a:pt x="5776" y="15010"/>
                </a:cubicBezTo>
                <a:cubicBezTo>
                  <a:pt x="5793" y="14936"/>
                  <a:pt x="5793" y="14934"/>
                  <a:pt x="5768" y="14864"/>
                </a:cubicBezTo>
                <a:lnTo>
                  <a:pt x="5743" y="14794"/>
                </a:lnTo>
                <a:close/>
                <a:moveTo>
                  <a:pt x="3435" y="14825"/>
                </a:moveTo>
                <a:cubicBezTo>
                  <a:pt x="3394" y="14803"/>
                  <a:pt x="3345" y="15064"/>
                  <a:pt x="3377" y="15133"/>
                </a:cubicBezTo>
                <a:cubicBezTo>
                  <a:pt x="3382" y="15145"/>
                  <a:pt x="3384" y="15198"/>
                  <a:pt x="3381" y="15248"/>
                </a:cubicBezTo>
                <a:cubicBezTo>
                  <a:pt x="3375" y="15334"/>
                  <a:pt x="3376" y="15335"/>
                  <a:pt x="3393" y="15283"/>
                </a:cubicBezTo>
                <a:cubicBezTo>
                  <a:pt x="3403" y="15253"/>
                  <a:pt x="3431" y="15198"/>
                  <a:pt x="3456" y="15160"/>
                </a:cubicBezTo>
                <a:cubicBezTo>
                  <a:pt x="3482" y="15122"/>
                  <a:pt x="3502" y="15081"/>
                  <a:pt x="3502" y="15072"/>
                </a:cubicBezTo>
                <a:cubicBezTo>
                  <a:pt x="3502" y="15062"/>
                  <a:pt x="3482" y="15061"/>
                  <a:pt x="3456" y="15072"/>
                </a:cubicBezTo>
                <a:cubicBezTo>
                  <a:pt x="3421" y="15086"/>
                  <a:pt x="3407" y="15082"/>
                  <a:pt x="3397" y="15041"/>
                </a:cubicBezTo>
                <a:cubicBezTo>
                  <a:pt x="3380" y="14970"/>
                  <a:pt x="3399" y="14878"/>
                  <a:pt x="3429" y="14891"/>
                </a:cubicBezTo>
                <a:cubicBezTo>
                  <a:pt x="3455" y="14903"/>
                  <a:pt x="3462" y="14839"/>
                  <a:pt x="3435" y="14825"/>
                </a:cubicBezTo>
                <a:close/>
                <a:moveTo>
                  <a:pt x="14763" y="15001"/>
                </a:moveTo>
                <a:cubicBezTo>
                  <a:pt x="14758" y="15004"/>
                  <a:pt x="14751" y="15016"/>
                  <a:pt x="14742" y="15045"/>
                </a:cubicBezTo>
                <a:cubicBezTo>
                  <a:pt x="14724" y="15105"/>
                  <a:pt x="14719" y="15110"/>
                  <a:pt x="14703" y="15067"/>
                </a:cubicBezTo>
                <a:cubicBezTo>
                  <a:pt x="14678" y="15003"/>
                  <a:pt x="14672" y="15004"/>
                  <a:pt x="14660" y="15085"/>
                </a:cubicBezTo>
                <a:cubicBezTo>
                  <a:pt x="14651" y="15141"/>
                  <a:pt x="14653" y="15165"/>
                  <a:pt x="14671" y="15217"/>
                </a:cubicBezTo>
                <a:cubicBezTo>
                  <a:pt x="14693" y="15279"/>
                  <a:pt x="14694" y="15278"/>
                  <a:pt x="14714" y="15213"/>
                </a:cubicBezTo>
                <a:cubicBezTo>
                  <a:pt x="14732" y="15154"/>
                  <a:pt x="14736" y="15152"/>
                  <a:pt x="14754" y="15191"/>
                </a:cubicBezTo>
                <a:cubicBezTo>
                  <a:pt x="14773" y="15229"/>
                  <a:pt x="14778" y="15225"/>
                  <a:pt x="14790" y="15169"/>
                </a:cubicBezTo>
                <a:cubicBezTo>
                  <a:pt x="14808" y="15084"/>
                  <a:pt x="14807" y="15075"/>
                  <a:pt x="14783" y="15023"/>
                </a:cubicBezTo>
                <a:cubicBezTo>
                  <a:pt x="14775" y="15004"/>
                  <a:pt x="14769" y="14998"/>
                  <a:pt x="14763" y="15001"/>
                </a:cubicBezTo>
                <a:close/>
                <a:moveTo>
                  <a:pt x="12112" y="15319"/>
                </a:moveTo>
                <a:cubicBezTo>
                  <a:pt x="12096" y="15319"/>
                  <a:pt x="11945" y="15612"/>
                  <a:pt x="11940" y="15649"/>
                </a:cubicBezTo>
                <a:cubicBezTo>
                  <a:pt x="11938" y="15675"/>
                  <a:pt x="11938" y="15691"/>
                  <a:pt x="11942" y="15685"/>
                </a:cubicBezTo>
                <a:cubicBezTo>
                  <a:pt x="12022" y="15559"/>
                  <a:pt x="12117" y="15379"/>
                  <a:pt x="12117" y="15354"/>
                </a:cubicBezTo>
                <a:cubicBezTo>
                  <a:pt x="12117" y="15336"/>
                  <a:pt x="12115" y="15319"/>
                  <a:pt x="12112" y="15319"/>
                </a:cubicBezTo>
                <a:close/>
                <a:moveTo>
                  <a:pt x="15116" y="15319"/>
                </a:moveTo>
                <a:cubicBezTo>
                  <a:pt x="15100" y="15319"/>
                  <a:pt x="14947" y="15612"/>
                  <a:pt x="14943" y="15649"/>
                </a:cubicBezTo>
                <a:cubicBezTo>
                  <a:pt x="14940" y="15675"/>
                  <a:pt x="14941" y="15691"/>
                  <a:pt x="14945" y="15685"/>
                </a:cubicBezTo>
                <a:cubicBezTo>
                  <a:pt x="15025" y="15559"/>
                  <a:pt x="15121" y="15379"/>
                  <a:pt x="15121" y="15354"/>
                </a:cubicBezTo>
                <a:cubicBezTo>
                  <a:pt x="15121" y="15336"/>
                  <a:pt x="15118" y="15319"/>
                  <a:pt x="15116" y="15319"/>
                </a:cubicBezTo>
                <a:close/>
                <a:moveTo>
                  <a:pt x="13546" y="15636"/>
                </a:moveTo>
                <a:cubicBezTo>
                  <a:pt x="13541" y="15638"/>
                  <a:pt x="13537" y="15653"/>
                  <a:pt x="13529" y="15689"/>
                </a:cubicBezTo>
                <a:cubicBezTo>
                  <a:pt x="13512" y="15760"/>
                  <a:pt x="13511" y="15761"/>
                  <a:pt x="13487" y="15707"/>
                </a:cubicBezTo>
                <a:cubicBezTo>
                  <a:pt x="13463" y="15652"/>
                  <a:pt x="13462" y="15654"/>
                  <a:pt x="13448" y="15724"/>
                </a:cubicBezTo>
                <a:cubicBezTo>
                  <a:pt x="13434" y="15792"/>
                  <a:pt x="13435" y="15805"/>
                  <a:pt x="13454" y="15861"/>
                </a:cubicBezTo>
                <a:cubicBezTo>
                  <a:pt x="13481" y="15940"/>
                  <a:pt x="13484" y="15939"/>
                  <a:pt x="13501" y="15852"/>
                </a:cubicBezTo>
                <a:cubicBezTo>
                  <a:pt x="13514" y="15783"/>
                  <a:pt x="13515" y="15781"/>
                  <a:pt x="13539" y="15835"/>
                </a:cubicBezTo>
                <a:cubicBezTo>
                  <a:pt x="13562" y="15889"/>
                  <a:pt x="13564" y="15886"/>
                  <a:pt x="13578" y="15813"/>
                </a:cubicBezTo>
                <a:cubicBezTo>
                  <a:pt x="13591" y="15741"/>
                  <a:pt x="13590" y="15732"/>
                  <a:pt x="13569" y="15676"/>
                </a:cubicBezTo>
                <a:cubicBezTo>
                  <a:pt x="13558" y="15646"/>
                  <a:pt x="13551" y="15634"/>
                  <a:pt x="13546" y="15636"/>
                </a:cubicBezTo>
                <a:close/>
                <a:moveTo>
                  <a:pt x="4681" y="17048"/>
                </a:moveTo>
                <a:lnTo>
                  <a:pt x="4667" y="17153"/>
                </a:lnTo>
                <a:cubicBezTo>
                  <a:pt x="4651" y="17279"/>
                  <a:pt x="4635" y="17297"/>
                  <a:pt x="4627" y="17193"/>
                </a:cubicBezTo>
                <a:cubicBezTo>
                  <a:pt x="4622" y="17128"/>
                  <a:pt x="4621" y="17129"/>
                  <a:pt x="4607" y="17233"/>
                </a:cubicBezTo>
                <a:cubicBezTo>
                  <a:pt x="4587" y="17375"/>
                  <a:pt x="4564" y="17381"/>
                  <a:pt x="4557" y="17246"/>
                </a:cubicBezTo>
                <a:cubicBezTo>
                  <a:pt x="4553" y="17164"/>
                  <a:pt x="4550" y="17156"/>
                  <a:pt x="4545" y="17206"/>
                </a:cubicBezTo>
                <a:cubicBezTo>
                  <a:pt x="4541" y="17240"/>
                  <a:pt x="4538" y="17311"/>
                  <a:pt x="4538" y="17365"/>
                </a:cubicBezTo>
                <a:cubicBezTo>
                  <a:pt x="4538" y="17445"/>
                  <a:pt x="4542" y="17467"/>
                  <a:pt x="4560" y="17467"/>
                </a:cubicBezTo>
                <a:cubicBezTo>
                  <a:pt x="4572" y="17467"/>
                  <a:pt x="4590" y="17443"/>
                  <a:pt x="4600" y="17418"/>
                </a:cubicBezTo>
                <a:cubicBezTo>
                  <a:pt x="4610" y="17393"/>
                  <a:pt x="4625" y="17379"/>
                  <a:pt x="4634" y="17387"/>
                </a:cubicBezTo>
                <a:cubicBezTo>
                  <a:pt x="4660" y="17410"/>
                  <a:pt x="4682" y="17309"/>
                  <a:pt x="4681" y="17171"/>
                </a:cubicBezTo>
                <a:lnTo>
                  <a:pt x="4681" y="17048"/>
                </a:lnTo>
                <a:close/>
                <a:moveTo>
                  <a:pt x="10818" y="17096"/>
                </a:moveTo>
                <a:cubicBezTo>
                  <a:pt x="10806" y="17096"/>
                  <a:pt x="10660" y="17364"/>
                  <a:pt x="10654" y="17396"/>
                </a:cubicBezTo>
                <a:cubicBezTo>
                  <a:pt x="10644" y="17451"/>
                  <a:pt x="10654" y="17440"/>
                  <a:pt x="10735" y="17299"/>
                </a:cubicBezTo>
                <a:cubicBezTo>
                  <a:pt x="10800" y="17184"/>
                  <a:pt x="10837" y="17096"/>
                  <a:pt x="10818" y="17096"/>
                </a:cubicBezTo>
                <a:close/>
                <a:moveTo>
                  <a:pt x="16037" y="17176"/>
                </a:moveTo>
                <a:cubicBezTo>
                  <a:pt x="16021" y="17153"/>
                  <a:pt x="15984" y="17217"/>
                  <a:pt x="15966" y="17295"/>
                </a:cubicBezTo>
                <a:cubicBezTo>
                  <a:pt x="15950" y="17371"/>
                  <a:pt x="15952" y="17486"/>
                  <a:pt x="15970" y="17511"/>
                </a:cubicBezTo>
                <a:cubicBezTo>
                  <a:pt x="15982" y="17527"/>
                  <a:pt x="15984" y="17543"/>
                  <a:pt x="15975" y="17572"/>
                </a:cubicBezTo>
                <a:cubicBezTo>
                  <a:pt x="15969" y="17594"/>
                  <a:pt x="15964" y="17634"/>
                  <a:pt x="15964" y="17661"/>
                </a:cubicBezTo>
                <a:cubicBezTo>
                  <a:pt x="15964" y="17701"/>
                  <a:pt x="15967" y="17701"/>
                  <a:pt x="15982" y="17656"/>
                </a:cubicBezTo>
                <a:cubicBezTo>
                  <a:pt x="15991" y="17627"/>
                  <a:pt x="16019" y="17571"/>
                  <a:pt x="16043" y="17533"/>
                </a:cubicBezTo>
                <a:cubicBezTo>
                  <a:pt x="16089" y="17463"/>
                  <a:pt x="16117" y="17373"/>
                  <a:pt x="16083" y="17409"/>
                </a:cubicBezTo>
                <a:cubicBezTo>
                  <a:pt x="16027" y="17467"/>
                  <a:pt x="16015" y="17466"/>
                  <a:pt x="15993" y="17405"/>
                </a:cubicBezTo>
                <a:cubicBezTo>
                  <a:pt x="15964" y="17324"/>
                  <a:pt x="15975" y="17254"/>
                  <a:pt x="16014" y="17268"/>
                </a:cubicBezTo>
                <a:cubicBezTo>
                  <a:pt x="16046" y="17279"/>
                  <a:pt x="16063" y="17210"/>
                  <a:pt x="16037" y="17176"/>
                </a:cubicBezTo>
                <a:close/>
                <a:moveTo>
                  <a:pt x="15140" y="17180"/>
                </a:moveTo>
                <a:cubicBezTo>
                  <a:pt x="15126" y="17155"/>
                  <a:pt x="15107" y="17174"/>
                  <a:pt x="15086" y="17246"/>
                </a:cubicBezTo>
                <a:cubicBezTo>
                  <a:pt x="15054" y="17359"/>
                  <a:pt x="15054" y="17507"/>
                  <a:pt x="15086" y="17559"/>
                </a:cubicBezTo>
                <a:cubicBezTo>
                  <a:pt x="15116" y="17606"/>
                  <a:pt x="15113" y="17631"/>
                  <a:pt x="15051" y="17802"/>
                </a:cubicBezTo>
                <a:cubicBezTo>
                  <a:pt x="15025" y="17875"/>
                  <a:pt x="15007" y="17934"/>
                  <a:pt x="15013" y="17934"/>
                </a:cubicBezTo>
                <a:cubicBezTo>
                  <a:pt x="15028" y="17934"/>
                  <a:pt x="15095" y="17781"/>
                  <a:pt x="15118" y="17696"/>
                </a:cubicBezTo>
                <a:cubicBezTo>
                  <a:pt x="15131" y="17647"/>
                  <a:pt x="15143" y="17632"/>
                  <a:pt x="15157" y="17647"/>
                </a:cubicBezTo>
                <a:cubicBezTo>
                  <a:pt x="15180" y="17673"/>
                  <a:pt x="15186" y="17605"/>
                  <a:pt x="15166" y="17537"/>
                </a:cubicBezTo>
                <a:cubicBezTo>
                  <a:pt x="15160" y="17515"/>
                  <a:pt x="15156" y="17443"/>
                  <a:pt x="15157" y="17378"/>
                </a:cubicBezTo>
                <a:cubicBezTo>
                  <a:pt x="15160" y="17273"/>
                  <a:pt x="15153" y="17205"/>
                  <a:pt x="15140" y="17180"/>
                </a:cubicBezTo>
                <a:close/>
                <a:moveTo>
                  <a:pt x="10818" y="17299"/>
                </a:moveTo>
                <a:cubicBezTo>
                  <a:pt x="10806" y="17299"/>
                  <a:pt x="10660" y="17566"/>
                  <a:pt x="10654" y="17599"/>
                </a:cubicBezTo>
                <a:cubicBezTo>
                  <a:pt x="10644" y="17654"/>
                  <a:pt x="10654" y="17639"/>
                  <a:pt x="10735" y="17498"/>
                </a:cubicBezTo>
                <a:cubicBezTo>
                  <a:pt x="10800" y="17382"/>
                  <a:pt x="10837" y="17299"/>
                  <a:pt x="10818" y="17299"/>
                </a:cubicBezTo>
                <a:close/>
                <a:moveTo>
                  <a:pt x="14871" y="17378"/>
                </a:moveTo>
                <a:cubicBezTo>
                  <a:pt x="14857" y="17354"/>
                  <a:pt x="14838" y="17373"/>
                  <a:pt x="14818" y="17445"/>
                </a:cubicBezTo>
                <a:cubicBezTo>
                  <a:pt x="14785" y="17557"/>
                  <a:pt x="14786" y="17710"/>
                  <a:pt x="14819" y="17762"/>
                </a:cubicBezTo>
                <a:cubicBezTo>
                  <a:pt x="14848" y="17809"/>
                  <a:pt x="14844" y="17834"/>
                  <a:pt x="14782" y="18005"/>
                </a:cubicBezTo>
                <a:cubicBezTo>
                  <a:pt x="14756" y="18078"/>
                  <a:pt x="14740" y="18137"/>
                  <a:pt x="14746" y="18137"/>
                </a:cubicBezTo>
                <a:cubicBezTo>
                  <a:pt x="14761" y="18137"/>
                  <a:pt x="14828" y="17984"/>
                  <a:pt x="14850" y="17899"/>
                </a:cubicBezTo>
                <a:cubicBezTo>
                  <a:pt x="14864" y="17850"/>
                  <a:pt x="14876" y="17835"/>
                  <a:pt x="14890" y="17850"/>
                </a:cubicBezTo>
                <a:cubicBezTo>
                  <a:pt x="14912" y="17876"/>
                  <a:pt x="14917" y="17808"/>
                  <a:pt x="14897" y="17740"/>
                </a:cubicBezTo>
                <a:cubicBezTo>
                  <a:pt x="14891" y="17718"/>
                  <a:pt x="14887" y="17646"/>
                  <a:pt x="14888" y="17581"/>
                </a:cubicBezTo>
                <a:cubicBezTo>
                  <a:pt x="14891" y="17476"/>
                  <a:pt x="14884" y="17403"/>
                  <a:pt x="14871" y="17378"/>
                </a:cubicBezTo>
                <a:close/>
                <a:moveTo>
                  <a:pt x="4179" y="17405"/>
                </a:moveTo>
                <a:cubicBezTo>
                  <a:pt x="4168" y="17412"/>
                  <a:pt x="4159" y="17431"/>
                  <a:pt x="4151" y="17471"/>
                </a:cubicBezTo>
                <a:cubicBezTo>
                  <a:pt x="4130" y="17573"/>
                  <a:pt x="4131" y="17755"/>
                  <a:pt x="4152" y="17797"/>
                </a:cubicBezTo>
                <a:cubicBezTo>
                  <a:pt x="4183" y="17861"/>
                  <a:pt x="4225" y="17782"/>
                  <a:pt x="4235" y="17643"/>
                </a:cubicBezTo>
                <a:cubicBezTo>
                  <a:pt x="4246" y="17495"/>
                  <a:pt x="4210" y="17385"/>
                  <a:pt x="4179" y="17405"/>
                </a:cubicBezTo>
                <a:close/>
                <a:moveTo>
                  <a:pt x="4708" y="17475"/>
                </a:moveTo>
                <a:cubicBezTo>
                  <a:pt x="4701" y="17453"/>
                  <a:pt x="4531" y="17771"/>
                  <a:pt x="4526" y="17815"/>
                </a:cubicBezTo>
                <a:cubicBezTo>
                  <a:pt x="4522" y="17851"/>
                  <a:pt x="4548" y="17818"/>
                  <a:pt x="4608" y="17714"/>
                </a:cubicBezTo>
                <a:cubicBezTo>
                  <a:pt x="4684" y="17580"/>
                  <a:pt x="4716" y="17503"/>
                  <a:pt x="4708" y="17475"/>
                </a:cubicBezTo>
                <a:close/>
                <a:moveTo>
                  <a:pt x="2506" y="17572"/>
                </a:moveTo>
                <a:cubicBezTo>
                  <a:pt x="2501" y="17568"/>
                  <a:pt x="2497" y="17584"/>
                  <a:pt x="2489" y="17617"/>
                </a:cubicBezTo>
                <a:cubicBezTo>
                  <a:pt x="2473" y="17689"/>
                  <a:pt x="2473" y="17673"/>
                  <a:pt x="2503" y="18371"/>
                </a:cubicBezTo>
                <a:cubicBezTo>
                  <a:pt x="2530" y="18979"/>
                  <a:pt x="2530" y="19052"/>
                  <a:pt x="2498" y="19138"/>
                </a:cubicBezTo>
                <a:cubicBezTo>
                  <a:pt x="2478" y="19195"/>
                  <a:pt x="2459" y="19209"/>
                  <a:pt x="2398" y="19209"/>
                </a:cubicBezTo>
                <a:cubicBezTo>
                  <a:pt x="2338" y="19209"/>
                  <a:pt x="2320" y="19222"/>
                  <a:pt x="2299" y="19279"/>
                </a:cubicBezTo>
                <a:cubicBezTo>
                  <a:pt x="2271" y="19357"/>
                  <a:pt x="2231" y="19602"/>
                  <a:pt x="2241" y="19637"/>
                </a:cubicBezTo>
                <a:cubicBezTo>
                  <a:pt x="2244" y="19649"/>
                  <a:pt x="2271" y="19684"/>
                  <a:pt x="2301" y="19712"/>
                </a:cubicBezTo>
                <a:cubicBezTo>
                  <a:pt x="2335" y="19743"/>
                  <a:pt x="2356" y="19779"/>
                  <a:pt x="2356" y="19809"/>
                </a:cubicBezTo>
                <a:cubicBezTo>
                  <a:pt x="2356" y="19977"/>
                  <a:pt x="2076" y="20072"/>
                  <a:pt x="2018" y="19923"/>
                </a:cubicBezTo>
                <a:cubicBezTo>
                  <a:pt x="1978" y="19818"/>
                  <a:pt x="1969" y="19704"/>
                  <a:pt x="1988" y="19518"/>
                </a:cubicBezTo>
                <a:cubicBezTo>
                  <a:pt x="2010" y="19310"/>
                  <a:pt x="2004" y="19301"/>
                  <a:pt x="1976" y="19500"/>
                </a:cubicBezTo>
                <a:cubicBezTo>
                  <a:pt x="1930" y="19827"/>
                  <a:pt x="1952" y="20100"/>
                  <a:pt x="2032" y="20175"/>
                </a:cubicBezTo>
                <a:cubicBezTo>
                  <a:pt x="2159" y="20293"/>
                  <a:pt x="2353" y="20087"/>
                  <a:pt x="2393" y="19791"/>
                </a:cubicBezTo>
                <a:cubicBezTo>
                  <a:pt x="2413" y="19651"/>
                  <a:pt x="2407" y="19625"/>
                  <a:pt x="2351" y="19588"/>
                </a:cubicBezTo>
                <a:cubicBezTo>
                  <a:pt x="2332" y="19576"/>
                  <a:pt x="2310" y="19553"/>
                  <a:pt x="2300" y="19535"/>
                </a:cubicBezTo>
                <a:cubicBezTo>
                  <a:pt x="2284" y="19506"/>
                  <a:pt x="2283" y="19497"/>
                  <a:pt x="2296" y="19451"/>
                </a:cubicBezTo>
                <a:cubicBezTo>
                  <a:pt x="2306" y="19418"/>
                  <a:pt x="2341" y="19392"/>
                  <a:pt x="2401" y="19377"/>
                </a:cubicBezTo>
                <a:cubicBezTo>
                  <a:pt x="2451" y="19363"/>
                  <a:pt x="2496" y="19343"/>
                  <a:pt x="2503" y="19328"/>
                </a:cubicBezTo>
                <a:cubicBezTo>
                  <a:pt x="2543" y="19241"/>
                  <a:pt x="2553" y="18892"/>
                  <a:pt x="2529" y="18331"/>
                </a:cubicBezTo>
                <a:cubicBezTo>
                  <a:pt x="2514" y="17990"/>
                  <a:pt x="2516" y="17895"/>
                  <a:pt x="2539" y="17802"/>
                </a:cubicBezTo>
                <a:cubicBezTo>
                  <a:pt x="2549" y="17760"/>
                  <a:pt x="2546" y="17735"/>
                  <a:pt x="2527" y="17652"/>
                </a:cubicBezTo>
                <a:cubicBezTo>
                  <a:pt x="2516" y="17603"/>
                  <a:pt x="2511" y="17577"/>
                  <a:pt x="2506" y="17572"/>
                </a:cubicBezTo>
                <a:close/>
                <a:moveTo>
                  <a:pt x="5691" y="17572"/>
                </a:moveTo>
                <a:cubicBezTo>
                  <a:pt x="5621" y="17676"/>
                  <a:pt x="5526" y="17855"/>
                  <a:pt x="5522" y="17890"/>
                </a:cubicBezTo>
                <a:cubicBezTo>
                  <a:pt x="5519" y="17915"/>
                  <a:pt x="5519" y="17934"/>
                  <a:pt x="5521" y="17934"/>
                </a:cubicBezTo>
                <a:cubicBezTo>
                  <a:pt x="5536" y="17934"/>
                  <a:pt x="5699" y="17623"/>
                  <a:pt x="5699" y="17595"/>
                </a:cubicBezTo>
                <a:cubicBezTo>
                  <a:pt x="5699" y="17575"/>
                  <a:pt x="5695" y="17566"/>
                  <a:pt x="5691" y="17572"/>
                </a:cubicBezTo>
                <a:close/>
                <a:moveTo>
                  <a:pt x="5877" y="17705"/>
                </a:moveTo>
                <a:lnTo>
                  <a:pt x="5859" y="17789"/>
                </a:lnTo>
                <a:cubicBezTo>
                  <a:pt x="5842" y="17868"/>
                  <a:pt x="5842" y="17871"/>
                  <a:pt x="5864" y="17934"/>
                </a:cubicBezTo>
                <a:cubicBezTo>
                  <a:pt x="5892" y="18016"/>
                  <a:pt x="5892" y="18014"/>
                  <a:pt x="5912" y="17917"/>
                </a:cubicBezTo>
                <a:cubicBezTo>
                  <a:pt x="5928" y="17838"/>
                  <a:pt x="5929" y="17835"/>
                  <a:pt x="5903" y="17771"/>
                </a:cubicBezTo>
                <a:lnTo>
                  <a:pt x="5877" y="17705"/>
                </a:lnTo>
                <a:close/>
                <a:moveTo>
                  <a:pt x="2693" y="17727"/>
                </a:moveTo>
                <a:lnTo>
                  <a:pt x="2674" y="17797"/>
                </a:lnTo>
                <a:cubicBezTo>
                  <a:pt x="2655" y="17864"/>
                  <a:pt x="2654" y="17878"/>
                  <a:pt x="2666" y="18362"/>
                </a:cubicBezTo>
                <a:cubicBezTo>
                  <a:pt x="2673" y="18634"/>
                  <a:pt x="2681" y="18984"/>
                  <a:pt x="2684" y="19138"/>
                </a:cubicBezTo>
                <a:cubicBezTo>
                  <a:pt x="2688" y="19364"/>
                  <a:pt x="2692" y="19405"/>
                  <a:pt x="2700" y="19354"/>
                </a:cubicBezTo>
                <a:cubicBezTo>
                  <a:pt x="2713" y="19278"/>
                  <a:pt x="2713" y="18933"/>
                  <a:pt x="2701" y="18243"/>
                </a:cubicBezTo>
                <a:lnTo>
                  <a:pt x="2693" y="17727"/>
                </a:lnTo>
                <a:close/>
                <a:moveTo>
                  <a:pt x="15296" y="17736"/>
                </a:moveTo>
                <a:cubicBezTo>
                  <a:pt x="15283" y="17773"/>
                  <a:pt x="15282" y="17823"/>
                  <a:pt x="15287" y="18018"/>
                </a:cubicBezTo>
                <a:cubicBezTo>
                  <a:pt x="15291" y="18148"/>
                  <a:pt x="15297" y="18449"/>
                  <a:pt x="15302" y="18688"/>
                </a:cubicBezTo>
                <a:cubicBezTo>
                  <a:pt x="15313" y="19164"/>
                  <a:pt x="15324" y="19298"/>
                  <a:pt x="15354" y="19341"/>
                </a:cubicBezTo>
                <a:cubicBezTo>
                  <a:pt x="15365" y="19357"/>
                  <a:pt x="15398" y="19371"/>
                  <a:pt x="15427" y="19372"/>
                </a:cubicBezTo>
                <a:cubicBezTo>
                  <a:pt x="15471" y="19374"/>
                  <a:pt x="15490" y="19355"/>
                  <a:pt x="15536" y="19257"/>
                </a:cubicBezTo>
                <a:cubicBezTo>
                  <a:pt x="15567" y="19193"/>
                  <a:pt x="15595" y="19143"/>
                  <a:pt x="15600" y="19143"/>
                </a:cubicBezTo>
                <a:cubicBezTo>
                  <a:pt x="15606" y="19143"/>
                  <a:pt x="15630" y="19193"/>
                  <a:pt x="15655" y="19257"/>
                </a:cubicBezTo>
                <a:cubicBezTo>
                  <a:pt x="15695" y="19365"/>
                  <a:pt x="15703" y="19377"/>
                  <a:pt x="15764" y="19377"/>
                </a:cubicBezTo>
                <a:cubicBezTo>
                  <a:pt x="15847" y="19377"/>
                  <a:pt x="15863" y="19349"/>
                  <a:pt x="15883" y="19165"/>
                </a:cubicBezTo>
                <a:cubicBezTo>
                  <a:pt x="15896" y="19047"/>
                  <a:pt x="15897" y="18992"/>
                  <a:pt x="15888" y="18887"/>
                </a:cubicBezTo>
                <a:cubicBezTo>
                  <a:pt x="15872" y="18685"/>
                  <a:pt x="15863" y="18654"/>
                  <a:pt x="15850" y="18755"/>
                </a:cubicBezTo>
                <a:cubicBezTo>
                  <a:pt x="15841" y="18824"/>
                  <a:pt x="15843" y="18862"/>
                  <a:pt x="15854" y="18940"/>
                </a:cubicBezTo>
                <a:cubicBezTo>
                  <a:pt x="15874" y="19075"/>
                  <a:pt x="15873" y="19098"/>
                  <a:pt x="15840" y="19156"/>
                </a:cubicBezTo>
                <a:cubicBezTo>
                  <a:pt x="15804" y="19221"/>
                  <a:pt x="15733" y="19224"/>
                  <a:pt x="15690" y="19160"/>
                </a:cubicBezTo>
                <a:cubicBezTo>
                  <a:pt x="15651" y="19104"/>
                  <a:pt x="15650" y="19074"/>
                  <a:pt x="15677" y="18988"/>
                </a:cubicBezTo>
                <a:cubicBezTo>
                  <a:pt x="15704" y="18906"/>
                  <a:pt x="15698" y="18770"/>
                  <a:pt x="15667" y="18715"/>
                </a:cubicBezTo>
                <a:cubicBezTo>
                  <a:pt x="15637" y="18663"/>
                  <a:pt x="15570" y="18661"/>
                  <a:pt x="15538" y="18710"/>
                </a:cubicBezTo>
                <a:cubicBezTo>
                  <a:pt x="15511" y="18754"/>
                  <a:pt x="15487" y="18905"/>
                  <a:pt x="15507" y="18905"/>
                </a:cubicBezTo>
                <a:cubicBezTo>
                  <a:pt x="15514" y="18905"/>
                  <a:pt x="15529" y="18944"/>
                  <a:pt x="15541" y="18988"/>
                </a:cubicBezTo>
                <a:lnTo>
                  <a:pt x="15564" y="19068"/>
                </a:lnTo>
                <a:lnTo>
                  <a:pt x="15533" y="19125"/>
                </a:lnTo>
                <a:cubicBezTo>
                  <a:pt x="15453" y="19270"/>
                  <a:pt x="15360" y="19207"/>
                  <a:pt x="15342" y="18997"/>
                </a:cubicBezTo>
                <a:cubicBezTo>
                  <a:pt x="15334" y="18912"/>
                  <a:pt x="15312" y="17968"/>
                  <a:pt x="15312" y="17736"/>
                </a:cubicBezTo>
                <a:cubicBezTo>
                  <a:pt x="15312" y="17698"/>
                  <a:pt x="15309" y="17698"/>
                  <a:pt x="15296" y="17736"/>
                </a:cubicBezTo>
                <a:close/>
                <a:moveTo>
                  <a:pt x="16037" y="17758"/>
                </a:moveTo>
                <a:cubicBezTo>
                  <a:pt x="16041" y="17735"/>
                  <a:pt x="16035" y="17745"/>
                  <a:pt x="16023" y="17780"/>
                </a:cubicBezTo>
                <a:cubicBezTo>
                  <a:pt x="15998" y="17858"/>
                  <a:pt x="15997" y="18024"/>
                  <a:pt x="16017" y="18653"/>
                </a:cubicBezTo>
                <a:cubicBezTo>
                  <a:pt x="16025" y="18893"/>
                  <a:pt x="16031" y="19162"/>
                  <a:pt x="16031" y="19253"/>
                </a:cubicBezTo>
                <a:cubicBezTo>
                  <a:pt x="16031" y="19451"/>
                  <a:pt x="16041" y="19437"/>
                  <a:pt x="16052" y="19218"/>
                </a:cubicBezTo>
                <a:cubicBezTo>
                  <a:pt x="16058" y="19111"/>
                  <a:pt x="16056" y="18848"/>
                  <a:pt x="16046" y="18428"/>
                </a:cubicBezTo>
                <a:cubicBezTo>
                  <a:pt x="16038" y="18082"/>
                  <a:pt x="16033" y="17781"/>
                  <a:pt x="16037" y="17758"/>
                </a:cubicBezTo>
                <a:close/>
                <a:moveTo>
                  <a:pt x="1458" y="17767"/>
                </a:moveTo>
                <a:cubicBezTo>
                  <a:pt x="1455" y="17767"/>
                  <a:pt x="1448" y="17804"/>
                  <a:pt x="1442" y="17850"/>
                </a:cubicBezTo>
                <a:cubicBezTo>
                  <a:pt x="1432" y="17925"/>
                  <a:pt x="1434" y="17956"/>
                  <a:pt x="1463" y="18111"/>
                </a:cubicBezTo>
                <a:cubicBezTo>
                  <a:pt x="1508" y="18347"/>
                  <a:pt x="1551" y="18773"/>
                  <a:pt x="1565" y="19121"/>
                </a:cubicBezTo>
                <a:cubicBezTo>
                  <a:pt x="1572" y="19278"/>
                  <a:pt x="1581" y="19399"/>
                  <a:pt x="1585" y="19390"/>
                </a:cubicBezTo>
                <a:cubicBezTo>
                  <a:pt x="1600" y="19359"/>
                  <a:pt x="1593" y="18859"/>
                  <a:pt x="1575" y="18596"/>
                </a:cubicBezTo>
                <a:cubicBezTo>
                  <a:pt x="1566" y="18453"/>
                  <a:pt x="1559" y="18329"/>
                  <a:pt x="1563" y="18322"/>
                </a:cubicBezTo>
                <a:cubicBezTo>
                  <a:pt x="1566" y="18316"/>
                  <a:pt x="1583" y="18299"/>
                  <a:pt x="1599" y="18287"/>
                </a:cubicBezTo>
                <a:cubicBezTo>
                  <a:pt x="1645" y="18253"/>
                  <a:pt x="1662" y="18163"/>
                  <a:pt x="1666" y="17943"/>
                </a:cubicBezTo>
                <a:cubicBezTo>
                  <a:pt x="1669" y="17778"/>
                  <a:pt x="1668" y="17759"/>
                  <a:pt x="1657" y="17815"/>
                </a:cubicBezTo>
                <a:cubicBezTo>
                  <a:pt x="1607" y="18081"/>
                  <a:pt x="1560" y="18106"/>
                  <a:pt x="1502" y="17899"/>
                </a:cubicBezTo>
                <a:cubicBezTo>
                  <a:pt x="1482" y="17825"/>
                  <a:pt x="1461" y="17767"/>
                  <a:pt x="1458" y="17767"/>
                </a:cubicBezTo>
                <a:close/>
                <a:moveTo>
                  <a:pt x="3454" y="17767"/>
                </a:moveTo>
                <a:cubicBezTo>
                  <a:pt x="3451" y="17767"/>
                  <a:pt x="3442" y="17804"/>
                  <a:pt x="3436" y="17850"/>
                </a:cubicBezTo>
                <a:cubicBezTo>
                  <a:pt x="3427" y="17925"/>
                  <a:pt x="3430" y="17956"/>
                  <a:pt x="3459" y="18111"/>
                </a:cubicBezTo>
                <a:cubicBezTo>
                  <a:pt x="3504" y="18347"/>
                  <a:pt x="3547" y="18773"/>
                  <a:pt x="3561" y="19121"/>
                </a:cubicBezTo>
                <a:cubicBezTo>
                  <a:pt x="3568" y="19278"/>
                  <a:pt x="3576" y="19399"/>
                  <a:pt x="3580" y="19390"/>
                </a:cubicBezTo>
                <a:cubicBezTo>
                  <a:pt x="3594" y="19359"/>
                  <a:pt x="3588" y="18859"/>
                  <a:pt x="3570" y="18596"/>
                </a:cubicBezTo>
                <a:cubicBezTo>
                  <a:pt x="3560" y="18453"/>
                  <a:pt x="3555" y="18329"/>
                  <a:pt x="3559" y="18322"/>
                </a:cubicBezTo>
                <a:cubicBezTo>
                  <a:pt x="3562" y="18316"/>
                  <a:pt x="3577" y="18299"/>
                  <a:pt x="3594" y="18287"/>
                </a:cubicBezTo>
                <a:cubicBezTo>
                  <a:pt x="3640" y="18253"/>
                  <a:pt x="3658" y="18163"/>
                  <a:pt x="3662" y="17943"/>
                </a:cubicBezTo>
                <a:cubicBezTo>
                  <a:pt x="3665" y="17778"/>
                  <a:pt x="3664" y="17759"/>
                  <a:pt x="3653" y="17815"/>
                </a:cubicBezTo>
                <a:cubicBezTo>
                  <a:pt x="3603" y="18081"/>
                  <a:pt x="3555" y="18106"/>
                  <a:pt x="3497" y="17899"/>
                </a:cubicBezTo>
                <a:cubicBezTo>
                  <a:pt x="3476" y="17825"/>
                  <a:pt x="3457" y="17767"/>
                  <a:pt x="3454" y="17767"/>
                </a:cubicBezTo>
                <a:close/>
                <a:moveTo>
                  <a:pt x="13988" y="17767"/>
                </a:moveTo>
                <a:cubicBezTo>
                  <a:pt x="13985" y="17767"/>
                  <a:pt x="13977" y="17804"/>
                  <a:pt x="13970" y="17850"/>
                </a:cubicBezTo>
                <a:cubicBezTo>
                  <a:pt x="13961" y="17925"/>
                  <a:pt x="13964" y="17956"/>
                  <a:pt x="13993" y="18111"/>
                </a:cubicBezTo>
                <a:cubicBezTo>
                  <a:pt x="14038" y="18347"/>
                  <a:pt x="14081" y="18773"/>
                  <a:pt x="14095" y="19121"/>
                </a:cubicBezTo>
                <a:cubicBezTo>
                  <a:pt x="14102" y="19278"/>
                  <a:pt x="14110" y="19399"/>
                  <a:pt x="14114" y="19390"/>
                </a:cubicBezTo>
                <a:cubicBezTo>
                  <a:pt x="14129" y="19359"/>
                  <a:pt x="14122" y="18859"/>
                  <a:pt x="14104" y="18596"/>
                </a:cubicBezTo>
                <a:cubicBezTo>
                  <a:pt x="14094" y="18453"/>
                  <a:pt x="14090" y="18329"/>
                  <a:pt x="14093" y="18322"/>
                </a:cubicBezTo>
                <a:cubicBezTo>
                  <a:pt x="14096" y="18316"/>
                  <a:pt x="14112" y="18299"/>
                  <a:pt x="14128" y="18287"/>
                </a:cubicBezTo>
                <a:cubicBezTo>
                  <a:pt x="14174" y="18253"/>
                  <a:pt x="14193" y="18163"/>
                  <a:pt x="14196" y="17943"/>
                </a:cubicBezTo>
                <a:cubicBezTo>
                  <a:pt x="14199" y="17778"/>
                  <a:pt x="14198" y="17759"/>
                  <a:pt x="14188" y="17815"/>
                </a:cubicBezTo>
                <a:cubicBezTo>
                  <a:pt x="14138" y="18081"/>
                  <a:pt x="14089" y="18106"/>
                  <a:pt x="14031" y="17899"/>
                </a:cubicBezTo>
                <a:cubicBezTo>
                  <a:pt x="14010" y="17825"/>
                  <a:pt x="13991" y="17767"/>
                  <a:pt x="13988" y="17767"/>
                </a:cubicBezTo>
                <a:close/>
                <a:moveTo>
                  <a:pt x="30" y="17771"/>
                </a:moveTo>
                <a:cubicBezTo>
                  <a:pt x="23" y="17771"/>
                  <a:pt x="18" y="17805"/>
                  <a:pt x="11" y="17872"/>
                </a:cubicBezTo>
                <a:cubicBezTo>
                  <a:pt x="2" y="17968"/>
                  <a:pt x="4" y="18007"/>
                  <a:pt x="39" y="18256"/>
                </a:cubicBezTo>
                <a:cubicBezTo>
                  <a:pt x="83" y="18574"/>
                  <a:pt x="116" y="18977"/>
                  <a:pt x="116" y="19213"/>
                </a:cubicBezTo>
                <a:cubicBezTo>
                  <a:pt x="116" y="19423"/>
                  <a:pt x="132" y="19423"/>
                  <a:pt x="140" y="19213"/>
                </a:cubicBezTo>
                <a:cubicBezTo>
                  <a:pt x="152" y="18896"/>
                  <a:pt x="106" y="18151"/>
                  <a:pt x="58" y="17877"/>
                </a:cubicBezTo>
                <a:cubicBezTo>
                  <a:pt x="46" y="17809"/>
                  <a:pt x="37" y="17771"/>
                  <a:pt x="30" y="17771"/>
                </a:cubicBezTo>
                <a:close/>
                <a:moveTo>
                  <a:pt x="3100" y="17771"/>
                </a:moveTo>
                <a:cubicBezTo>
                  <a:pt x="3093" y="17771"/>
                  <a:pt x="3087" y="17805"/>
                  <a:pt x="3080" y="17872"/>
                </a:cubicBezTo>
                <a:cubicBezTo>
                  <a:pt x="3071" y="17968"/>
                  <a:pt x="3074" y="18007"/>
                  <a:pt x="3109" y="18256"/>
                </a:cubicBezTo>
                <a:cubicBezTo>
                  <a:pt x="3154" y="18574"/>
                  <a:pt x="3185" y="18977"/>
                  <a:pt x="3185" y="19213"/>
                </a:cubicBezTo>
                <a:cubicBezTo>
                  <a:pt x="3185" y="19423"/>
                  <a:pt x="3201" y="19423"/>
                  <a:pt x="3209" y="19213"/>
                </a:cubicBezTo>
                <a:cubicBezTo>
                  <a:pt x="3222" y="18896"/>
                  <a:pt x="3177" y="18151"/>
                  <a:pt x="3128" y="17877"/>
                </a:cubicBezTo>
                <a:cubicBezTo>
                  <a:pt x="3116" y="17809"/>
                  <a:pt x="3108" y="17771"/>
                  <a:pt x="3100" y="17771"/>
                </a:cubicBezTo>
                <a:close/>
                <a:moveTo>
                  <a:pt x="12397" y="17771"/>
                </a:moveTo>
                <a:cubicBezTo>
                  <a:pt x="12390" y="17771"/>
                  <a:pt x="12384" y="17805"/>
                  <a:pt x="12377" y="17872"/>
                </a:cubicBezTo>
                <a:cubicBezTo>
                  <a:pt x="12368" y="17968"/>
                  <a:pt x="12370" y="18007"/>
                  <a:pt x="12405" y="18256"/>
                </a:cubicBezTo>
                <a:cubicBezTo>
                  <a:pt x="12449" y="18574"/>
                  <a:pt x="12482" y="18977"/>
                  <a:pt x="12482" y="19213"/>
                </a:cubicBezTo>
                <a:cubicBezTo>
                  <a:pt x="12482" y="19423"/>
                  <a:pt x="12498" y="19423"/>
                  <a:pt x="12506" y="19213"/>
                </a:cubicBezTo>
                <a:cubicBezTo>
                  <a:pt x="12518" y="18896"/>
                  <a:pt x="12472" y="18151"/>
                  <a:pt x="12424" y="17877"/>
                </a:cubicBezTo>
                <a:cubicBezTo>
                  <a:pt x="12412" y="17809"/>
                  <a:pt x="12405" y="17771"/>
                  <a:pt x="12397" y="17771"/>
                </a:cubicBezTo>
                <a:close/>
                <a:moveTo>
                  <a:pt x="13635" y="17771"/>
                </a:moveTo>
                <a:cubicBezTo>
                  <a:pt x="13627" y="17771"/>
                  <a:pt x="13621" y="17805"/>
                  <a:pt x="13614" y="17872"/>
                </a:cubicBezTo>
                <a:cubicBezTo>
                  <a:pt x="13605" y="17968"/>
                  <a:pt x="13607" y="18007"/>
                  <a:pt x="13642" y="18256"/>
                </a:cubicBezTo>
                <a:cubicBezTo>
                  <a:pt x="13687" y="18574"/>
                  <a:pt x="13719" y="18977"/>
                  <a:pt x="13719" y="19213"/>
                </a:cubicBezTo>
                <a:cubicBezTo>
                  <a:pt x="13719" y="19423"/>
                  <a:pt x="13735" y="19423"/>
                  <a:pt x="13743" y="19213"/>
                </a:cubicBezTo>
                <a:cubicBezTo>
                  <a:pt x="13756" y="18896"/>
                  <a:pt x="13711" y="18151"/>
                  <a:pt x="13662" y="17877"/>
                </a:cubicBezTo>
                <a:cubicBezTo>
                  <a:pt x="13650" y="17809"/>
                  <a:pt x="13642" y="17771"/>
                  <a:pt x="13635" y="17771"/>
                </a:cubicBezTo>
                <a:close/>
                <a:moveTo>
                  <a:pt x="5107" y="17780"/>
                </a:moveTo>
                <a:cubicBezTo>
                  <a:pt x="5110" y="17756"/>
                  <a:pt x="5089" y="17775"/>
                  <a:pt x="5040" y="17855"/>
                </a:cubicBezTo>
                <a:cubicBezTo>
                  <a:pt x="4999" y="17920"/>
                  <a:pt x="4960" y="17983"/>
                  <a:pt x="4954" y="17992"/>
                </a:cubicBezTo>
                <a:cubicBezTo>
                  <a:pt x="4948" y="18000"/>
                  <a:pt x="4940" y="18027"/>
                  <a:pt x="4937" y="18053"/>
                </a:cubicBezTo>
                <a:cubicBezTo>
                  <a:pt x="4930" y="18119"/>
                  <a:pt x="4930" y="18119"/>
                  <a:pt x="5022" y="17961"/>
                </a:cubicBezTo>
                <a:cubicBezTo>
                  <a:pt x="5073" y="17872"/>
                  <a:pt x="5103" y="17804"/>
                  <a:pt x="5107" y="17780"/>
                </a:cubicBezTo>
                <a:close/>
                <a:moveTo>
                  <a:pt x="1106" y="17815"/>
                </a:moveTo>
                <a:cubicBezTo>
                  <a:pt x="1110" y="17791"/>
                  <a:pt x="1089" y="17810"/>
                  <a:pt x="1039" y="17890"/>
                </a:cubicBezTo>
                <a:cubicBezTo>
                  <a:pt x="998" y="17955"/>
                  <a:pt x="959" y="18013"/>
                  <a:pt x="953" y="18022"/>
                </a:cubicBezTo>
                <a:cubicBezTo>
                  <a:pt x="947" y="18031"/>
                  <a:pt x="939" y="18062"/>
                  <a:pt x="937" y="18089"/>
                </a:cubicBezTo>
                <a:cubicBezTo>
                  <a:pt x="929" y="18154"/>
                  <a:pt x="931" y="18155"/>
                  <a:pt x="1022" y="17996"/>
                </a:cubicBezTo>
                <a:cubicBezTo>
                  <a:pt x="1074" y="17907"/>
                  <a:pt x="1102" y="17839"/>
                  <a:pt x="1106" y="17815"/>
                </a:cubicBezTo>
                <a:close/>
                <a:moveTo>
                  <a:pt x="11976" y="17815"/>
                </a:moveTo>
                <a:cubicBezTo>
                  <a:pt x="11980" y="17791"/>
                  <a:pt x="11957" y="17810"/>
                  <a:pt x="11908" y="17890"/>
                </a:cubicBezTo>
                <a:cubicBezTo>
                  <a:pt x="11867" y="17955"/>
                  <a:pt x="11829" y="18013"/>
                  <a:pt x="11823" y="18022"/>
                </a:cubicBezTo>
                <a:cubicBezTo>
                  <a:pt x="11817" y="18031"/>
                  <a:pt x="11809" y="18062"/>
                  <a:pt x="11807" y="18089"/>
                </a:cubicBezTo>
                <a:cubicBezTo>
                  <a:pt x="11799" y="18154"/>
                  <a:pt x="11800" y="18155"/>
                  <a:pt x="11891" y="17996"/>
                </a:cubicBezTo>
                <a:cubicBezTo>
                  <a:pt x="11942" y="17907"/>
                  <a:pt x="11972" y="17839"/>
                  <a:pt x="11976" y="17815"/>
                </a:cubicBezTo>
                <a:close/>
                <a:moveTo>
                  <a:pt x="5681" y="17947"/>
                </a:moveTo>
                <a:cubicBezTo>
                  <a:pt x="5675" y="17961"/>
                  <a:pt x="5671" y="18009"/>
                  <a:pt x="5671" y="18053"/>
                </a:cubicBezTo>
                <a:cubicBezTo>
                  <a:pt x="5671" y="18162"/>
                  <a:pt x="5654" y="18186"/>
                  <a:pt x="5632" y="18115"/>
                </a:cubicBezTo>
                <a:cubicBezTo>
                  <a:pt x="5616" y="18066"/>
                  <a:pt x="5613" y="18064"/>
                  <a:pt x="5613" y="18106"/>
                </a:cubicBezTo>
                <a:cubicBezTo>
                  <a:pt x="5613" y="18176"/>
                  <a:pt x="5578" y="18281"/>
                  <a:pt x="5565" y="18252"/>
                </a:cubicBezTo>
                <a:cubicBezTo>
                  <a:pt x="5559" y="18239"/>
                  <a:pt x="5555" y="18194"/>
                  <a:pt x="5557" y="18150"/>
                </a:cubicBezTo>
                <a:cubicBezTo>
                  <a:pt x="5560" y="18107"/>
                  <a:pt x="5559" y="18076"/>
                  <a:pt x="5555" y="18084"/>
                </a:cubicBezTo>
                <a:cubicBezTo>
                  <a:pt x="5545" y="18105"/>
                  <a:pt x="5537" y="18273"/>
                  <a:pt x="5543" y="18327"/>
                </a:cubicBezTo>
                <a:cubicBezTo>
                  <a:pt x="5550" y="18388"/>
                  <a:pt x="5589" y="18382"/>
                  <a:pt x="5604" y="18318"/>
                </a:cubicBezTo>
                <a:cubicBezTo>
                  <a:pt x="5611" y="18289"/>
                  <a:pt x="5624" y="18270"/>
                  <a:pt x="5633" y="18278"/>
                </a:cubicBezTo>
                <a:cubicBezTo>
                  <a:pt x="5642" y="18287"/>
                  <a:pt x="5657" y="18278"/>
                  <a:pt x="5666" y="18256"/>
                </a:cubicBezTo>
                <a:cubicBezTo>
                  <a:pt x="5684" y="18210"/>
                  <a:pt x="5699" y="17909"/>
                  <a:pt x="5681" y="17947"/>
                </a:cubicBezTo>
                <a:close/>
                <a:moveTo>
                  <a:pt x="10762" y="18018"/>
                </a:moveTo>
                <a:cubicBezTo>
                  <a:pt x="10757" y="18022"/>
                  <a:pt x="10750" y="18036"/>
                  <a:pt x="10741" y="18067"/>
                </a:cubicBezTo>
                <a:cubicBezTo>
                  <a:pt x="10722" y="18129"/>
                  <a:pt x="10718" y="18130"/>
                  <a:pt x="10707" y="18084"/>
                </a:cubicBezTo>
                <a:cubicBezTo>
                  <a:pt x="10691" y="18017"/>
                  <a:pt x="10678" y="18021"/>
                  <a:pt x="10663" y="18093"/>
                </a:cubicBezTo>
                <a:cubicBezTo>
                  <a:pt x="10652" y="18143"/>
                  <a:pt x="10653" y="18162"/>
                  <a:pt x="10670" y="18225"/>
                </a:cubicBezTo>
                <a:cubicBezTo>
                  <a:pt x="10695" y="18318"/>
                  <a:pt x="10695" y="18320"/>
                  <a:pt x="10716" y="18230"/>
                </a:cubicBezTo>
                <a:cubicBezTo>
                  <a:pt x="10732" y="18160"/>
                  <a:pt x="10734" y="18157"/>
                  <a:pt x="10756" y="18208"/>
                </a:cubicBezTo>
                <a:cubicBezTo>
                  <a:pt x="10778" y="18258"/>
                  <a:pt x="10781" y="18258"/>
                  <a:pt x="10792" y="18199"/>
                </a:cubicBezTo>
                <a:cubicBezTo>
                  <a:pt x="10807" y="18112"/>
                  <a:pt x="10806" y="18091"/>
                  <a:pt x="10783" y="18040"/>
                </a:cubicBezTo>
                <a:cubicBezTo>
                  <a:pt x="10774" y="18021"/>
                  <a:pt x="10768" y="18014"/>
                  <a:pt x="10762" y="18018"/>
                </a:cubicBezTo>
                <a:close/>
                <a:moveTo>
                  <a:pt x="5935" y="18022"/>
                </a:moveTo>
                <a:cubicBezTo>
                  <a:pt x="5929" y="18024"/>
                  <a:pt x="5924" y="18036"/>
                  <a:pt x="5915" y="18067"/>
                </a:cubicBezTo>
                <a:cubicBezTo>
                  <a:pt x="5896" y="18128"/>
                  <a:pt x="5893" y="18129"/>
                  <a:pt x="5873" y="18080"/>
                </a:cubicBezTo>
                <a:cubicBezTo>
                  <a:pt x="5861" y="18050"/>
                  <a:pt x="5850" y="18034"/>
                  <a:pt x="5849" y="18040"/>
                </a:cubicBezTo>
                <a:cubicBezTo>
                  <a:pt x="5848" y="18047"/>
                  <a:pt x="5841" y="18081"/>
                  <a:pt x="5834" y="18115"/>
                </a:cubicBezTo>
                <a:cubicBezTo>
                  <a:pt x="5822" y="18170"/>
                  <a:pt x="5823" y="18182"/>
                  <a:pt x="5844" y="18239"/>
                </a:cubicBezTo>
                <a:cubicBezTo>
                  <a:pt x="5873" y="18317"/>
                  <a:pt x="5870" y="18319"/>
                  <a:pt x="5891" y="18230"/>
                </a:cubicBezTo>
                <a:cubicBezTo>
                  <a:pt x="5908" y="18156"/>
                  <a:pt x="5908" y="18153"/>
                  <a:pt x="5928" y="18216"/>
                </a:cubicBezTo>
                <a:cubicBezTo>
                  <a:pt x="5948" y="18280"/>
                  <a:pt x="5949" y="18280"/>
                  <a:pt x="5962" y="18216"/>
                </a:cubicBezTo>
                <a:cubicBezTo>
                  <a:pt x="5981" y="18130"/>
                  <a:pt x="5981" y="18114"/>
                  <a:pt x="5956" y="18053"/>
                </a:cubicBezTo>
                <a:cubicBezTo>
                  <a:pt x="5947" y="18030"/>
                  <a:pt x="5940" y="18020"/>
                  <a:pt x="5935" y="18022"/>
                </a:cubicBezTo>
                <a:close/>
                <a:moveTo>
                  <a:pt x="12871" y="18036"/>
                </a:moveTo>
                <a:cubicBezTo>
                  <a:pt x="12815" y="18036"/>
                  <a:pt x="12761" y="18346"/>
                  <a:pt x="12752" y="18724"/>
                </a:cubicBezTo>
                <a:cubicBezTo>
                  <a:pt x="12746" y="18985"/>
                  <a:pt x="12753" y="19087"/>
                  <a:pt x="12781" y="19134"/>
                </a:cubicBezTo>
                <a:cubicBezTo>
                  <a:pt x="12835" y="19225"/>
                  <a:pt x="12931" y="19117"/>
                  <a:pt x="12958" y="18935"/>
                </a:cubicBezTo>
                <a:cubicBezTo>
                  <a:pt x="13004" y="18625"/>
                  <a:pt x="12947" y="18036"/>
                  <a:pt x="12871" y="18036"/>
                </a:cubicBezTo>
                <a:close/>
                <a:moveTo>
                  <a:pt x="11093" y="18146"/>
                </a:moveTo>
                <a:cubicBezTo>
                  <a:pt x="11081" y="18188"/>
                  <a:pt x="11081" y="18236"/>
                  <a:pt x="11095" y="18521"/>
                </a:cubicBezTo>
                <a:cubicBezTo>
                  <a:pt x="11113" y="18904"/>
                  <a:pt x="11106" y="19045"/>
                  <a:pt x="11062" y="19125"/>
                </a:cubicBezTo>
                <a:cubicBezTo>
                  <a:pt x="11018" y="19204"/>
                  <a:pt x="10950" y="19188"/>
                  <a:pt x="10923" y="19094"/>
                </a:cubicBezTo>
                <a:lnTo>
                  <a:pt x="10900" y="19015"/>
                </a:lnTo>
                <a:lnTo>
                  <a:pt x="10895" y="19116"/>
                </a:lnTo>
                <a:cubicBezTo>
                  <a:pt x="10885" y="19283"/>
                  <a:pt x="10888" y="19304"/>
                  <a:pt x="10920" y="19337"/>
                </a:cubicBezTo>
                <a:cubicBezTo>
                  <a:pt x="10989" y="19406"/>
                  <a:pt x="11043" y="19360"/>
                  <a:pt x="11088" y="19187"/>
                </a:cubicBezTo>
                <a:lnTo>
                  <a:pt x="11118" y="19068"/>
                </a:lnTo>
                <a:lnTo>
                  <a:pt x="11137" y="19200"/>
                </a:lnTo>
                <a:cubicBezTo>
                  <a:pt x="11171" y="19427"/>
                  <a:pt x="11241" y="19440"/>
                  <a:pt x="11360" y="19240"/>
                </a:cubicBezTo>
                <a:cubicBezTo>
                  <a:pt x="11459" y="19073"/>
                  <a:pt x="11527" y="19006"/>
                  <a:pt x="11605" y="19006"/>
                </a:cubicBezTo>
                <a:cubicBezTo>
                  <a:pt x="11656" y="19006"/>
                  <a:pt x="11665" y="18998"/>
                  <a:pt x="11669" y="18940"/>
                </a:cubicBezTo>
                <a:cubicBezTo>
                  <a:pt x="11672" y="18902"/>
                  <a:pt x="11669" y="18874"/>
                  <a:pt x="11663" y="18874"/>
                </a:cubicBezTo>
                <a:cubicBezTo>
                  <a:pt x="11604" y="18868"/>
                  <a:pt x="11502" y="18789"/>
                  <a:pt x="11442" y="18706"/>
                </a:cubicBezTo>
                <a:cubicBezTo>
                  <a:pt x="11347" y="18574"/>
                  <a:pt x="11320" y="18576"/>
                  <a:pt x="11288" y="18710"/>
                </a:cubicBezTo>
                <a:cubicBezTo>
                  <a:pt x="11274" y="18768"/>
                  <a:pt x="11264" y="18819"/>
                  <a:pt x="11266" y="18825"/>
                </a:cubicBezTo>
                <a:cubicBezTo>
                  <a:pt x="11268" y="18832"/>
                  <a:pt x="11285" y="18821"/>
                  <a:pt x="11303" y="18803"/>
                </a:cubicBezTo>
                <a:cubicBezTo>
                  <a:pt x="11339" y="18767"/>
                  <a:pt x="11415" y="18827"/>
                  <a:pt x="11451" y="18918"/>
                </a:cubicBezTo>
                <a:lnTo>
                  <a:pt x="11469" y="18966"/>
                </a:lnTo>
                <a:lnTo>
                  <a:pt x="11451" y="18993"/>
                </a:lnTo>
                <a:cubicBezTo>
                  <a:pt x="11440" y="19005"/>
                  <a:pt x="11405" y="19047"/>
                  <a:pt x="11374" y="19090"/>
                </a:cubicBezTo>
                <a:cubicBezTo>
                  <a:pt x="11306" y="19180"/>
                  <a:pt x="11235" y="19225"/>
                  <a:pt x="11202" y="19196"/>
                </a:cubicBezTo>
                <a:cubicBezTo>
                  <a:pt x="11167" y="19165"/>
                  <a:pt x="11151" y="19029"/>
                  <a:pt x="11127" y="18538"/>
                </a:cubicBezTo>
                <a:cubicBezTo>
                  <a:pt x="11109" y="18154"/>
                  <a:pt x="11105" y="18103"/>
                  <a:pt x="11093" y="18146"/>
                </a:cubicBezTo>
                <a:close/>
                <a:moveTo>
                  <a:pt x="14578" y="18159"/>
                </a:moveTo>
                <a:cubicBezTo>
                  <a:pt x="14569" y="18141"/>
                  <a:pt x="14557" y="18142"/>
                  <a:pt x="14544" y="18168"/>
                </a:cubicBezTo>
                <a:cubicBezTo>
                  <a:pt x="14521" y="18210"/>
                  <a:pt x="14520" y="18320"/>
                  <a:pt x="14541" y="18362"/>
                </a:cubicBezTo>
                <a:cubicBezTo>
                  <a:pt x="14568" y="18415"/>
                  <a:pt x="14593" y="18372"/>
                  <a:pt x="14593" y="18269"/>
                </a:cubicBezTo>
                <a:cubicBezTo>
                  <a:pt x="14593" y="18216"/>
                  <a:pt x="14586" y="18177"/>
                  <a:pt x="14578" y="18159"/>
                </a:cubicBezTo>
                <a:close/>
                <a:moveTo>
                  <a:pt x="4023" y="18239"/>
                </a:moveTo>
                <a:cubicBezTo>
                  <a:pt x="4009" y="18244"/>
                  <a:pt x="3990" y="18271"/>
                  <a:pt x="3977" y="18318"/>
                </a:cubicBezTo>
                <a:cubicBezTo>
                  <a:pt x="3950" y="18412"/>
                  <a:pt x="3946" y="18511"/>
                  <a:pt x="3968" y="18574"/>
                </a:cubicBezTo>
                <a:cubicBezTo>
                  <a:pt x="3978" y="18604"/>
                  <a:pt x="3980" y="18624"/>
                  <a:pt x="3973" y="18649"/>
                </a:cubicBezTo>
                <a:cubicBezTo>
                  <a:pt x="3967" y="18668"/>
                  <a:pt x="3963" y="18707"/>
                  <a:pt x="3963" y="18733"/>
                </a:cubicBezTo>
                <a:cubicBezTo>
                  <a:pt x="3963" y="18764"/>
                  <a:pt x="3973" y="18749"/>
                  <a:pt x="3992" y="18693"/>
                </a:cubicBezTo>
                <a:cubicBezTo>
                  <a:pt x="4007" y="18647"/>
                  <a:pt x="4034" y="18595"/>
                  <a:pt x="4052" y="18574"/>
                </a:cubicBezTo>
                <a:cubicBezTo>
                  <a:pt x="4070" y="18553"/>
                  <a:pt x="4087" y="18511"/>
                  <a:pt x="4090" y="18486"/>
                </a:cubicBezTo>
                <a:cubicBezTo>
                  <a:pt x="4094" y="18448"/>
                  <a:pt x="4091" y="18447"/>
                  <a:pt x="4071" y="18472"/>
                </a:cubicBezTo>
                <a:cubicBezTo>
                  <a:pt x="4037" y="18517"/>
                  <a:pt x="4008" y="18514"/>
                  <a:pt x="3987" y="18459"/>
                </a:cubicBezTo>
                <a:cubicBezTo>
                  <a:pt x="3959" y="18389"/>
                  <a:pt x="3984" y="18293"/>
                  <a:pt x="4022" y="18322"/>
                </a:cubicBezTo>
                <a:cubicBezTo>
                  <a:pt x="4043" y="18338"/>
                  <a:pt x="4049" y="18328"/>
                  <a:pt x="4049" y="18287"/>
                </a:cubicBezTo>
                <a:cubicBezTo>
                  <a:pt x="4049" y="18246"/>
                  <a:pt x="4038" y="18233"/>
                  <a:pt x="4023" y="18239"/>
                </a:cubicBezTo>
                <a:close/>
                <a:moveTo>
                  <a:pt x="476" y="18265"/>
                </a:moveTo>
                <a:lnTo>
                  <a:pt x="459" y="18477"/>
                </a:lnTo>
                <a:cubicBezTo>
                  <a:pt x="450" y="18592"/>
                  <a:pt x="445" y="18697"/>
                  <a:pt x="449" y="18710"/>
                </a:cubicBezTo>
                <a:cubicBezTo>
                  <a:pt x="453" y="18724"/>
                  <a:pt x="474" y="18779"/>
                  <a:pt x="495" y="18834"/>
                </a:cubicBezTo>
                <a:lnTo>
                  <a:pt x="533" y="18935"/>
                </a:lnTo>
                <a:lnTo>
                  <a:pt x="544" y="18803"/>
                </a:lnTo>
                <a:cubicBezTo>
                  <a:pt x="570" y="18498"/>
                  <a:pt x="570" y="18519"/>
                  <a:pt x="521" y="18388"/>
                </a:cubicBezTo>
                <a:lnTo>
                  <a:pt x="476" y="18265"/>
                </a:lnTo>
                <a:close/>
                <a:moveTo>
                  <a:pt x="4666" y="18305"/>
                </a:moveTo>
                <a:cubicBezTo>
                  <a:pt x="4657" y="18307"/>
                  <a:pt x="4650" y="18331"/>
                  <a:pt x="4643" y="18375"/>
                </a:cubicBezTo>
                <a:cubicBezTo>
                  <a:pt x="4634" y="18438"/>
                  <a:pt x="4635" y="18458"/>
                  <a:pt x="4655" y="18512"/>
                </a:cubicBezTo>
                <a:cubicBezTo>
                  <a:pt x="4677" y="18574"/>
                  <a:pt x="4676" y="18575"/>
                  <a:pt x="4692" y="18499"/>
                </a:cubicBezTo>
                <a:cubicBezTo>
                  <a:pt x="4708" y="18428"/>
                  <a:pt x="4709" y="18416"/>
                  <a:pt x="4695" y="18362"/>
                </a:cubicBezTo>
                <a:cubicBezTo>
                  <a:pt x="4685" y="18322"/>
                  <a:pt x="4675" y="18302"/>
                  <a:pt x="4666" y="18305"/>
                </a:cubicBezTo>
                <a:close/>
                <a:moveTo>
                  <a:pt x="4372" y="18362"/>
                </a:moveTo>
                <a:cubicBezTo>
                  <a:pt x="4285" y="18362"/>
                  <a:pt x="4159" y="18974"/>
                  <a:pt x="4204" y="19182"/>
                </a:cubicBezTo>
                <a:cubicBezTo>
                  <a:pt x="4218" y="19247"/>
                  <a:pt x="4274" y="19305"/>
                  <a:pt x="4325" y="19306"/>
                </a:cubicBezTo>
                <a:cubicBezTo>
                  <a:pt x="4345" y="19306"/>
                  <a:pt x="4359" y="19327"/>
                  <a:pt x="4363" y="19363"/>
                </a:cubicBezTo>
                <a:cubicBezTo>
                  <a:pt x="4382" y="19537"/>
                  <a:pt x="4167" y="19817"/>
                  <a:pt x="4073" y="19743"/>
                </a:cubicBezTo>
                <a:cubicBezTo>
                  <a:pt x="4053" y="19727"/>
                  <a:pt x="4023" y="19671"/>
                  <a:pt x="4007" y="19615"/>
                </a:cubicBezTo>
                <a:cubicBezTo>
                  <a:pt x="3983" y="19530"/>
                  <a:pt x="3978" y="19484"/>
                  <a:pt x="3978" y="19350"/>
                </a:cubicBezTo>
                <a:cubicBezTo>
                  <a:pt x="3978" y="19259"/>
                  <a:pt x="3987" y="19121"/>
                  <a:pt x="3999" y="19028"/>
                </a:cubicBezTo>
                <a:cubicBezTo>
                  <a:pt x="4014" y="18917"/>
                  <a:pt x="4015" y="18877"/>
                  <a:pt x="4006" y="18905"/>
                </a:cubicBezTo>
                <a:cubicBezTo>
                  <a:pt x="3983" y="18971"/>
                  <a:pt x="3953" y="19297"/>
                  <a:pt x="3953" y="19478"/>
                </a:cubicBezTo>
                <a:cubicBezTo>
                  <a:pt x="3953" y="19760"/>
                  <a:pt x="3983" y="19896"/>
                  <a:pt x="4059" y="19950"/>
                </a:cubicBezTo>
                <a:cubicBezTo>
                  <a:pt x="4153" y="20018"/>
                  <a:pt x="4349" y="19768"/>
                  <a:pt x="4382" y="19540"/>
                </a:cubicBezTo>
                <a:cubicBezTo>
                  <a:pt x="4396" y="19441"/>
                  <a:pt x="4398" y="19220"/>
                  <a:pt x="4384" y="19191"/>
                </a:cubicBezTo>
                <a:cubicBezTo>
                  <a:pt x="4379" y="19180"/>
                  <a:pt x="4348" y="19157"/>
                  <a:pt x="4315" y="19138"/>
                </a:cubicBezTo>
                <a:cubicBezTo>
                  <a:pt x="4248" y="19101"/>
                  <a:pt x="4222" y="19036"/>
                  <a:pt x="4222" y="18913"/>
                </a:cubicBezTo>
                <a:cubicBezTo>
                  <a:pt x="4222" y="18741"/>
                  <a:pt x="4332" y="18494"/>
                  <a:pt x="4384" y="18552"/>
                </a:cubicBezTo>
                <a:cubicBezTo>
                  <a:pt x="4397" y="18566"/>
                  <a:pt x="4404" y="18554"/>
                  <a:pt x="4408" y="18503"/>
                </a:cubicBezTo>
                <a:cubicBezTo>
                  <a:pt x="4416" y="18414"/>
                  <a:pt x="4403" y="18362"/>
                  <a:pt x="4372" y="18362"/>
                </a:cubicBezTo>
                <a:close/>
                <a:moveTo>
                  <a:pt x="15061" y="18380"/>
                </a:moveTo>
                <a:cubicBezTo>
                  <a:pt x="15055" y="18387"/>
                  <a:pt x="15053" y="18419"/>
                  <a:pt x="15046" y="18490"/>
                </a:cubicBezTo>
                <a:cubicBezTo>
                  <a:pt x="15036" y="18592"/>
                  <a:pt x="15037" y="18597"/>
                  <a:pt x="15073" y="18653"/>
                </a:cubicBezTo>
                <a:cubicBezTo>
                  <a:pt x="15120" y="18728"/>
                  <a:pt x="15170" y="18912"/>
                  <a:pt x="15166" y="18993"/>
                </a:cubicBezTo>
                <a:cubicBezTo>
                  <a:pt x="15161" y="19089"/>
                  <a:pt x="15112" y="19154"/>
                  <a:pt x="15039" y="19160"/>
                </a:cubicBezTo>
                <a:cubicBezTo>
                  <a:pt x="14977" y="19165"/>
                  <a:pt x="14971" y="19172"/>
                  <a:pt x="14968" y="19240"/>
                </a:cubicBezTo>
                <a:cubicBezTo>
                  <a:pt x="14966" y="19280"/>
                  <a:pt x="14967" y="19339"/>
                  <a:pt x="14970" y="19368"/>
                </a:cubicBezTo>
                <a:cubicBezTo>
                  <a:pt x="14975" y="19410"/>
                  <a:pt x="14988" y="19413"/>
                  <a:pt x="15035" y="19399"/>
                </a:cubicBezTo>
                <a:cubicBezTo>
                  <a:pt x="15113" y="19374"/>
                  <a:pt x="15179" y="19256"/>
                  <a:pt x="15189" y="19125"/>
                </a:cubicBezTo>
                <a:cubicBezTo>
                  <a:pt x="15204" y="18915"/>
                  <a:pt x="15157" y="18568"/>
                  <a:pt x="15094" y="18433"/>
                </a:cubicBezTo>
                <a:cubicBezTo>
                  <a:pt x="15076" y="18393"/>
                  <a:pt x="15067" y="18373"/>
                  <a:pt x="15061" y="18380"/>
                </a:cubicBezTo>
                <a:close/>
                <a:moveTo>
                  <a:pt x="13333" y="18552"/>
                </a:moveTo>
                <a:cubicBezTo>
                  <a:pt x="13330" y="18547"/>
                  <a:pt x="13319" y="18578"/>
                  <a:pt x="13304" y="18640"/>
                </a:cubicBezTo>
                <a:cubicBezTo>
                  <a:pt x="13252" y="18857"/>
                  <a:pt x="13248" y="19174"/>
                  <a:pt x="13298" y="19346"/>
                </a:cubicBezTo>
                <a:cubicBezTo>
                  <a:pt x="13320" y="19424"/>
                  <a:pt x="13358" y="19426"/>
                  <a:pt x="13378" y="19354"/>
                </a:cubicBezTo>
                <a:cubicBezTo>
                  <a:pt x="13412" y="19236"/>
                  <a:pt x="13382" y="19052"/>
                  <a:pt x="13334" y="19085"/>
                </a:cubicBezTo>
                <a:cubicBezTo>
                  <a:pt x="13313" y="19100"/>
                  <a:pt x="13305" y="19091"/>
                  <a:pt x="13296" y="19037"/>
                </a:cubicBezTo>
                <a:cubicBezTo>
                  <a:pt x="13282" y="18946"/>
                  <a:pt x="13293" y="18770"/>
                  <a:pt x="13318" y="18658"/>
                </a:cubicBezTo>
                <a:cubicBezTo>
                  <a:pt x="13332" y="18594"/>
                  <a:pt x="13336" y="18556"/>
                  <a:pt x="13333" y="18552"/>
                </a:cubicBezTo>
                <a:close/>
                <a:moveTo>
                  <a:pt x="16383" y="18552"/>
                </a:moveTo>
                <a:cubicBezTo>
                  <a:pt x="16380" y="18547"/>
                  <a:pt x="16369" y="18578"/>
                  <a:pt x="16354" y="18640"/>
                </a:cubicBezTo>
                <a:cubicBezTo>
                  <a:pt x="16302" y="18857"/>
                  <a:pt x="16300" y="19174"/>
                  <a:pt x="16349" y="19346"/>
                </a:cubicBezTo>
                <a:cubicBezTo>
                  <a:pt x="16371" y="19424"/>
                  <a:pt x="16408" y="19426"/>
                  <a:pt x="16429" y="19354"/>
                </a:cubicBezTo>
                <a:cubicBezTo>
                  <a:pt x="16463" y="19236"/>
                  <a:pt x="16433" y="19052"/>
                  <a:pt x="16386" y="19085"/>
                </a:cubicBezTo>
                <a:cubicBezTo>
                  <a:pt x="16365" y="19100"/>
                  <a:pt x="16356" y="19091"/>
                  <a:pt x="16348" y="19037"/>
                </a:cubicBezTo>
                <a:cubicBezTo>
                  <a:pt x="16334" y="18946"/>
                  <a:pt x="16343" y="18770"/>
                  <a:pt x="16368" y="18658"/>
                </a:cubicBezTo>
                <a:cubicBezTo>
                  <a:pt x="16382" y="18594"/>
                  <a:pt x="16386" y="18556"/>
                  <a:pt x="16383" y="18552"/>
                </a:cubicBezTo>
                <a:close/>
                <a:moveTo>
                  <a:pt x="4884" y="18609"/>
                </a:moveTo>
                <a:cubicBezTo>
                  <a:pt x="4862" y="18609"/>
                  <a:pt x="4847" y="18643"/>
                  <a:pt x="4831" y="18710"/>
                </a:cubicBezTo>
                <a:cubicBezTo>
                  <a:pt x="4817" y="18768"/>
                  <a:pt x="4808" y="18819"/>
                  <a:pt x="4810" y="18825"/>
                </a:cubicBezTo>
                <a:cubicBezTo>
                  <a:pt x="4812" y="18832"/>
                  <a:pt x="4829" y="18822"/>
                  <a:pt x="4849" y="18803"/>
                </a:cubicBezTo>
                <a:cubicBezTo>
                  <a:pt x="4877" y="18776"/>
                  <a:pt x="4895" y="18779"/>
                  <a:pt x="4931" y="18821"/>
                </a:cubicBezTo>
                <a:cubicBezTo>
                  <a:pt x="4990" y="18889"/>
                  <a:pt x="5020" y="18961"/>
                  <a:pt x="4999" y="18984"/>
                </a:cubicBezTo>
                <a:cubicBezTo>
                  <a:pt x="4991" y="18993"/>
                  <a:pt x="4953" y="19042"/>
                  <a:pt x="4916" y="19090"/>
                </a:cubicBezTo>
                <a:cubicBezTo>
                  <a:pt x="4878" y="19138"/>
                  <a:pt x="4827" y="19185"/>
                  <a:pt x="4801" y="19196"/>
                </a:cubicBezTo>
                <a:cubicBezTo>
                  <a:pt x="4759" y="19213"/>
                  <a:pt x="4750" y="19206"/>
                  <a:pt x="4723" y="19125"/>
                </a:cubicBezTo>
                <a:cubicBezTo>
                  <a:pt x="4706" y="19075"/>
                  <a:pt x="4689" y="19039"/>
                  <a:pt x="4687" y="19046"/>
                </a:cubicBezTo>
                <a:cubicBezTo>
                  <a:pt x="4686" y="19053"/>
                  <a:pt x="4680" y="19092"/>
                  <a:pt x="4673" y="19134"/>
                </a:cubicBezTo>
                <a:cubicBezTo>
                  <a:pt x="4664" y="19200"/>
                  <a:pt x="4665" y="19223"/>
                  <a:pt x="4686" y="19310"/>
                </a:cubicBezTo>
                <a:cubicBezTo>
                  <a:pt x="4722" y="19458"/>
                  <a:pt x="4718" y="19553"/>
                  <a:pt x="4667" y="19743"/>
                </a:cubicBezTo>
                <a:cubicBezTo>
                  <a:pt x="4611" y="19951"/>
                  <a:pt x="4548" y="20058"/>
                  <a:pt x="4495" y="20034"/>
                </a:cubicBezTo>
                <a:lnTo>
                  <a:pt x="4456" y="20016"/>
                </a:lnTo>
                <a:lnTo>
                  <a:pt x="4490" y="20082"/>
                </a:lnTo>
                <a:cubicBezTo>
                  <a:pt x="4579" y="20249"/>
                  <a:pt x="4670" y="20073"/>
                  <a:pt x="4711" y="19659"/>
                </a:cubicBezTo>
                <a:cubicBezTo>
                  <a:pt x="4737" y="19402"/>
                  <a:pt x="4745" y="19377"/>
                  <a:pt x="4787" y="19377"/>
                </a:cubicBezTo>
                <a:cubicBezTo>
                  <a:pt x="4809" y="19377"/>
                  <a:pt x="4854" y="19323"/>
                  <a:pt x="4903" y="19240"/>
                </a:cubicBezTo>
                <a:cubicBezTo>
                  <a:pt x="5002" y="19073"/>
                  <a:pt x="5071" y="19006"/>
                  <a:pt x="5148" y="19006"/>
                </a:cubicBezTo>
                <a:cubicBezTo>
                  <a:pt x="5199" y="19006"/>
                  <a:pt x="5208" y="18998"/>
                  <a:pt x="5213" y="18940"/>
                </a:cubicBezTo>
                <a:cubicBezTo>
                  <a:pt x="5215" y="18903"/>
                  <a:pt x="5217" y="18874"/>
                  <a:pt x="5216" y="18874"/>
                </a:cubicBezTo>
                <a:cubicBezTo>
                  <a:pt x="5146" y="18862"/>
                  <a:pt x="5043" y="18786"/>
                  <a:pt x="4985" y="18706"/>
                </a:cubicBezTo>
                <a:cubicBezTo>
                  <a:pt x="4938" y="18640"/>
                  <a:pt x="4907" y="18609"/>
                  <a:pt x="4884" y="18609"/>
                </a:cubicBezTo>
                <a:close/>
                <a:moveTo>
                  <a:pt x="14819" y="18618"/>
                </a:moveTo>
                <a:cubicBezTo>
                  <a:pt x="14807" y="18609"/>
                  <a:pt x="14795" y="18620"/>
                  <a:pt x="14785" y="18653"/>
                </a:cubicBezTo>
                <a:cubicBezTo>
                  <a:pt x="14743" y="18786"/>
                  <a:pt x="14722" y="19200"/>
                  <a:pt x="14752" y="19315"/>
                </a:cubicBezTo>
                <a:cubicBezTo>
                  <a:pt x="14778" y="19415"/>
                  <a:pt x="14859" y="19382"/>
                  <a:pt x="14882" y="19262"/>
                </a:cubicBezTo>
                <a:cubicBezTo>
                  <a:pt x="14886" y="19242"/>
                  <a:pt x="14889" y="19151"/>
                  <a:pt x="14890" y="19059"/>
                </a:cubicBezTo>
                <a:cubicBezTo>
                  <a:pt x="14890" y="18838"/>
                  <a:pt x="14854" y="18644"/>
                  <a:pt x="14819" y="18618"/>
                </a:cubicBezTo>
                <a:close/>
                <a:moveTo>
                  <a:pt x="10750" y="18631"/>
                </a:moveTo>
                <a:cubicBezTo>
                  <a:pt x="10729" y="18598"/>
                  <a:pt x="10723" y="18603"/>
                  <a:pt x="10708" y="18658"/>
                </a:cubicBezTo>
                <a:cubicBezTo>
                  <a:pt x="10664" y="18820"/>
                  <a:pt x="10646" y="19200"/>
                  <a:pt x="10675" y="19315"/>
                </a:cubicBezTo>
                <a:cubicBezTo>
                  <a:pt x="10695" y="19390"/>
                  <a:pt x="10745" y="19394"/>
                  <a:pt x="10784" y="19324"/>
                </a:cubicBezTo>
                <a:cubicBezTo>
                  <a:pt x="10810" y="19276"/>
                  <a:pt x="10813" y="19260"/>
                  <a:pt x="10813" y="19081"/>
                </a:cubicBezTo>
                <a:cubicBezTo>
                  <a:pt x="10813" y="18862"/>
                  <a:pt x="10789" y="18693"/>
                  <a:pt x="10750" y="18631"/>
                </a:cubicBezTo>
                <a:close/>
                <a:moveTo>
                  <a:pt x="1087" y="18658"/>
                </a:moveTo>
                <a:cubicBezTo>
                  <a:pt x="1047" y="18743"/>
                  <a:pt x="1021" y="19107"/>
                  <a:pt x="1048" y="19200"/>
                </a:cubicBezTo>
                <a:cubicBezTo>
                  <a:pt x="1062" y="19250"/>
                  <a:pt x="1110" y="19253"/>
                  <a:pt x="1118" y="19204"/>
                </a:cubicBezTo>
                <a:cubicBezTo>
                  <a:pt x="1123" y="19181"/>
                  <a:pt x="1129" y="19178"/>
                  <a:pt x="1135" y="19200"/>
                </a:cubicBezTo>
                <a:cubicBezTo>
                  <a:pt x="1162" y="19297"/>
                  <a:pt x="1064" y="19691"/>
                  <a:pt x="986" y="19796"/>
                </a:cubicBezTo>
                <a:cubicBezTo>
                  <a:pt x="947" y="19847"/>
                  <a:pt x="935" y="19848"/>
                  <a:pt x="901" y="19813"/>
                </a:cubicBezTo>
                <a:cubicBezTo>
                  <a:pt x="843" y="19753"/>
                  <a:pt x="844" y="19797"/>
                  <a:pt x="902" y="19893"/>
                </a:cubicBezTo>
                <a:cubicBezTo>
                  <a:pt x="961" y="19987"/>
                  <a:pt x="983" y="19982"/>
                  <a:pt x="1046" y="19848"/>
                </a:cubicBezTo>
                <a:cubicBezTo>
                  <a:pt x="1128" y="19678"/>
                  <a:pt x="1181" y="19143"/>
                  <a:pt x="1149" y="18825"/>
                </a:cubicBezTo>
                <a:cubicBezTo>
                  <a:pt x="1132" y="18666"/>
                  <a:pt x="1111" y="18606"/>
                  <a:pt x="1087" y="18658"/>
                </a:cubicBezTo>
                <a:close/>
                <a:moveTo>
                  <a:pt x="11957" y="18658"/>
                </a:moveTo>
                <a:cubicBezTo>
                  <a:pt x="11917" y="18743"/>
                  <a:pt x="11891" y="19107"/>
                  <a:pt x="11918" y="19200"/>
                </a:cubicBezTo>
                <a:cubicBezTo>
                  <a:pt x="11932" y="19250"/>
                  <a:pt x="11980" y="19253"/>
                  <a:pt x="11988" y="19204"/>
                </a:cubicBezTo>
                <a:cubicBezTo>
                  <a:pt x="11993" y="19181"/>
                  <a:pt x="11997" y="19178"/>
                  <a:pt x="12003" y="19200"/>
                </a:cubicBezTo>
                <a:cubicBezTo>
                  <a:pt x="12031" y="19297"/>
                  <a:pt x="11933" y="19691"/>
                  <a:pt x="11855" y="19796"/>
                </a:cubicBezTo>
                <a:cubicBezTo>
                  <a:pt x="11816" y="19847"/>
                  <a:pt x="11805" y="19848"/>
                  <a:pt x="11771" y="19813"/>
                </a:cubicBezTo>
                <a:cubicBezTo>
                  <a:pt x="11713" y="19753"/>
                  <a:pt x="11714" y="19797"/>
                  <a:pt x="11772" y="19893"/>
                </a:cubicBezTo>
                <a:cubicBezTo>
                  <a:pt x="11831" y="19987"/>
                  <a:pt x="11851" y="19982"/>
                  <a:pt x="11915" y="19848"/>
                </a:cubicBezTo>
                <a:cubicBezTo>
                  <a:pt x="11997" y="19678"/>
                  <a:pt x="12051" y="19143"/>
                  <a:pt x="12019" y="18825"/>
                </a:cubicBezTo>
                <a:cubicBezTo>
                  <a:pt x="12002" y="18666"/>
                  <a:pt x="11981" y="18606"/>
                  <a:pt x="11957" y="18658"/>
                </a:cubicBezTo>
                <a:close/>
                <a:moveTo>
                  <a:pt x="5917" y="18666"/>
                </a:moveTo>
                <a:lnTo>
                  <a:pt x="5903" y="18750"/>
                </a:lnTo>
                <a:cubicBezTo>
                  <a:pt x="5892" y="18825"/>
                  <a:pt x="5893" y="18855"/>
                  <a:pt x="5906" y="18940"/>
                </a:cubicBezTo>
                <a:cubicBezTo>
                  <a:pt x="5926" y="19077"/>
                  <a:pt x="5924" y="19097"/>
                  <a:pt x="5892" y="19156"/>
                </a:cubicBezTo>
                <a:cubicBezTo>
                  <a:pt x="5832" y="19264"/>
                  <a:pt x="5699" y="19197"/>
                  <a:pt x="5634" y="19024"/>
                </a:cubicBezTo>
                <a:lnTo>
                  <a:pt x="5593" y="18913"/>
                </a:lnTo>
                <a:lnTo>
                  <a:pt x="5536" y="19046"/>
                </a:lnTo>
                <a:cubicBezTo>
                  <a:pt x="5466" y="19208"/>
                  <a:pt x="5450" y="19305"/>
                  <a:pt x="5450" y="19584"/>
                </a:cubicBezTo>
                <a:cubicBezTo>
                  <a:pt x="5450" y="19768"/>
                  <a:pt x="5479" y="20449"/>
                  <a:pt x="5494" y="20625"/>
                </a:cubicBezTo>
                <a:cubicBezTo>
                  <a:pt x="5516" y="20871"/>
                  <a:pt x="5506" y="20298"/>
                  <a:pt x="5483" y="19906"/>
                </a:cubicBezTo>
                <a:cubicBezTo>
                  <a:pt x="5461" y="19537"/>
                  <a:pt x="5463" y="19430"/>
                  <a:pt x="5498" y="19328"/>
                </a:cubicBezTo>
                <a:cubicBezTo>
                  <a:pt x="5544" y="19192"/>
                  <a:pt x="5562" y="19215"/>
                  <a:pt x="5584" y="19447"/>
                </a:cubicBezTo>
                <a:cubicBezTo>
                  <a:pt x="5606" y="19687"/>
                  <a:pt x="5645" y="19697"/>
                  <a:pt x="5658" y="19465"/>
                </a:cubicBezTo>
                <a:cubicBezTo>
                  <a:pt x="5665" y="19353"/>
                  <a:pt x="5670" y="19328"/>
                  <a:pt x="5685" y="19337"/>
                </a:cubicBezTo>
                <a:cubicBezTo>
                  <a:pt x="5736" y="19366"/>
                  <a:pt x="5865" y="19383"/>
                  <a:pt x="5887" y="19363"/>
                </a:cubicBezTo>
                <a:cubicBezTo>
                  <a:pt x="5905" y="19347"/>
                  <a:pt x="5917" y="19296"/>
                  <a:pt x="5931" y="19187"/>
                </a:cubicBezTo>
                <a:cubicBezTo>
                  <a:pt x="5950" y="19033"/>
                  <a:pt x="5949" y="18956"/>
                  <a:pt x="5927" y="18759"/>
                </a:cubicBezTo>
                <a:lnTo>
                  <a:pt x="5917" y="18666"/>
                </a:lnTo>
                <a:close/>
                <a:moveTo>
                  <a:pt x="17624" y="18746"/>
                </a:moveTo>
                <a:cubicBezTo>
                  <a:pt x="17617" y="18740"/>
                  <a:pt x="17611" y="18766"/>
                  <a:pt x="17604" y="18821"/>
                </a:cubicBezTo>
                <a:cubicBezTo>
                  <a:pt x="17595" y="18889"/>
                  <a:pt x="17597" y="18916"/>
                  <a:pt x="17618" y="19010"/>
                </a:cubicBezTo>
                <a:cubicBezTo>
                  <a:pt x="17666" y="19231"/>
                  <a:pt x="17666" y="19283"/>
                  <a:pt x="17623" y="19474"/>
                </a:cubicBezTo>
                <a:cubicBezTo>
                  <a:pt x="17602" y="19567"/>
                  <a:pt x="17567" y="19691"/>
                  <a:pt x="17545" y="19747"/>
                </a:cubicBezTo>
                <a:cubicBezTo>
                  <a:pt x="17510" y="19835"/>
                  <a:pt x="17497" y="19849"/>
                  <a:pt x="17454" y="19840"/>
                </a:cubicBezTo>
                <a:cubicBezTo>
                  <a:pt x="17398" y="19827"/>
                  <a:pt x="17399" y="19851"/>
                  <a:pt x="17456" y="19923"/>
                </a:cubicBezTo>
                <a:cubicBezTo>
                  <a:pt x="17511" y="19994"/>
                  <a:pt x="17561" y="19935"/>
                  <a:pt x="17611" y="19734"/>
                </a:cubicBezTo>
                <a:cubicBezTo>
                  <a:pt x="17673" y="19489"/>
                  <a:pt x="17687" y="19149"/>
                  <a:pt x="17647" y="18856"/>
                </a:cubicBezTo>
                <a:cubicBezTo>
                  <a:pt x="17637" y="18787"/>
                  <a:pt x="17631" y="18751"/>
                  <a:pt x="17624" y="18746"/>
                </a:cubicBezTo>
                <a:close/>
                <a:moveTo>
                  <a:pt x="17327" y="18759"/>
                </a:moveTo>
                <a:cubicBezTo>
                  <a:pt x="17323" y="18749"/>
                  <a:pt x="17313" y="18775"/>
                  <a:pt x="17306" y="18816"/>
                </a:cubicBezTo>
                <a:cubicBezTo>
                  <a:pt x="17295" y="18878"/>
                  <a:pt x="17294" y="18904"/>
                  <a:pt x="17303" y="18971"/>
                </a:cubicBezTo>
                <a:cubicBezTo>
                  <a:pt x="17317" y="19064"/>
                  <a:pt x="17313" y="19107"/>
                  <a:pt x="17291" y="19107"/>
                </a:cubicBezTo>
                <a:cubicBezTo>
                  <a:pt x="17272" y="19107"/>
                  <a:pt x="17230" y="18979"/>
                  <a:pt x="17230" y="18918"/>
                </a:cubicBezTo>
                <a:cubicBezTo>
                  <a:pt x="17230" y="18852"/>
                  <a:pt x="17214" y="18865"/>
                  <a:pt x="17207" y="18935"/>
                </a:cubicBezTo>
                <a:cubicBezTo>
                  <a:pt x="17198" y="19035"/>
                  <a:pt x="17151" y="19172"/>
                  <a:pt x="17118" y="19196"/>
                </a:cubicBezTo>
                <a:cubicBezTo>
                  <a:pt x="17091" y="19214"/>
                  <a:pt x="17083" y="19202"/>
                  <a:pt x="17055" y="19099"/>
                </a:cubicBezTo>
                <a:lnTo>
                  <a:pt x="17022" y="18980"/>
                </a:lnTo>
                <a:lnTo>
                  <a:pt x="17002" y="19077"/>
                </a:lnTo>
                <a:cubicBezTo>
                  <a:pt x="16975" y="19202"/>
                  <a:pt x="16929" y="19230"/>
                  <a:pt x="16843" y="19178"/>
                </a:cubicBezTo>
                <a:cubicBezTo>
                  <a:pt x="16792" y="19148"/>
                  <a:pt x="16766" y="19109"/>
                  <a:pt x="16734" y="19024"/>
                </a:cubicBezTo>
                <a:lnTo>
                  <a:pt x="16692" y="18913"/>
                </a:lnTo>
                <a:lnTo>
                  <a:pt x="16636" y="19046"/>
                </a:lnTo>
                <a:cubicBezTo>
                  <a:pt x="16566" y="19208"/>
                  <a:pt x="16550" y="19305"/>
                  <a:pt x="16550" y="19584"/>
                </a:cubicBezTo>
                <a:cubicBezTo>
                  <a:pt x="16550" y="19768"/>
                  <a:pt x="16579" y="20449"/>
                  <a:pt x="16594" y="20625"/>
                </a:cubicBezTo>
                <a:cubicBezTo>
                  <a:pt x="16615" y="20871"/>
                  <a:pt x="16606" y="20298"/>
                  <a:pt x="16583" y="19906"/>
                </a:cubicBezTo>
                <a:cubicBezTo>
                  <a:pt x="16560" y="19537"/>
                  <a:pt x="16563" y="19430"/>
                  <a:pt x="16598" y="19328"/>
                </a:cubicBezTo>
                <a:cubicBezTo>
                  <a:pt x="16644" y="19192"/>
                  <a:pt x="16662" y="19215"/>
                  <a:pt x="16684" y="19447"/>
                </a:cubicBezTo>
                <a:cubicBezTo>
                  <a:pt x="16706" y="19687"/>
                  <a:pt x="16744" y="19697"/>
                  <a:pt x="16758" y="19465"/>
                </a:cubicBezTo>
                <a:cubicBezTo>
                  <a:pt x="16765" y="19353"/>
                  <a:pt x="16770" y="19329"/>
                  <a:pt x="16785" y="19337"/>
                </a:cubicBezTo>
                <a:cubicBezTo>
                  <a:pt x="16795" y="19342"/>
                  <a:pt x="16838" y="19353"/>
                  <a:pt x="16879" y="19363"/>
                </a:cubicBezTo>
                <a:cubicBezTo>
                  <a:pt x="16946" y="19381"/>
                  <a:pt x="16957" y="19376"/>
                  <a:pt x="16983" y="19310"/>
                </a:cubicBezTo>
                <a:lnTo>
                  <a:pt x="17011" y="19240"/>
                </a:lnTo>
                <a:lnTo>
                  <a:pt x="17036" y="19306"/>
                </a:lnTo>
                <a:cubicBezTo>
                  <a:pt x="17073" y="19408"/>
                  <a:pt x="17135" y="19401"/>
                  <a:pt x="17173" y="19288"/>
                </a:cubicBezTo>
                <a:cubicBezTo>
                  <a:pt x="17199" y="19212"/>
                  <a:pt x="17206" y="19202"/>
                  <a:pt x="17226" y="19235"/>
                </a:cubicBezTo>
                <a:cubicBezTo>
                  <a:pt x="17271" y="19306"/>
                  <a:pt x="17305" y="19287"/>
                  <a:pt x="17321" y="19178"/>
                </a:cubicBezTo>
                <a:cubicBezTo>
                  <a:pt x="17337" y="19071"/>
                  <a:pt x="17341" y="18789"/>
                  <a:pt x="17327" y="18759"/>
                </a:cubicBezTo>
                <a:close/>
                <a:moveTo>
                  <a:pt x="10481" y="19178"/>
                </a:moveTo>
                <a:cubicBezTo>
                  <a:pt x="10450" y="19190"/>
                  <a:pt x="10439" y="19279"/>
                  <a:pt x="10458" y="19359"/>
                </a:cubicBezTo>
                <a:cubicBezTo>
                  <a:pt x="10473" y="19422"/>
                  <a:pt x="10491" y="19420"/>
                  <a:pt x="10510" y="19354"/>
                </a:cubicBezTo>
                <a:cubicBezTo>
                  <a:pt x="10537" y="19260"/>
                  <a:pt x="10521" y="19162"/>
                  <a:pt x="10481" y="19178"/>
                </a:cubicBezTo>
                <a:close/>
                <a:moveTo>
                  <a:pt x="14556" y="19182"/>
                </a:moveTo>
                <a:cubicBezTo>
                  <a:pt x="14528" y="19194"/>
                  <a:pt x="14516" y="19281"/>
                  <a:pt x="14535" y="19359"/>
                </a:cubicBezTo>
                <a:cubicBezTo>
                  <a:pt x="14550" y="19422"/>
                  <a:pt x="14568" y="19420"/>
                  <a:pt x="14587" y="19354"/>
                </a:cubicBezTo>
                <a:cubicBezTo>
                  <a:pt x="14609" y="19276"/>
                  <a:pt x="14590" y="19169"/>
                  <a:pt x="14556" y="19182"/>
                </a:cubicBezTo>
                <a:close/>
                <a:moveTo>
                  <a:pt x="4994" y="19553"/>
                </a:moveTo>
                <a:lnTo>
                  <a:pt x="4976" y="19637"/>
                </a:lnTo>
                <a:lnTo>
                  <a:pt x="4958" y="19721"/>
                </a:lnTo>
                <a:lnTo>
                  <a:pt x="4980" y="19782"/>
                </a:lnTo>
                <a:cubicBezTo>
                  <a:pt x="5009" y="19860"/>
                  <a:pt x="5007" y="19859"/>
                  <a:pt x="5028" y="19769"/>
                </a:cubicBezTo>
                <a:cubicBezTo>
                  <a:pt x="5046" y="19695"/>
                  <a:pt x="5044" y="19693"/>
                  <a:pt x="5019" y="19624"/>
                </a:cubicBezTo>
                <a:lnTo>
                  <a:pt x="4994" y="19553"/>
                </a:lnTo>
                <a:close/>
                <a:moveTo>
                  <a:pt x="2695" y="19584"/>
                </a:moveTo>
                <a:cubicBezTo>
                  <a:pt x="2655" y="19562"/>
                  <a:pt x="2606" y="19828"/>
                  <a:pt x="2638" y="19897"/>
                </a:cubicBezTo>
                <a:cubicBezTo>
                  <a:pt x="2644" y="19908"/>
                  <a:pt x="2646" y="19958"/>
                  <a:pt x="2642" y="20007"/>
                </a:cubicBezTo>
                <a:cubicBezTo>
                  <a:pt x="2636" y="20093"/>
                  <a:pt x="2636" y="20094"/>
                  <a:pt x="2654" y="20043"/>
                </a:cubicBezTo>
                <a:cubicBezTo>
                  <a:pt x="2664" y="20013"/>
                  <a:pt x="2693" y="19957"/>
                  <a:pt x="2718" y="19919"/>
                </a:cubicBezTo>
                <a:cubicBezTo>
                  <a:pt x="2743" y="19881"/>
                  <a:pt x="2763" y="19840"/>
                  <a:pt x="2763" y="19831"/>
                </a:cubicBezTo>
                <a:cubicBezTo>
                  <a:pt x="2763" y="19821"/>
                  <a:pt x="2743" y="19825"/>
                  <a:pt x="2718" y="19835"/>
                </a:cubicBezTo>
                <a:cubicBezTo>
                  <a:pt x="2683" y="19850"/>
                  <a:pt x="2668" y="19842"/>
                  <a:pt x="2659" y="19800"/>
                </a:cubicBezTo>
                <a:cubicBezTo>
                  <a:pt x="2642" y="19729"/>
                  <a:pt x="2661" y="19637"/>
                  <a:pt x="2690" y="19650"/>
                </a:cubicBezTo>
                <a:cubicBezTo>
                  <a:pt x="2717" y="19662"/>
                  <a:pt x="2722" y="19598"/>
                  <a:pt x="2695" y="19584"/>
                </a:cubicBezTo>
                <a:close/>
                <a:moveTo>
                  <a:pt x="15843" y="19760"/>
                </a:moveTo>
                <a:cubicBezTo>
                  <a:pt x="15838" y="19764"/>
                  <a:pt x="15833" y="19787"/>
                  <a:pt x="15825" y="19831"/>
                </a:cubicBezTo>
                <a:cubicBezTo>
                  <a:pt x="15809" y="19919"/>
                  <a:pt x="15809" y="19921"/>
                  <a:pt x="15831" y="19981"/>
                </a:cubicBezTo>
                <a:cubicBezTo>
                  <a:pt x="15844" y="20014"/>
                  <a:pt x="15856" y="20047"/>
                  <a:pt x="15859" y="20047"/>
                </a:cubicBezTo>
                <a:cubicBezTo>
                  <a:pt x="15866" y="20048"/>
                  <a:pt x="15892" y="19882"/>
                  <a:pt x="15887" y="19871"/>
                </a:cubicBezTo>
                <a:cubicBezTo>
                  <a:pt x="15885" y="19866"/>
                  <a:pt x="15874" y="19833"/>
                  <a:pt x="15863" y="19800"/>
                </a:cubicBezTo>
                <a:cubicBezTo>
                  <a:pt x="15853" y="19771"/>
                  <a:pt x="15847" y="19756"/>
                  <a:pt x="15843" y="19760"/>
                </a:cubicBezTo>
                <a:close/>
                <a:moveTo>
                  <a:pt x="16783" y="21097"/>
                </a:moveTo>
                <a:cubicBezTo>
                  <a:pt x="16786" y="21074"/>
                  <a:pt x="16750" y="21121"/>
                  <a:pt x="16702" y="21203"/>
                </a:cubicBezTo>
                <a:cubicBezTo>
                  <a:pt x="16655" y="21285"/>
                  <a:pt x="16617" y="21370"/>
                  <a:pt x="16617" y="21388"/>
                </a:cubicBezTo>
                <a:cubicBezTo>
                  <a:pt x="16617" y="21431"/>
                  <a:pt x="16777" y="21150"/>
                  <a:pt x="16783" y="21097"/>
                </a:cubicBezTo>
                <a:close/>
                <a:moveTo>
                  <a:pt x="16783" y="21304"/>
                </a:moveTo>
                <a:cubicBezTo>
                  <a:pt x="16785" y="21284"/>
                  <a:pt x="16752" y="21326"/>
                  <a:pt x="16708" y="21401"/>
                </a:cubicBezTo>
                <a:cubicBezTo>
                  <a:pt x="16663" y="21476"/>
                  <a:pt x="16624" y="21555"/>
                  <a:pt x="16622" y="21577"/>
                </a:cubicBezTo>
                <a:cubicBezTo>
                  <a:pt x="16619" y="21600"/>
                  <a:pt x="16654" y="21558"/>
                  <a:pt x="16699" y="21480"/>
                </a:cubicBezTo>
                <a:cubicBezTo>
                  <a:pt x="16743" y="21403"/>
                  <a:pt x="16781" y="21324"/>
                  <a:pt x="16783" y="21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62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58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63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2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64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83" name="IMG_4113.png" descr="IMG_4113.png"/>
          <p:cNvPicPr>
            <a:picLocks noChangeAspect="1"/>
          </p:cNvPicPr>
          <p:nvPr/>
        </p:nvPicPr>
        <p:blipFill>
          <a:blip r:embed="rId3">
            <a:extLst/>
          </a:blip>
          <a:srcRect l="46650" t="8925" r="28753" b="87220"/>
          <a:stretch>
            <a:fillRect/>
          </a:stretch>
        </p:blipFill>
        <p:spPr>
          <a:xfrm>
            <a:off x="3601115" y="496510"/>
            <a:ext cx="2301358" cy="516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448" fill="norm" stroke="1" extrusionOk="0">
                <a:moveTo>
                  <a:pt x="20951" y="0"/>
                </a:moveTo>
                <a:cubicBezTo>
                  <a:pt x="20949" y="13"/>
                  <a:pt x="20930" y="55"/>
                  <a:pt x="20929" y="66"/>
                </a:cubicBezTo>
                <a:cubicBezTo>
                  <a:pt x="20896" y="446"/>
                  <a:pt x="20952" y="385"/>
                  <a:pt x="21133" y="0"/>
                </a:cubicBezTo>
                <a:lnTo>
                  <a:pt x="20951" y="0"/>
                </a:lnTo>
                <a:close/>
                <a:moveTo>
                  <a:pt x="21222" y="2539"/>
                </a:moveTo>
                <a:cubicBezTo>
                  <a:pt x="20998" y="2548"/>
                  <a:pt x="20892" y="3421"/>
                  <a:pt x="20966" y="4650"/>
                </a:cubicBezTo>
                <a:cubicBezTo>
                  <a:pt x="21020" y="5549"/>
                  <a:pt x="21023" y="5543"/>
                  <a:pt x="21129" y="5112"/>
                </a:cubicBezTo>
                <a:cubicBezTo>
                  <a:pt x="21188" y="4872"/>
                  <a:pt x="21286" y="4618"/>
                  <a:pt x="21348" y="4534"/>
                </a:cubicBezTo>
                <a:cubicBezTo>
                  <a:pt x="21556" y="4254"/>
                  <a:pt x="21532" y="3772"/>
                  <a:pt x="21311" y="3792"/>
                </a:cubicBezTo>
                <a:cubicBezTo>
                  <a:pt x="21093" y="3812"/>
                  <a:pt x="21001" y="3405"/>
                  <a:pt x="21196" y="3281"/>
                </a:cubicBezTo>
                <a:cubicBezTo>
                  <a:pt x="21334" y="3194"/>
                  <a:pt x="21357" y="2534"/>
                  <a:pt x="21222" y="2539"/>
                </a:cubicBezTo>
                <a:close/>
                <a:moveTo>
                  <a:pt x="16737" y="2671"/>
                </a:moveTo>
                <a:cubicBezTo>
                  <a:pt x="16636" y="2844"/>
                  <a:pt x="16537" y="3898"/>
                  <a:pt x="16574" y="4419"/>
                </a:cubicBezTo>
                <a:cubicBezTo>
                  <a:pt x="16619" y="5047"/>
                  <a:pt x="16890" y="5012"/>
                  <a:pt x="16967" y="4370"/>
                </a:cubicBezTo>
                <a:cubicBezTo>
                  <a:pt x="17079" y="3441"/>
                  <a:pt x="16930" y="2342"/>
                  <a:pt x="16737" y="2671"/>
                </a:cubicBezTo>
                <a:close/>
                <a:moveTo>
                  <a:pt x="20139" y="4534"/>
                </a:moveTo>
                <a:cubicBezTo>
                  <a:pt x="20035" y="4713"/>
                  <a:pt x="19935" y="5906"/>
                  <a:pt x="19976" y="6480"/>
                </a:cubicBezTo>
                <a:cubicBezTo>
                  <a:pt x="20028" y="7202"/>
                  <a:pt x="20304" y="7146"/>
                  <a:pt x="20380" y="6398"/>
                </a:cubicBezTo>
                <a:cubicBezTo>
                  <a:pt x="20488" y="5343"/>
                  <a:pt x="20339" y="4193"/>
                  <a:pt x="20139" y="4534"/>
                </a:cubicBezTo>
                <a:close/>
                <a:moveTo>
                  <a:pt x="12460" y="5029"/>
                </a:moveTo>
                <a:cubicBezTo>
                  <a:pt x="12462" y="4723"/>
                  <a:pt x="11741" y="6445"/>
                  <a:pt x="11708" y="6826"/>
                </a:cubicBezTo>
                <a:cubicBezTo>
                  <a:pt x="11666" y="7313"/>
                  <a:pt x="11681" y="7303"/>
                  <a:pt x="12056" y="6464"/>
                </a:cubicBezTo>
                <a:cubicBezTo>
                  <a:pt x="12365" y="5774"/>
                  <a:pt x="12458" y="5438"/>
                  <a:pt x="12460" y="5029"/>
                </a:cubicBezTo>
                <a:close/>
                <a:moveTo>
                  <a:pt x="14243" y="5095"/>
                </a:moveTo>
                <a:cubicBezTo>
                  <a:pt x="14221" y="5095"/>
                  <a:pt x="14172" y="5262"/>
                  <a:pt x="14135" y="5458"/>
                </a:cubicBezTo>
                <a:cubicBezTo>
                  <a:pt x="14082" y="5743"/>
                  <a:pt x="14082" y="6375"/>
                  <a:pt x="14132" y="8657"/>
                </a:cubicBezTo>
                <a:cubicBezTo>
                  <a:pt x="14220" y="12674"/>
                  <a:pt x="14241" y="13214"/>
                  <a:pt x="14328" y="13603"/>
                </a:cubicBezTo>
                <a:cubicBezTo>
                  <a:pt x="14382" y="13842"/>
                  <a:pt x="14518" y="13950"/>
                  <a:pt x="14769" y="13950"/>
                </a:cubicBezTo>
                <a:cubicBezTo>
                  <a:pt x="15123" y="13950"/>
                  <a:pt x="15135" y="13929"/>
                  <a:pt x="15236" y="13191"/>
                </a:cubicBezTo>
                <a:cubicBezTo>
                  <a:pt x="15362" y="12275"/>
                  <a:pt x="15366" y="11863"/>
                  <a:pt x="15258" y="10734"/>
                </a:cubicBezTo>
                <a:lnTo>
                  <a:pt x="15177" y="9877"/>
                </a:lnTo>
                <a:lnTo>
                  <a:pt x="15099" y="10536"/>
                </a:lnTo>
                <a:cubicBezTo>
                  <a:pt x="15028" y="11135"/>
                  <a:pt x="15029" y="11245"/>
                  <a:pt x="15110" y="11641"/>
                </a:cubicBezTo>
                <a:cubicBezTo>
                  <a:pt x="15195" y="12057"/>
                  <a:pt x="15191" y="12088"/>
                  <a:pt x="15062" y="12350"/>
                </a:cubicBezTo>
                <a:cubicBezTo>
                  <a:pt x="14862" y="12756"/>
                  <a:pt x="14500" y="12363"/>
                  <a:pt x="14421" y="11658"/>
                </a:cubicBezTo>
                <a:cubicBezTo>
                  <a:pt x="14387" y="11356"/>
                  <a:pt x="14341" y="9749"/>
                  <a:pt x="14321" y="8096"/>
                </a:cubicBezTo>
                <a:cubicBezTo>
                  <a:pt x="14300" y="6443"/>
                  <a:pt x="14265" y="5095"/>
                  <a:pt x="14243" y="5095"/>
                </a:cubicBezTo>
                <a:close/>
                <a:moveTo>
                  <a:pt x="21351" y="5293"/>
                </a:moveTo>
                <a:lnTo>
                  <a:pt x="21244" y="5771"/>
                </a:lnTo>
                <a:cubicBezTo>
                  <a:pt x="21140" y="6234"/>
                  <a:pt x="21139" y="6331"/>
                  <a:pt x="21199" y="9217"/>
                </a:cubicBezTo>
                <a:cubicBezTo>
                  <a:pt x="21234" y="10856"/>
                  <a:pt x="21263" y="12595"/>
                  <a:pt x="21262" y="13076"/>
                </a:cubicBezTo>
                <a:cubicBezTo>
                  <a:pt x="21262" y="14113"/>
                  <a:pt x="21295" y="14184"/>
                  <a:pt x="21370" y="13307"/>
                </a:cubicBezTo>
                <a:cubicBezTo>
                  <a:pt x="21433" y="12569"/>
                  <a:pt x="21440" y="10848"/>
                  <a:pt x="21388" y="7585"/>
                </a:cubicBezTo>
                <a:lnTo>
                  <a:pt x="21351" y="5293"/>
                </a:lnTo>
                <a:close/>
                <a:moveTo>
                  <a:pt x="10066" y="5441"/>
                </a:moveTo>
                <a:lnTo>
                  <a:pt x="9907" y="6200"/>
                </a:lnTo>
                <a:cubicBezTo>
                  <a:pt x="9707" y="7145"/>
                  <a:pt x="9573" y="7162"/>
                  <a:pt x="9358" y="6249"/>
                </a:cubicBezTo>
                <a:cubicBezTo>
                  <a:pt x="9202" y="5586"/>
                  <a:pt x="9187" y="5556"/>
                  <a:pt x="9125" y="5936"/>
                </a:cubicBezTo>
                <a:cubicBezTo>
                  <a:pt x="9027" y="6527"/>
                  <a:pt x="9036" y="6697"/>
                  <a:pt x="9262" y="8640"/>
                </a:cubicBezTo>
                <a:cubicBezTo>
                  <a:pt x="9374" y="9607"/>
                  <a:pt x="9505" y="11190"/>
                  <a:pt x="9554" y="12169"/>
                </a:cubicBezTo>
                <a:cubicBezTo>
                  <a:pt x="9603" y="13148"/>
                  <a:pt x="9662" y="13950"/>
                  <a:pt x="9688" y="13950"/>
                </a:cubicBezTo>
                <a:cubicBezTo>
                  <a:pt x="9748" y="13950"/>
                  <a:pt x="9748" y="11325"/>
                  <a:pt x="9688" y="10174"/>
                </a:cubicBezTo>
                <a:cubicBezTo>
                  <a:pt x="9645" y="9355"/>
                  <a:pt x="9655" y="9259"/>
                  <a:pt x="9829" y="8640"/>
                </a:cubicBezTo>
                <a:cubicBezTo>
                  <a:pt x="9989" y="8068"/>
                  <a:pt x="10016" y="7813"/>
                  <a:pt x="10040" y="6711"/>
                </a:cubicBezTo>
                <a:lnTo>
                  <a:pt x="10066" y="5441"/>
                </a:lnTo>
                <a:close/>
                <a:moveTo>
                  <a:pt x="1408" y="5557"/>
                </a:moveTo>
                <a:cubicBezTo>
                  <a:pt x="1384" y="5557"/>
                  <a:pt x="1336" y="5904"/>
                  <a:pt x="1304" y="6332"/>
                </a:cubicBezTo>
                <a:cubicBezTo>
                  <a:pt x="1254" y="7014"/>
                  <a:pt x="1267" y="7295"/>
                  <a:pt x="1404" y="8607"/>
                </a:cubicBezTo>
                <a:cubicBezTo>
                  <a:pt x="1568" y="10170"/>
                  <a:pt x="1723" y="12510"/>
                  <a:pt x="1723" y="13422"/>
                </a:cubicBezTo>
                <a:cubicBezTo>
                  <a:pt x="1723" y="14033"/>
                  <a:pt x="1798" y="14135"/>
                  <a:pt x="1845" y="13587"/>
                </a:cubicBezTo>
                <a:cubicBezTo>
                  <a:pt x="1894" y="13026"/>
                  <a:pt x="1883" y="11920"/>
                  <a:pt x="1805" y="9976"/>
                </a:cubicBezTo>
                <a:cubicBezTo>
                  <a:pt x="1735" y="8236"/>
                  <a:pt x="1495" y="5557"/>
                  <a:pt x="1408" y="5557"/>
                </a:cubicBezTo>
                <a:close/>
                <a:moveTo>
                  <a:pt x="7746" y="5557"/>
                </a:moveTo>
                <a:cubicBezTo>
                  <a:pt x="7721" y="5557"/>
                  <a:pt x="7677" y="5904"/>
                  <a:pt x="7646" y="6332"/>
                </a:cubicBezTo>
                <a:cubicBezTo>
                  <a:pt x="7595" y="7014"/>
                  <a:pt x="7605" y="7295"/>
                  <a:pt x="7742" y="8607"/>
                </a:cubicBezTo>
                <a:cubicBezTo>
                  <a:pt x="7906" y="10170"/>
                  <a:pt x="8061" y="12510"/>
                  <a:pt x="8061" y="13422"/>
                </a:cubicBezTo>
                <a:cubicBezTo>
                  <a:pt x="8061" y="14033"/>
                  <a:pt x="8140" y="14135"/>
                  <a:pt x="8187" y="13587"/>
                </a:cubicBezTo>
                <a:cubicBezTo>
                  <a:pt x="8235" y="13026"/>
                  <a:pt x="8220" y="11920"/>
                  <a:pt x="8142" y="9976"/>
                </a:cubicBezTo>
                <a:cubicBezTo>
                  <a:pt x="8073" y="8236"/>
                  <a:pt x="7832" y="5557"/>
                  <a:pt x="7746" y="5557"/>
                </a:cubicBezTo>
                <a:close/>
                <a:moveTo>
                  <a:pt x="15058" y="6579"/>
                </a:moveTo>
                <a:cubicBezTo>
                  <a:pt x="14925" y="6806"/>
                  <a:pt x="14897" y="7416"/>
                  <a:pt x="15006" y="7783"/>
                </a:cubicBezTo>
                <a:cubicBezTo>
                  <a:pt x="15139" y="8230"/>
                  <a:pt x="15171" y="8210"/>
                  <a:pt x="15240" y="7634"/>
                </a:cubicBezTo>
                <a:cubicBezTo>
                  <a:pt x="15287" y="7245"/>
                  <a:pt x="15284" y="7057"/>
                  <a:pt x="15221" y="6777"/>
                </a:cubicBezTo>
                <a:cubicBezTo>
                  <a:pt x="15177" y="6582"/>
                  <a:pt x="15104" y="6500"/>
                  <a:pt x="15058" y="6579"/>
                </a:cubicBezTo>
                <a:close/>
                <a:moveTo>
                  <a:pt x="13702" y="6859"/>
                </a:moveTo>
                <a:cubicBezTo>
                  <a:pt x="13675" y="6867"/>
                  <a:pt x="13647" y="6938"/>
                  <a:pt x="13609" y="7090"/>
                </a:cubicBezTo>
                <a:cubicBezTo>
                  <a:pt x="13549" y="7331"/>
                  <a:pt x="13506" y="7370"/>
                  <a:pt x="13483" y="7206"/>
                </a:cubicBezTo>
                <a:cubicBezTo>
                  <a:pt x="13432" y="6836"/>
                  <a:pt x="13385" y="6910"/>
                  <a:pt x="13309" y="7453"/>
                </a:cubicBezTo>
                <a:cubicBezTo>
                  <a:pt x="13250" y="7872"/>
                  <a:pt x="13253" y="7985"/>
                  <a:pt x="13335" y="8261"/>
                </a:cubicBezTo>
                <a:cubicBezTo>
                  <a:pt x="13450" y="8649"/>
                  <a:pt x="13492" y="8667"/>
                  <a:pt x="13535" y="8360"/>
                </a:cubicBezTo>
                <a:cubicBezTo>
                  <a:pt x="13553" y="8231"/>
                  <a:pt x="13623" y="8186"/>
                  <a:pt x="13691" y="8261"/>
                </a:cubicBezTo>
                <a:cubicBezTo>
                  <a:pt x="13857" y="8446"/>
                  <a:pt x="13937" y="7505"/>
                  <a:pt x="13794" y="7041"/>
                </a:cubicBezTo>
                <a:cubicBezTo>
                  <a:pt x="13755" y="6912"/>
                  <a:pt x="13729" y="6851"/>
                  <a:pt x="13702" y="6859"/>
                </a:cubicBezTo>
                <a:close/>
                <a:moveTo>
                  <a:pt x="3332" y="7024"/>
                </a:moveTo>
                <a:cubicBezTo>
                  <a:pt x="3182" y="7062"/>
                  <a:pt x="3047" y="7635"/>
                  <a:pt x="2905" y="8805"/>
                </a:cubicBezTo>
                <a:cubicBezTo>
                  <a:pt x="2711" y="10414"/>
                  <a:pt x="2698" y="11736"/>
                  <a:pt x="2868" y="12350"/>
                </a:cubicBezTo>
                <a:cubicBezTo>
                  <a:pt x="3123" y="13269"/>
                  <a:pt x="3605" y="12588"/>
                  <a:pt x="3736" y="11130"/>
                </a:cubicBezTo>
                <a:cubicBezTo>
                  <a:pt x="3781" y="10625"/>
                  <a:pt x="3817" y="9960"/>
                  <a:pt x="3817" y="9646"/>
                </a:cubicBezTo>
                <a:cubicBezTo>
                  <a:pt x="3817" y="8694"/>
                  <a:pt x="3655" y="7482"/>
                  <a:pt x="3487" y="7173"/>
                </a:cubicBezTo>
                <a:cubicBezTo>
                  <a:pt x="3432" y="7071"/>
                  <a:pt x="3382" y="7012"/>
                  <a:pt x="3332" y="7024"/>
                </a:cubicBezTo>
                <a:close/>
                <a:moveTo>
                  <a:pt x="17063" y="7189"/>
                </a:moveTo>
                <a:cubicBezTo>
                  <a:pt x="16959" y="7189"/>
                  <a:pt x="16933" y="8094"/>
                  <a:pt x="16985" y="9712"/>
                </a:cubicBezTo>
                <a:cubicBezTo>
                  <a:pt x="17051" y="11734"/>
                  <a:pt x="17016" y="12114"/>
                  <a:pt x="16733" y="12433"/>
                </a:cubicBezTo>
                <a:cubicBezTo>
                  <a:pt x="16579" y="12607"/>
                  <a:pt x="16504" y="12562"/>
                  <a:pt x="16389" y="12268"/>
                </a:cubicBezTo>
                <a:cubicBezTo>
                  <a:pt x="16213" y="11819"/>
                  <a:pt x="16181" y="11925"/>
                  <a:pt x="16181" y="12927"/>
                </a:cubicBezTo>
                <a:cubicBezTo>
                  <a:pt x="16181" y="13531"/>
                  <a:pt x="16206" y="13705"/>
                  <a:pt x="16300" y="13785"/>
                </a:cubicBezTo>
                <a:cubicBezTo>
                  <a:pt x="16609" y="14050"/>
                  <a:pt x="16829" y="13772"/>
                  <a:pt x="16978" y="12944"/>
                </a:cubicBezTo>
                <a:cubicBezTo>
                  <a:pt x="17070" y="12434"/>
                  <a:pt x="17073" y="12447"/>
                  <a:pt x="17149" y="12911"/>
                </a:cubicBezTo>
                <a:cubicBezTo>
                  <a:pt x="17190" y="13167"/>
                  <a:pt x="17251" y="13493"/>
                  <a:pt x="17282" y="13653"/>
                </a:cubicBezTo>
                <a:cubicBezTo>
                  <a:pt x="17386" y="14190"/>
                  <a:pt x="17725" y="13982"/>
                  <a:pt x="18131" y="13125"/>
                </a:cubicBezTo>
                <a:cubicBezTo>
                  <a:pt x="18419" y="12516"/>
                  <a:pt x="18623" y="12256"/>
                  <a:pt x="18902" y="12152"/>
                </a:cubicBezTo>
                <a:cubicBezTo>
                  <a:pt x="19239" y="12027"/>
                  <a:pt x="19285" y="11962"/>
                  <a:pt x="19328" y="11460"/>
                </a:cubicBezTo>
                <a:cubicBezTo>
                  <a:pt x="19354" y="11151"/>
                  <a:pt x="19376" y="10855"/>
                  <a:pt x="19376" y="10817"/>
                </a:cubicBezTo>
                <a:cubicBezTo>
                  <a:pt x="19376" y="10779"/>
                  <a:pt x="19230" y="10689"/>
                  <a:pt x="19050" y="10619"/>
                </a:cubicBezTo>
                <a:cubicBezTo>
                  <a:pt x="18870" y="10548"/>
                  <a:pt x="18571" y="10218"/>
                  <a:pt x="18386" y="9877"/>
                </a:cubicBezTo>
                <a:cubicBezTo>
                  <a:pt x="17998" y="9160"/>
                  <a:pt x="17842" y="9232"/>
                  <a:pt x="17730" y="10190"/>
                </a:cubicBezTo>
                <a:lnTo>
                  <a:pt x="17653" y="10850"/>
                </a:lnTo>
                <a:lnTo>
                  <a:pt x="17938" y="10833"/>
                </a:lnTo>
                <a:cubicBezTo>
                  <a:pt x="18282" y="10811"/>
                  <a:pt x="18397" y="11182"/>
                  <a:pt x="18216" y="11707"/>
                </a:cubicBezTo>
                <a:cubicBezTo>
                  <a:pt x="18028" y="12252"/>
                  <a:pt x="17624" y="12592"/>
                  <a:pt x="17471" y="12334"/>
                </a:cubicBezTo>
                <a:cubicBezTo>
                  <a:pt x="17291" y="12030"/>
                  <a:pt x="17244" y="11553"/>
                  <a:pt x="17171" y="9217"/>
                </a:cubicBezTo>
                <a:cubicBezTo>
                  <a:pt x="17136" y="8104"/>
                  <a:pt x="17087" y="7189"/>
                  <a:pt x="17063" y="7189"/>
                </a:cubicBezTo>
                <a:close/>
                <a:moveTo>
                  <a:pt x="6174" y="7568"/>
                </a:moveTo>
                <a:cubicBezTo>
                  <a:pt x="6139" y="7413"/>
                  <a:pt x="6025" y="7748"/>
                  <a:pt x="5833" y="8591"/>
                </a:cubicBezTo>
                <a:lnTo>
                  <a:pt x="5544" y="9860"/>
                </a:lnTo>
                <a:lnTo>
                  <a:pt x="5259" y="8591"/>
                </a:lnTo>
                <a:cubicBezTo>
                  <a:pt x="5033" y="7598"/>
                  <a:pt x="4957" y="7395"/>
                  <a:pt x="4907" y="7618"/>
                </a:cubicBezTo>
                <a:cubicBezTo>
                  <a:pt x="4857" y="7840"/>
                  <a:pt x="4902" y="8163"/>
                  <a:pt x="5125" y="9168"/>
                </a:cubicBezTo>
                <a:lnTo>
                  <a:pt x="5411" y="10454"/>
                </a:lnTo>
                <a:lnTo>
                  <a:pt x="5133" y="11707"/>
                </a:lnTo>
                <a:cubicBezTo>
                  <a:pt x="4961" y="12481"/>
                  <a:pt x="4868" y="13086"/>
                  <a:pt x="4892" y="13257"/>
                </a:cubicBezTo>
                <a:cubicBezTo>
                  <a:pt x="4918" y="13445"/>
                  <a:pt x="5026" y="13113"/>
                  <a:pt x="5226" y="12235"/>
                </a:cubicBezTo>
                <a:lnTo>
                  <a:pt x="5522" y="10932"/>
                </a:lnTo>
                <a:lnTo>
                  <a:pt x="5819" y="12251"/>
                </a:lnTo>
                <a:cubicBezTo>
                  <a:pt x="6070" y="13368"/>
                  <a:pt x="6122" y="13507"/>
                  <a:pt x="6152" y="13158"/>
                </a:cubicBezTo>
                <a:cubicBezTo>
                  <a:pt x="6178" y="12856"/>
                  <a:pt x="6115" y="12429"/>
                  <a:pt x="5919" y="11542"/>
                </a:cubicBezTo>
                <a:lnTo>
                  <a:pt x="5652" y="10322"/>
                </a:lnTo>
                <a:lnTo>
                  <a:pt x="5937" y="9052"/>
                </a:lnTo>
                <a:cubicBezTo>
                  <a:pt x="6129" y="8210"/>
                  <a:pt x="6209" y="7724"/>
                  <a:pt x="6174" y="7568"/>
                </a:cubicBezTo>
                <a:close/>
                <a:moveTo>
                  <a:pt x="20506" y="9531"/>
                </a:moveTo>
                <a:cubicBezTo>
                  <a:pt x="20337" y="9531"/>
                  <a:pt x="20119" y="11590"/>
                  <a:pt x="20188" y="12548"/>
                </a:cubicBezTo>
                <a:cubicBezTo>
                  <a:pt x="20227" y="13105"/>
                  <a:pt x="20404" y="13377"/>
                  <a:pt x="20499" y="13026"/>
                </a:cubicBezTo>
                <a:cubicBezTo>
                  <a:pt x="20552" y="12829"/>
                  <a:pt x="20581" y="12832"/>
                  <a:pt x="20610" y="13043"/>
                </a:cubicBezTo>
                <a:cubicBezTo>
                  <a:pt x="20669" y="13469"/>
                  <a:pt x="20261" y="15038"/>
                  <a:pt x="20013" y="15335"/>
                </a:cubicBezTo>
                <a:cubicBezTo>
                  <a:pt x="19896" y="15475"/>
                  <a:pt x="19738" y="15532"/>
                  <a:pt x="19665" y="15450"/>
                </a:cubicBezTo>
                <a:cubicBezTo>
                  <a:pt x="19484" y="15248"/>
                  <a:pt x="19498" y="15636"/>
                  <a:pt x="19695" y="16374"/>
                </a:cubicBezTo>
                <a:cubicBezTo>
                  <a:pt x="19787" y="16718"/>
                  <a:pt x="19920" y="16984"/>
                  <a:pt x="20006" y="16984"/>
                </a:cubicBezTo>
                <a:cubicBezTo>
                  <a:pt x="20201" y="16984"/>
                  <a:pt x="20486" y="15868"/>
                  <a:pt x="20629" y="14560"/>
                </a:cubicBezTo>
                <a:cubicBezTo>
                  <a:pt x="20825" y="12753"/>
                  <a:pt x="20747" y="9531"/>
                  <a:pt x="20506" y="9531"/>
                </a:cubicBezTo>
                <a:close/>
                <a:moveTo>
                  <a:pt x="11767" y="9844"/>
                </a:moveTo>
                <a:cubicBezTo>
                  <a:pt x="11599" y="9725"/>
                  <a:pt x="11552" y="9811"/>
                  <a:pt x="11415" y="10421"/>
                </a:cubicBezTo>
                <a:cubicBezTo>
                  <a:pt x="11230" y="11242"/>
                  <a:pt x="11191" y="12016"/>
                  <a:pt x="11356" y="11625"/>
                </a:cubicBezTo>
                <a:cubicBezTo>
                  <a:pt x="11483" y="11322"/>
                  <a:pt x="11763" y="11314"/>
                  <a:pt x="11804" y="11608"/>
                </a:cubicBezTo>
                <a:cubicBezTo>
                  <a:pt x="11821" y="11730"/>
                  <a:pt x="11765" y="12064"/>
                  <a:pt x="11678" y="12350"/>
                </a:cubicBezTo>
                <a:cubicBezTo>
                  <a:pt x="11160" y="14053"/>
                  <a:pt x="11000" y="17927"/>
                  <a:pt x="11382" y="19523"/>
                </a:cubicBezTo>
                <a:cubicBezTo>
                  <a:pt x="11451" y="19814"/>
                  <a:pt x="11597" y="20188"/>
                  <a:pt x="11708" y="20364"/>
                </a:cubicBezTo>
                <a:cubicBezTo>
                  <a:pt x="12158" y="21079"/>
                  <a:pt x="12920" y="20589"/>
                  <a:pt x="13290" y="19342"/>
                </a:cubicBezTo>
                <a:cubicBezTo>
                  <a:pt x="13408" y="18945"/>
                  <a:pt x="13393" y="18934"/>
                  <a:pt x="12794" y="19028"/>
                </a:cubicBezTo>
                <a:cubicBezTo>
                  <a:pt x="12054" y="19144"/>
                  <a:pt x="11776" y="18871"/>
                  <a:pt x="11534" y="17792"/>
                </a:cubicBezTo>
                <a:cubicBezTo>
                  <a:pt x="11387" y="17141"/>
                  <a:pt x="11359" y="16854"/>
                  <a:pt x="11359" y="15945"/>
                </a:cubicBezTo>
                <a:cubicBezTo>
                  <a:pt x="11359" y="15002"/>
                  <a:pt x="11387" y="14745"/>
                  <a:pt x="11582" y="13801"/>
                </a:cubicBezTo>
                <a:cubicBezTo>
                  <a:pt x="11795" y="12767"/>
                  <a:pt x="12177" y="11764"/>
                  <a:pt x="12264" y="12004"/>
                </a:cubicBezTo>
                <a:cubicBezTo>
                  <a:pt x="12287" y="12067"/>
                  <a:pt x="12304" y="12467"/>
                  <a:pt x="12304" y="12894"/>
                </a:cubicBezTo>
                <a:cubicBezTo>
                  <a:pt x="12304" y="13388"/>
                  <a:pt x="12333" y="13728"/>
                  <a:pt x="12386" y="13818"/>
                </a:cubicBezTo>
                <a:cubicBezTo>
                  <a:pt x="12432" y="13896"/>
                  <a:pt x="12715" y="13950"/>
                  <a:pt x="13016" y="13950"/>
                </a:cubicBezTo>
                <a:lnTo>
                  <a:pt x="13561" y="13950"/>
                </a:lnTo>
                <a:lnTo>
                  <a:pt x="13668" y="13191"/>
                </a:lnTo>
                <a:cubicBezTo>
                  <a:pt x="13778" y="12407"/>
                  <a:pt x="13772" y="11338"/>
                  <a:pt x="13654" y="10355"/>
                </a:cubicBezTo>
                <a:cubicBezTo>
                  <a:pt x="13602" y="9926"/>
                  <a:pt x="13596" y="9944"/>
                  <a:pt x="13524" y="10553"/>
                </a:cubicBezTo>
                <a:cubicBezTo>
                  <a:pt x="13456" y="11126"/>
                  <a:pt x="13458" y="11244"/>
                  <a:pt x="13535" y="11625"/>
                </a:cubicBezTo>
                <a:cubicBezTo>
                  <a:pt x="13616" y="12025"/>
                  <a:pt x="13615" y="12065"/>
                  <a:pt x="13516" y="12301"/>
                </a:cubicBezTo>
                <a:cubicBezTo>
                  <a:pt x="13360" y="12673"/>
                  <a:pt x="12592" y="12621"/>
                  <a:pt x="12519" y="12235"/>
                </a:cubicBezTo>
                <a:cubicBezTo>
                  <a:pt x="12450" y="11865"/>
                  <a:pt x="12495" y="11625"/>
                  <a:pt x="12627" y="11625"/>
                </a:cubicBezTo>
                <a:cubicBezTo>
                  <a:pt x="12679" y="11625"/>
                  <a:pt x="12755" y="11316"/>
                  <a:pt x="12797" y="10949"/>
                </a:cubicBezTo>
                <a:lnTo>
                  <a:pt x="12875" y="10289"/>
                </a:lnTo>
                <a:lnTo>
                  <a:pt x="12419" y="10141"/>
                </a:lnTo>
                <a:cubicBezTo>
                  <a:pt x="12169" y="10057"/>
                  <a:pt x="11874" y="9920"/>
                  <a:pt x="11767" y="9844"/>
                </a:cubicBezTo>
                <a:close/>
                <a:moveTo>
                  <a:pt x="118" y="12828"/>
                </a:moveTo>
                <a:cubicBezTo>
                  <a:pt x="1" y="12929"/>
                  <a:pt x="-44" y="13703"/>
                  <a:pt x="52" y="13966"/>
                </a:cubicBezTo>
                <a:cubicBezTo>
                  <a:pt x="121" y="14156"/>
                  <a:pt x="309" y="13841"/>
                  <a:pt x="307" y="13537"/>
                </a:cubicBezTo>
                <a:cubicBezTo>
                  <a:pt x="305" y="13118"/>
                  <a:pt x="207" y="12752"/>
                  <a:pt x="118" y="12828"/>
                </a:cubicBezTo>
                <a:close/>
                <a:moveTo>
                  <a:pt x="18438" y="14923"/>
                </a:moveTo>
                <a:cubicBezTo>
                  <a:pt x="18394" y="14950"/>
                  <a:pt x="18360" y="15091"/>
                  <a:pt x="18327" y="15368"/>
                </a:cubicBezTo>
                <a:cubicBezTo>
                  <a:pt x="18280" y="15762"/>
                  <a:pt x="18286" y="15913"/>
                  <a:pt x="18364" y="16176"/>
                </a:cubicBezTo>
                <a:cubicBezTo>
                  <a:pt x="18494" y="16613"/>
                  <a:pt x="18520" y="16597"/>
                  <a:pt x="18613" y="16011"/>
                </a:cubicBezTo>
                <a:cubicBezTo>
                  <a:pt x="18684" y="15554"/>
                  <a:pt x="18682" y="15477"/>
                  <a:pt x="18601" y="15203"/>
                </a:cubicBezTo>
                <a:cubicBezTo>
                  <a:pt x="18537" y="14985"/>
                  <a:pt x="18483" y="14896"/>
                  <a:pt x="18438" y="14923"/>
                </a:cubicBezTo>
                <a:close/>
                <a:moveTo>
                  <a:pt x="12167" y="15615"/>
                </a:moveTo>
                <a:cubicBezTo>
                  <a:pt x="12126" y="15638"/>
                  <a:pt x="12092" y="15794"/>
                  <a:pt x="12052" y="16077"/>
                </a:cubicBezTo>
                <a:cubicBezTo>
                  <a:pt x="11994" y="16496"/>
                  <a:pt x="11997" y="16609"/>
                  <a:pt x="12078" y="16885"/>
                </a:cubicBezTo>
                <a:cubicBezTo>
                  <a:pt x="12210" y="17330"/>
                  <a:pt x="12266" y="17285"/>
                  <a:pt x="12345" y="16720"/>
                </a:cubicBezTo>
                <a:cubicBezTo>
                  <a:pt x="12404" y="16301"/>
                  <a:pt x="12401" y="16188"/>
                  <a:pt x="12319" y="15912"/>
                </a:cubicBezTo>
                <a:cubicBezTo>
                  <a:pt x="12253" y="15689"/>
                  <a:pt x="12208" y="15592"/>
                  <a:pt x="12167" y="15615"/>
                </a:cubicBezTo>
                <a:close/>
                <a:moveTo>
                  <a:pt x="18887" y="19391"/>
                </a:moveTo>
                <a:cubicBezTo>
                  <a:pt x="18838" y="19175"/>
                  <a:pt x="18229" y="20708"/>
                  <a:pt x="18171" y="21188"/>
                </a:cubicBezTo>
                <a:cubicBezTo>
                  <a:pt x="18122" y="21600"/>
                  <a:pt x="18163" y="21550"/>
                  <a:pt x="18479" y="20842"/>
                </a:cubicBezTo>
                <a:cubicBezTo>
                  <a:pt x="18830" y="20056"/>
                  <a:pt x="18943" y="19642"/>
                  <a:pt x="18887" y="193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4" name="IMG_4114.png" descr="IMG_4114.png"/>
          <p:cNvPicPr>
            <a:picLocks noChangeAspect="1"/>
          </p:cNvPicPr>
          <p:nvPr/>
        </p:nvPicPr>
        <p:blipFill>
          <a:blip r:embed="rId4">
            <a:extLst/>
          </a:blip>
          <a:srcRect l="5902" t="39804" r="8206" b="8992"/>
          <a:stretch>
            <a:fillRect/>
          </a:stretch>
        </p:blipFill>
        <p:spPr>
          <a:xfrm>
            <a:off x="1789591" y="1415971"/>
            <a:ext cx="6185695" cy="2575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7329" y="0"/>
                </a:moveTo>
                <a:cubicBezTo>
                  <a:pt x="17318" y="17"/>
                  <a:pt x="17293" y="48"/>
                  <a:pt x="17293" y="54"/>
                </a:cubicBezTo>
                <a:cubicBezTo>
                  <a:pt x="17293" y="61"/>
                  <a:pt x="17321" y="15"/>
                  <a:pt x="17337" y="0"/>
                </a:cubicBezTo>
                <a:lnTo>
                  <a:pt x="17329" y="0"/>
                </a:lnTo>
                <a:close/>
                <a:moveTo>
                  <a:pt x="17464" y="0"/>
                </a:moveTo>
                <a:cubicBezTo>
                  <a:pt x="17458" y="-2"/>
                  <a:pt x="17433" y="15"/>
                  <a:pt x="17391" y="64"/>
                </a:cubicBezTo>
                <a:cubicBezTo>
                  <a:pt x="17343" y="120"/>
                  <a:pt x="17301" y="180"/>
                  <a:pt x="17298" y="197"/>
                </a:cubicBezTo>
                <a:cubicBezTo>
                  <a:pt x="17295" y="214"/>
                  <a:pt x="17334" y="182"/>
                  <a:pt x="17383" y="123"/>
                </a:cubicBezTo>
                <a:cubicBezTo>
                  <a:pt x="17428" y="70"/>
                  <a:pt x="17461" y="20"/>
                  <a:pt x="17469" y="0"/>
                </a:cubicBezTo>
                <a:lnTo>
                  <a:pt x="17464" y="0"/>
                </a:lnTo>
                <a:close/>
                <a:moveTo>
                  <a:pt x="2525" y="573"/>
                </a:moveTo>
                <a:lnTo>
                  <a:pt x="2511" y="656"/>
                </a:lnTo>
                <a:cubicBezTo>
                  <a:pt x="2499" y="726"/>
                  <a:pt x="2499" y="748"/>
                  <a:pt x="2511" y="806"/>
                </a:cubicBezTo>
                <a:cubicBezTo>
                  <a:pt x="2535" y="915"/>
                  <a:pt x="2566" y="1191"/>
                  <a:pt x="2575" y="1355"/>
                </a:cubicBezTo>
                <a:cubicBezTo>
                  <a:pt x="2585" y="1551"/>
                  <a:pt x="2600" y="1478"/>
                  <a:pt x="2601" y="1225"/>
                </a:cubicBezTo>
                <a:cubicBezTo>
                  <a:pt x="2602" y="1038"/>
                  <a:pt x="2583" y="841"/>
                  <a:pt x="2547" y="673"/>
                </a:cubicBezTo>
                <a:lnTo>
                  <a:pt x="2525" y="573"/>
                </a:lnTo>
                <a:close/>
                <a:moveTo>
                  <a:pt x="7004" y="762"/>
                </a:moveTo>
                <a:cubicBezTo>
                  <a:pt x="6983" y="760"/>
                  <a:pt x="6960" y="804"/>
                  <a:pt x="6936" y="896"/>
                </a:cubicBezTo>
                <a:cubicBezTo>
                  <a:pt x="6883" y="1102"/>
                  <a:pt x="6886" y="1396"/>
                  <a:pt x="6943" y="1465"/>
                </a:cubicBezTo>
                <a:cubicBezTo>
                  <a:pt x="6973" y="1501"/>
                  <a:pt x="7033" y="1482"/>
                  <a:pt x="7058" y="1428"/>
                </a:cubicBezTo>
                <a:cubicBezTo>
                  <a:pt x="7102" y="1332"/>
                  <a:pt x="7106" y="1098"/>
                  <a:pt x="7066" y="909"/>
                </a:cubicBezTo>
                <a:cubicBezTo>
                  <a:pt x="7046" y="812"/>
                  <a:pt x="7026" y="765"/>
                  <a:pt x="7004" y="762"/>
                </a:cubicBezTo>
                <a:close/>
                <a:moveTo>
                  <a:pt x="2873" y="929"/>
                </a:moveTo>
                <a:lnTo>
                  <a:pt x="2852" y="989"/>
                </a:lnTo>
                <a:lnTo>
                  <a:pt x="2831" y="1049"/>
                </a:lnTo>
                <a:lnTo>
                  <a:pt x="2867" y="1119"/>
                </a:lnTo>
                <a:lnTo>
                  <a:pt x="2902" y="1188"/>
                </a:lnTo>
                <a:lnTo>
                  <a:pt x="2920" y="1135"/>
                </a:lnTo>
                <a:cubicBezTo>
                  <a:pt x="2945" y="1064"/>
                  <a:pt x="2943" y="1051"/>
                  <a:pt x="2905" y="985"/>
                </a:cubicBezTo>
                <a:lnTo>
                  <a:pt x="2873" y="929"/>
                </a:lnTo>
                <a:close/>
                <a:moveTo>
                  <a:pt x="15904" y="1275"/>
                </a:moveTo>
                <a:cubicBezTo>
                  <a:pt x="15900" y="1277"/>
                  <a:pt x="15896" y="1293"/>
                  <a:pt x="15890" y="1325"/>
                </a:cubicBezTo>
                <a:cubicBezTo>
                  <a:pt x="15880" y="1380"/>
                  <a:pt x="15882" y="1409"/>
                  <a:pt x="15901" y="1515"/>
                </a:cubicBezTo>
                <a:cubicBezTo>
                  <a:pt x="15929" y="1670"/>
                  <a:pt x="15954" y="1930"/>
                  <a:pt x="15955" y="2064"/>
                </a:cubicBezTo>
                <a:cubicBezTo>
                  <a:pt x="15957" y="2247"/>
                  <a:pt x="15978" y="2061"/>
                  <a:pt x="15979" y="1861"/>
                </a:cubicBezTo>
                <a:cubicBezTo>
                  <a:pt x="15979" y="1683"/>
                  <a:pt x="15950" y="1417"/>
                  <a:pt x="15918" y="1308"/>
                </a:cubicBezTo>
                <a:cubicBezTo>
                  <a:pt x="15911" y="1284"/>
                  <a:pt x="15907" y="1273"/>
                  <a:pt x="15904" y="1275"/>
                </a:cubicBezTo>
                <a:close/>
                <a:moveTo>
                  <a:pt x="16281" y="1391"/>
                </a:moveTo>
                <a:cubicBezTo>
                  <a:pt x="16264" y="1368"/>
                  <a:pt x="16246" y="1369"/>
                  <a:pt x="16230" y="1405"/>
                </a:cubicBezTo>
                <a:cubicBezTo>
                  <a:pt x="16164" y="1547"/>
                  <a:pt x="16141" y="1895"/>
                  <a:pt x="16191" y="2014"/>
                </a:cubicBezTo>
                <a:cubicBezTo>
                  <a:pt x="16235" y="2120"/>
                  <a:pt x="16311" y="2082"/>
                  <a:pt x="16336" y="1940"/>
                </a:cubicBezTo>
                <a:cubicBezTo>
                  <a:pt x="16370" y="1751"/>
                  <a:pt x="16331" y="1462"/>
                  <a:pt x="16281" y="1391"/>
                </a:cubicBezTo>
                <a:close/>
                <a:moveTo>
                  <a:pt x="2743" y="2050"/>
                </a:moveTo>
                <a:cubicBezTo>
                  <a:pt x="2721" y="2050"/>
                  <a:pt x="2718" y="2064"/>
                  <a:pt x="2718" y="2133"/>
                </a:cubicBezTo>
                <a:cubicBezTo>
                  <a:pt x="2717" y="2323"/>
                  <a:pt x="2658" y="2510"/>
                  <a:pt x="2565" y="2613"/>
                </a:cubicBezTo>
                <a:lnTo>
                  <a:pt x="2513" y="2669"/>
                </a:lnTo>
                <a:lnTo>
                  <a:pt x="1375" y="2683"/>
                </a:lnTo>
                <a:lnTo>
                  <a:pt x="237" y="2696"/>
                </a:lnTo>
                <a:lnTo>
                  <a:pt x="179" y="2762"/>
                </a:lnTo>
                <a:cubicBezTo>
                  <a:pt x="96" y="2855"/>
                  <a:pt x="36" y="3063"/>
                  <a:pt x="17" y="3322"/>
                </a:cubicBezTo>
                <a:cubicBezTo>
                  <a:pt x="10" y="3414"/>
                  <a:pt x="10" y="3415"/>
                  <a:pt x="42" y="3415"/>
                </a:cubicBezTo>
                <a:cubicBezTo>
                  <a:pt x="70" y="3415"/>
                  <a:pt x="75" y="3405"/>
                  <a:pt x="75" y="3345"/>
                </a:cubicBezTo>
                <a:cubicBezTo>
                  <a:pt x="75" y="3154"/>
                  <a:pt x="161" y="2888"/>
                  <a:pt x="240" y="2836"/>
                </a:cubicBezTo>
                <a:cubicBezTo>
                  <a:pt x="266" y="2818"/>
                  <a:pt x="641" y="2809"/>
                  <a:pt x="1366" y="2809"/>
                </a:cubicBezTo>
                <a:cubicBezTo>
                  <a:pt x="2125" y="2809"/>
                  <a:pt x="2469" y="2799"/>
                  <a:pt x="2508" y="2779"/>
                </a:cubicBezTo>
                <a:cubicBezTo>
                  <a:pt x="2592" y="2737"/>
                  <a:pt x="2671" y="2641"/>
                  <a:pt x="2711" y="2530"/>
                </a:cubicBezTo>
                <a:lnTo>
                  <a:pt x="2745" y="2430"/>
                </a:lnTo>
                <a:lnTo>
                  <a:pt x="2779" y="2530"/>
                </a:lnTo>
                <a:cubicBezTo>
                  <a:pt x="2816" y="2640"/>
                  <a:pt x="2893" y="2736"/>
                  <a:pt x="2978" y="2779"/>
                </a:cubicBezTo>
                <a:cubicBezTo>
                  <a:pt x="3017" y="2799"/>
                  <a:pt x="3384" y="2809"/>
                  <a:pt x="4200" y="2809"/>
                </a:cubicBezTo>
                <a:cubicBezTo>
                  <a:pt x="5012" y="2809"/>
                  <a:pt x="5378" y="2816"/>
                  <a:pt x="5408" y="2836"/>
                </a:cubicBezTo>
                <a:cubicBezTo>
                  <a:pt x="5487" y="2888"/>
                  <a:pt x="5571" y="3159"/>
                  <a:pt x="5571" y="3361"/>
                </a:cubicBezTo>
                <a:cubicBezTo>
                  <a:pt x="5571" y="3409"/>
                  <a:pt x="5577" y="3415"/>
                  <a:pt x="5621" y="3415"/>
                </a:cubicBezTo>
                <a:lnTo>
                  <a:pt x="5672" y="3415"/>
                </a:lnTo>
                <a:lnTo>
                  <a:pt x="5685" y="3282"/>
                </a:lnTo>
                <a:cubicBezTo>
                  <a:pt x="5702" y="3108"/>
                  <a:pt x="5746" y="2964"/>
                  <a:pt x="5804" y="2886"/>
                </a:cubicBezTo>
                <a:lnTo>
                  <a:pt x="5851" y="2822"/>
                </a:lnTo>
                <a:lnTo>
                  <a:pt x="6303" y="2809"/>
                </a:lnTo>
                <a:cubicBezTo>
                  <a:pt x="6748" y="2796"/>
                  <a:pt x="6757" y="2795"/>
                  <a:pt x="6818" y="2736"/>
                </a:cubicBezTo>
                <a:cubicBezTo>
                  <a:pt x="6854" y="2702"/>
                  <a:pt x="6904" y="2627"/>
                  <a:pt x="6932" y="2563"/>
                </a:cubicBezTo>
                <a:lnTo>
                  <a:pt x="6982" y="2450"/>
                </a:lnTo>
                <a:lnTo>
                  <a:pt x="7017" y="2536"/>
                </a:lnTo>
                <a:cubicBezTo>
                  <a:pt x="7058" y="2642"/>
                  <a:pt x="7119" y="2722"/>
                  <a:pt x="7201" y="2772"/>
                </a:cubicBezTo>
                <a:cubicBezTo>
                  <a:pt x="7250" y="2803"/>
                  <a:pt x="7342" y="2809"/>
                  <a:pt x="7678" y="2809"/>
                </a:cubicBezTo>
                <a:cubicBezTo>
                  <a:pt x="7917" y="2809"/>
                  <a:pt x="8109" y="2818"/>
                  <a:pt x="8129" y="2832"/>
                </a:cubicBezTo>
                <a:cubicBezTo>
                  <a:pt x="8216" y="2892"/>
                  <a:pt x="8281" y="3074"/>
                  <a:pt x="8297" y="3295"/>
                </a:cubicBezTo>
                <a:cubicBezTo>
                  <a:pt x="8304" y="3390"/>
                  <a:pt x="8308" y="3404"/>
                  <a:pt x="8334" y="3411"/>
                </a:cubicBezTo>
                <a:cubicBezTo>
                  <a:pt x="8364" y="3420"/>
                  <a:pt x="8364" y="3420"/>
                  <a:pt x="8357" y="3312"/>
                </a:cubicBezTo>
                <a:cubicBezTo>
                  <a:pt x="8338" y="3041"/>
                  <a:pt x="8267" y="2811"/>
                  <a:pt x="8176" y="2733"/>
                </a:cubicBezTo>
                <a:cubicBezTo>
                  <a:pt x="8146" y="2706"/>
                  <a:pt x="8027" y="2693"/>
                  <a:pt x="7672" y="2683"/>
                </a:cubicBezTo>
                <a:lnTo>
                  <a:pt x="7209" y="2669"/>
                </a:lnTo>
                <a:lnTo>
                  <a:pt x="7148" y="2599"/>
                </a:lnTo>
                <a:cubicBezTo>
                  <a:pt x="7078" y="2517"/>
                  <a:pt x="7028" y="2380"/>
                  <a:pt x="7019" y="2253"/>
                </a:cubicBezTo>
                <a:cubicBezTo>
                  <a:pt x="7006" y="2059"/>
                  <a:pt x="7003" y="2050"/>
                  <a:pt x="6976" y="2050"/>
                </a:cubicBezTo>
                <a:cubicBezTo>
                  <a:pt x="6955" y="2050"/>
                  <a:pt x="6951" y="2063"/>
                  <a:pt x="6951" y="2120"/>
                </a:cubicBezTo>
                <a:cubicBezTo>
                  <a:pt x="6951" y="2268"/>
                  <a:pt x="6929" y="2376"/>
                  <a:pt x="6878" y="2486"/>
                </a:cubicBezTo>
                <a:cubicBezTo>
                  <a:pt x="6794" y="2667"/>
                  <a:pt x="6800" y="2663"/>
                  <a:pt x="6293" y="2679"/>
                </a:cubicBezTo>
                <a:lnTo>
                  <a:pt x="5840" y="2696"/>
                </a:lnTo>
                <a:lnTo>
                  <a:pt x="5779" y="2766"/>
                </a:lnTo>
                <a:cubicBezTo>
                  <a:pt x="5719" y="2837"/>
                  <a:pt x="5678" y="2945"/>
                  <a:pt x="5647" y="3119"/>
                </a:cubicBezTo>
                <a:cubicBezTo>
                  <a:pt x="5632" y="3206"/>
                  <a:pt x="5620" y="3193"/>
                  <a:pt x="5588" y="3042"/>
                </a:cubicBezTo>
                <a:cubicBezTo>
                  <a:pt x="5556" y="2894"/>
                  <a:pt x="5527" y="2826"/>
                  <a:pt x="5460" y="2752"/>
                </a:cubicBezTo>
                <a:lnTo>
                  <a:pt x="5408" y="2696"/>
                </a:lnTo>
                <a:lnTo>
                  <a:pt x="4192" y="2683"/>
                </a:lnTo>
                <a:lnTo>
                  <a:pt x="2975" y="2669"/>
                </a:lnTo>
                <a:lnTo>
                  <a:pt x="2923" y="2613"/>
                </a:lnTo>
                <a:cubicBezTo>
                  <a:pt x="2835" y="2515"/>
                  <a:pt x="2780" y="2357"/>
                  <a:pt x="2780" y="2203"/>
                </a:cubicBezTo>
                <a:cubicBezTo>
                  <a:pt x="2780" y="2090"/>
                  <a:pt x="2770" y="2050"/>
                  <a:pt x="2743" y="2050"/>
                </a:cubicBezTo>
                <a:close/>
                <a:moveTo>
                  <a:pt x="16034" y="2782"/>
                </a:moveTo>
                <a:cubicBezTo>
                  <a:pt x="16013" y="2782"/>
                  <a:pt x="16008" y="2797"/>
                  <a:pt x="16008" y="2849"/>
                </a:cubicBezTo>
                <a:cubicBezTo>
                  <a:pt x="16008" y="2993"/>
                  <a:pt x="15953" y="3138"/>
                  <a:pt x="15871" y="3218"/>
                </a:cubicBezTo>
                <a:lnTo>
                  <a:pt x="15812" y="3275"/>
                </a:lnTo>
                <a:lnTo>
                  <a:pt x="14012" y="3288"/>
                </a:lnTo>
                <a:cubicBezTo>
                  <a:pt x="12306" y="3300"/>
                  <a:pt x="12209" y="3305"/>
                  <a:pt x="12169" y="3348"/>
                </a:cubicBezTo>
                <a:cubicBezTo>
                  <a:pt x="12094" y="3429"/>
                  <a:pt x="12040" y="3590"/>
                  <a:pt x="12022" y="3787"/>
                </a:cubicBezTo>
                <a:cubicBezTo>
                  <a:pt x="12015" y="3863"/>
                  <a:pt x="12017" y="3871"/>
                  <a:pt x="12042" y="3871"/>
                </a:cubicBezTo>
                <a:cubicBezTo>
                  <a:pt x="12063" y="3871"/>
                  <a:pt x="12071" y="3854"/>
                  <a:pt x="12079" y="3781"/>
                </a:cubicBezTo>
                <a:cubicBezTo>
                  <a:pt x="12095" y="3646"/>
                  <a:pt x="12139" y="3519"/>
                  <a:pt x="12194" y="3458"/>
                </a:cubicBezTo>
                <a:lnTo>
                  <a:pt x="12243" y="3401"/>
                </a:lnTo>
                <a:lnTo>
                  <a:pt x="14022" y="3398"/>
                </a:lnTo>
                <a:cubicBezTo>
                  <a:pt x="15774" y="3392"/>
                  <a:pt x="15803" y="3388"/>
                  <a:pt x="15872" y="3338"/>
                </a:cubicBezTo>
                <a:cubicBezTo>
                  <a:pt x="15911" y="3310"/>
                  <a:pt x="15963" y="3251"/>
                  <a:pt x="15988" y="3205"/>
                </a:cubicBezTo>
                <a:lnTo>
                  <a:pt x="16034" y="3122"/>
                </a:lnTo>
                <a:lnTo>
                  <a:pt x="16080" y="3205"/>
                </a:lnTo>
                <a:cubicBezTo>
                  <a:pt x="16105" y="3251"/>
                  <a:pt x="16156" y="3310"/>
                  <a:pt x="16195" y="3338"/>
                </a:cubicBezTo>
                <a:cubicBezTo>
                  <a:pt x="16264" y="3388"/>
                  <a:pt x="16294" y="3392"/>
                  <a:pt x="18056" y="3398"/>
                </a:cubicBezTo>
                <a:cubicBezTo>
                  <a:pt x="19773" y="3404"/>
                  <a:pt x="19848" y="3406"/>
                  <a:pt x="19891" y="3451"/>
                </a:cubicBezTo>
                <a:cubicBezTo>
                  <a:pt x="19946" y="3509"/>
                  <a:pt x="19993" y="3637"/>
                  <a:pt x="20010" y="3771"/>
                </a:cubicBezTo>
                <a:cubicBezTo>
                  <a:pt x="20020" y="3852"/>
                  <a:pt x="20028" y="3871"/>
                  <a:pt x="20048" y="3871"/>
                </a:cubicBezTo>
                <a:cubicBezTo>
                  <a:pt x="20076" y="3871"/>
                  <a:pt x="20079" y="3839"/>
                  <a:pt x="20057" y="3694"/>
                </a:cubicBezTo>
                <a:cubicBezTo>
                  <a:pt x="20033" y="3528"/>
                  <a:pt x="20003" y="3448"/>
                  <a:pt x="19938" y="3371"/>
                </a:cubicBezTo>
                <a:lnTo>
                  <a:pt x="19877" y="3302"/>
                </a:lnTo>
                <a:lnTo>
                  <a:pt x="18066" y="3288"/>
                </a:lnTo>
                <a:cubicBezTo>
                  <a:pt x="16663" y="3278"/>
                  <a:pt x="16247" y="3269"/>
                  <a:pt x="16217" y="3245"/>
                </a:cubicBezTo>
                <a:cubicBezTo>
                  <a:pt x="16131" y="3174"/>
                  <a:pt x="16061" y="2998"/>
                  <a:pt x="16061" y="2856"/>
                </a:cubicBezTo>
                <a:cubicBezTo>
                  <a:pt x="16061" y="2796"/>
                  <a:pt x="16056" y="2782"/>
                  <a:pt x="16034" y="2782"/>
                </a:cubicBezTo>
                <a:close/>
                <a:moveTo>
                  <a:pt x="2815" y="3738"/>
                </a:moveTo>
                <a:lnTo>
                  <a:pt x="0" y="3744"/>
                </a:lnTo>
                <a:lnTo>
                  <a:pt x="0" y="12673"/>
                </a:lnTo>
                <a:lnTo>
                  <a:pt x="0" y="21598"/>
                </a:lnTo>
                <a:lnTo>
                  <a:pt x="4187" y="21598"/>
                </a:lnTo>
                <a:lnTo>
                  <a:pt x="8372" y="21598"/>
                </a:lnTo>
                <a:lnTo>
                  <a:pt x="8372" y="12673"/>
                </a:lnTo>
                <a:lnTo>
                  <a:pt x="8372" y="3744"/>
                </a:lnTo>
                <a:lnTo>
                  <a:pt x="7001" y="3738"/>
                </a:lnTo>
                <a:cubicBezTo>
                  <a:pt x="6247" y="3734"/>
                  <a:pt x="4363" y="3734"/>
                  <a:pt x="2815" y="3738"/>
                </a:cubicBezTo>
                <a:close/>
                <a:moveTo>
                  <a:pt x="8630" y="3834"/>
                </a:moveTo>
                <a:cubicBezTo>
                  <a:pt x="8626" y="3841"/>
                  <a:pt x="8625" y="3853"/>
                  <a:pt x="8625" y="3881"/>
                </a:cubicBezTo>
                <a:cubicBezTo>
                  <a:pt x="8625" y="3924"/>
                  <a:pt x="8633" y="3947"/>
                  <a:pt x="8649" y="3957"/>
                </a:cubicBezTo>
                <a:cubicBezTo>
                  <a:pt x="8762" y="4030"/>
                  <a:pt x="8811" y="4110"/>
                  <a:pt x="8850" y="4283"/>
                </a:cubicBezTo>
                <a:lnTo>
                  <a:pt x="8872" y="4390"/>
                </a:lnTo>
                <a:lnTo>
                  <a:pt x="8878" y="7208"/>
                </a:lnTo>
                <a:lnTo>
                  <a:pt x="8883" y="10027"/>
                </a:lnTo>
                <a:lnTo>
                  <a:pt x="8908" y="10177"/>
                </a:lnTo>
                <a:cubicBezTo>
                  <a:pt x="8923" y="10268"/>
                  <a:pt x="8953" y="10373"/>
                  <a:pt x="8982" y="10443"/>
                </a:cubicBezTo>
                <a:lnTo>
                  <a:pt x="9029" y="10556"/>
                </a:lnTo>
                <a:lnTo>
                  <a:pt x="8997" y="10619"/>
                </a:lnTo>
                <a:cubicBezTo>
                  <a:pt x="8957" y="10703"/>
                  <a:pt x="8924" y="10819"/>
                  <a:pt x="8901" y="10956"/>
                </a:cubicBezTo>
                <a:cubicBezTo>
                  <a:pt x="8885" y="11056"/>
                  <a:pt x="8883" y="11285"/>
                  <a:pt x="8878" y="13821"/>
                </a:cubicBezTo>
                <a:cubicBezTo>
                  <a:pt x="8873" y="16404"/>
                  <a:pt x="8872" y="16585"/>
                  <a:pt x="8854" y="16679"/>
                </a:cubicBezTo>
                <a:cubicBezTo>
                  <a:pt x="8844" y="16735"/>
                  <a:pt x="8824" y="16806"/>
                  <a:pt x="8811" y="16839"/>
                </a:cubicBezTo>
                <a:cubicBezTo>
                  <a:pt x="8782" y="16916"/>
                  <a:pt x="8693" y="17019"/>
                  <a:pt x="8655" y="17019"/>
                </a:cubicBezTo>
                <a:cubicBezTo>
                  <a:pt x="8633" y="17019"/>
                  <a:pt x="8625" y="17034"/>
                  <a:pt x="8625" y="17072"/>
                </a:cubicBezTo>
                <a:cubicBezTo>
                  <a:pt x="8625" y="17100"/>
                  <a:pt x="8624" y="17129"/>
                  <a:pt x="8623" y="17139"/>
                </a:cubicBezTo>
                <a:cubicBezTo>
                  <a:pt x="8621" y="17148"/>
                  <a:pt x="8643" y="17178"/>
                  <a:pt x="8671" y="17202"/>
                </a:cubicBezTo>
                <a:cubicBezTo>
                  <a:pt x="8816" y="17327"/>
                  <a:pt x="8877" y="17612"/>
                  <a:pt x="8878" y="18164"/>
                </a:cubicBezTo>
                <a:cubicBezTo>
                  <a:pt x="8878" y="18628"/>
                  <a:pt x="8932" y="19060"/>
                  <a:pt x="9011" y="19239"/>
                </a:cubicBezTo>
                <a:lnTo>
                  <a:pt x="9048" y="19322"/>
                </a:lnTo>
                <a:lnTo>
                  <a:pt x="9007" y="19435"/>
                </a:lnTo>
                <a:cubicBezTo>
                  <a:pt x="8983" y="19496"/>
                  <a:pt x="8957" y="19576"/>
                  <a:pt x="8948" y="19618"/>
                </a:cubicBezTo>
                <a:cubicBezTo>
                  <a:pt x="8916" y="19768"/>
                  <a:pt x="8888" y="20074"/>
                  <a:pt x="8878" y="20397"/>
                </a:cubicBezTo>
                <a:cubicBezTo>
                  <a:pt x="8872" y="20577"/>
                  <a:pt x="8864" y="20763"/>
                  <a:pt x="8858" y="20809"/>
                </a:cubicBezTo>
                <a:cubicBezTo>
                  <a:pt x="8829" y="21047"/>
                  <a:pt x="8745" y="21255"/>
                  <a:pt x="8666" y="21285"/>
                </a:cubicBezTo>
                <a:cubicBezTo>
                  <a:pt x="8632" y="21298"/>
                  <a:pt x="8625" y="21312"/>
                  <a:pt x="8625" y="21362"/>
                </a:cubicBezTo>
                <a:cubicBezTo>
                  <a:pt x="8625" y="21449"/>
                  <a:pt x="8671" y="21440"/>
                  <a:pt x="8753" y="21338"/>
                </a:cubicBezTo>
                <a:cubicBezTo>
                  <a:pt x="8831" y="21242"/>
                  <a:pt x="8879" y="21097"/>
                  <a:pt x="8905" y="20869"/>
                </a:cubicBezTo>
                <a:cubicBezTo>
                  <a:pt x="8915" y="20790"/>
                  <a:pt x="8926" y="20689"/>
                  <a:pt x="8932" y="20643"/>
                </a:cubicBezTo>
                <a:cubicBezTo>
                  <a:pt x="8938" y="20597"/>
                  <a:pt x="8940" y="20505"/>
                  <a:pt x="8936" y="20440"/>
                </a:cubicBezTo>
                <a:cubicBezTo>
                  <a:pt x="8928" y="20294"/>
                  <a:pt x="8954" y="19930"/>
                  <a:pt x="8984" y="19761"/>
                </a:cubicBezTo>
                <a:cubicBezTo>
                  <a:pt x="9023" y="19544"/>
                  <a:pt x="9096" y="19398"/>
                  <a:pt x="9167" y="19398"/>
                </a:cubicBezTo>
                <a:cubicBezTo>
                  <a:pt x="9200" y="19398"/>
                  <a:pt x="9205" y="19391"/>
                  <a:pt x="9205" y="19338"/>
                </a:cubicBezTo>
                <a:cubicBezTo>
                  <a:pt x="9205" y="19286"/>
                  <a:pt x="9198" y="19273"/>
                  <a:pt x="9158" y="19259"/>
                </a:cubicBezTo>
                <a:cubicBezTo>
                  <a:pt x="9094" y="19236"/>
                  <a:pt x="9047" y="19156"/>
                  <a:pt x="9008" y="18999"/>
                </a:cubicBezTo>
                <a:cubicBezTo>
                  <a:pt x="8961" y="18812"/>
                  <a:pt x="8940" y="18578"/>
                  <a:pt x="8935" y="18210"/>
                </a:cubicBezTo>
                <a:cubicBezTo>
                  <a:pt x="8929" y="17828"/>
                  <a:pt x="8917" y="17661"/>
                  <a:pt x="8885" y="17491"/>
                </a:cubicBezTo>
                <a:cubicBezTo>
                  <a:pt x="8859" y="17356"/>
                  <a:pt x="8831" y="17275"/>
                  <a:pt x="8778" y="17179"/>
                </a:cubicBezTo>
                <a:cubicBezTo>
                  <a:pt x="8748" y="17124"/>
                  <a:pt x="8747" y="17118"/>
                  <a:pt x="8765" y="17089"/>
                </a:cubicBezTo>
                <a:cubicBezTo>
                  <a:pt x="8845" y="16964"/>
                  <a:pt x="8868" y="16911"/>
                  <a:pt x="8896" y="16776"/>
                </a:cubicBezTo>
                <a:lnTo>
                  <a:pt x="8925" y="16630"/>
                </a:lnTo>
                <a:lnTo>
                  <a:pt x="8930" y="13871"/>
                </a:lnTo>
                <a:cubicBezTo>
                  <a:pt x="8935" y="11311"/>
                  <a:pt x="8937" y="11106"/>
                  <a:pt x="8954" y="11002"/>
                </a:cubicBezTo>
                <a:cubicBezTo>
                  <a:pt x="8995" y="10757"/>
                  <a:pt x="9068" y="10624"/>
                  <a:pt x="9160" y="10623"/>
                </a:cubicBezTo>
                <a:cubicBezTo>
                  <a:pt x="9200" y="10622"/>
                  <a:pt x="9205" y="10616"/>
                  <a:pt x="9205" y="10563"/>
                </a:cubicBezTo>
                <a:cubicBezTo>
                  <a:pt x="9205" y="10510"/>
                  <a:pt x="9199" y="10502"/>
                  <a:pt x="9151" y="10486"/>
                </a:cubicBezTo>
                <a:cubicBezTo>
                  <a:pt x="9057" y="10457"/>
                  <a:pt x="9004" y="10357"/>
                  <a:pt x="8961" y="10130"/>
                </a:cubicBezTo>
                <a:lnTo>
                  <a:pt x="8936" y="10004"/>
                </a:lnTo>
                <a:lnTo>
                  <a:pt x="8930" y="7182"/>
                </a:lnTo>
                <a:lnTo>
                  <a:pt x="8925" y="4363"/>
                </a:lnTo>
                <a:lnTo>
                  <a:pt x="8896" y="4217"/>
                </a:lnTo>
                <a:cubicBezTo>
                  <a:pt x="8853" y="4009"/>
                  <a:pt x="8788" y="3905"/>
                  <a:pt x="8655" y="3834"/>
                </a:cubicBezTo>
                <a:cubicBezTo>
                  <a:pt x="8642" y="3827"/>
                  <a:pt x="8634" y="3827"/>
                  <a:pt x="8630" y="3834"/>
                </a:cubicBezTo>
                <a:close/>
                <a:moveTo>
                  <a:pt x="12122" y="4453"/>
                </a:moveTo>
                <a:lnTo>
                  <a:pt x="12122" y="13012"/>
                </a:lnTo>
                <a:lnTo>
                  <a:pt x="12122" y="21571"/>
                </a:lnTo>
                <a:lnTo>
                  <a:pt x="16149" y="21571"/>
                </a:lnTo>
                <a:lnTo>
                  <a:pt x="20178" y="21571"/>
                </a:lnTo>
                <a:lnTo>
                  <a:pt x="20178" y="13012"/>
                </a:lnTo>
                <a:lnTo>
                  <a:pt x="20178" y="4453"/>
                </a:lnTo>
                <a:lnTo>
                  <a:pt x="16149" y="4453"/>
                </a:lnTo>
                <a:lnTo>
                  <a:pt x="12122" y="4453"/>
                </a:lnTo>
                <a:close/>
                <a:moveTo>
                  <a:pt x="20436" y="4686"/>
                </a:moveTo>
                <a:cubicBezTo>
                  <a:pt x="20431" y="4692"/>
                  <a:pt x="20430" y="4707"/>
                  <a:pt x="20430" y="4736"/>
                </a:cubicBezTo>
                <a:cubicBezTo>
                  <a:pt x="20430" y="4787"/>
                  <a:pt x="20437" y="4803"/>
                  <a:pt x="20463" y="4816"/>
                </a:cubicBezTo>
                <a:cubicBezTo>
                  <a:pt x="20514" y="4840"/>
                  <a:pt x="20567" y="4952"/>
                  <a:pt x="20595" y="5095"/>
                </a:cubicBezTo>
                <a:lnTo>
                  <a:pt x="20620" y="5225"/>
                </a:lnTo>
                <a:lnTo>
                  <a:pt x="20620" y="8726"/>
                </a:lnTo>
                <a:cubicBezTo>
                  <a:pt x="20620" y="10916"/>
                  <a:pt x="20624" y="12296"/>
                  <a:pt x="20631" y="12407"/>
                </a:cubicBezTo>
                <a:cubicBezTo>
                  <a:pt x="20646" y="12654"/>
                  <a:pt x="20669" y="12808"/>
                  <a:pt x="20711" y="12942"/>
                </a:cubicBezTo>
                <a:lnTo>
                  <a:pt x="20749" y="13055"/>
                </a:lnTo>
                <a:lnTo>
                  <a:pt x="20722" y="13122"/>
                </a:lnTo>
                <a:cubicBezTo>
                  <a:pt x="20691" y="13204"/>
                  <a:pt x="20664" y="13325"/>
                  <a:pt x="20642" y="13491"/>
                </a:cubicBezTo>
                <a:cubicBezTo>
                  <a:pt x="20628" y="13602"/>
                  <a:pt x="20625" y="14054"/>
                  <a:pt x="20620" y="17209"/>
                </a:cubicBezTo>
                <a:cubicBezTo>
                  <a:pt x="20615" y="20658"/>
                  <a:pt x="20614" y="20804"/>
                  <a:pt x="20595" y="20896"/>
                </a:cubicBezTo>
                <a:cubicBezTo>
                  <a:pt x="20570" y="21016"/>
                  <a:pt x="20510" y="21138"/>
                  <a:pt x="20465" y="21159"/>
                </a:cubicBezTo>
                <a:cubicBezTo>
                  <a:pt x="20437" y="21171"/>
                  <a:pt x="20430" y="21185"/>
                  <a:pt x="20430" y="21235"/>
                </a:cubicBezTo>
                <a:cubicBezTo>
                  <a:pt x="20430" y="21292"/>
                  <a:pt x="20433" y="21298"/>
                  <a:pt x="20465" y="21282"/>
                </a:cubicBezTo>
                <a:cubicBezTo>
                  <a:pt x="20547" y="21239"/>
                  <a:pt x="20615" y="21110"/>
                  <a:pt x="20649" y="20929"/>
                </a:cubicBezTo>
                <a:cubicBezTo>
                  <a:pt x="20667" y="20834"/>
                  <a:pt x="20668" y="20626"/>
                  <a:pt x="20673" y="17235"/>
                </a:cubicBezTo>
                <a:cubicBezTo>
                  <a:pt x="20678" y="13661"/>
                  <a:pt x="20678" y="13643"/>
                  <a:pt x="20700" y="13488"/>
                </a:cubicBezTo>
                <a:cubicBezTo>
                  <a:pt x="20713" y="13402"/>
                  <a:pt x="20732" y="13300"/>
                  <a:pt x="20745" y="13258"/>
                </a:cubicBezTo>
                <a:cubicBezTo>
                  <a:pt x="20770" y="13173"/>
                  <a:pt x="20825" y="13102"/>
                  <a:pt x="20867" y="13102"/>
                </a:cubicBezTo>
                <a:cubicBezTo>
                  <a:pt x="20890" y="13102"/>
                  <a:pt x="20894" y="13092"/>
                  <a:pt x="20892" y="13045"/>
                </a:cubicBezTo>
                <a:cubicBezTo>
                  <a:pt x="20889" y="12999"/>
                  <a:pt x="20881" y="12984"/>
                  <a:pt x="20844" y="12972"/>
                </a:cubicBezTo>
                <a:cubicBezTo>
                  <a:pt x="20762" y="12946"/>
                  <a:pt x="20704" y="12741"/>
                  <a:pt x="20684" y="12400"/>
                </a:cubicBezTo>
                <a:cubicBezTo>
                  <a:pt x="20677" y="12293"/>
                  <a:pt x="20673" y="10898"/>
                  <a:pt x="20673" y="8736"/>
                </a:cubicBezTo>
                <a:cubicBezTo>
                  <a:pt x="20672" y="4862"/>
                  <a:pt x="20676" y="5077"/>
                  <a:pt x="20603" y="4882"/>
                </a:cubicBezTo>
                <a:cubicBezTo>
                  <a:pt x="20565" y="4780"/>
                  <a:pt x="20518" y="4715"/>
                  <a:pt x="20463" y="4689"/>
                </a:cubicBezTo>
                <a:cubicBezTo>
                  <a:pt x="20449" y="4682"/>
                  <a:pt x="20440" y="4679"/>
                  <a:pt x="20436" y="4686"/>
                </a:cubicBezTo>
                <a:close/>
                <a:moveTo>
                  <a:pt x="9486" y="10057"/>
                </a:moveTo>
                <a:lnTo>
                  <a:pt x="9472" y="10140"/>
                </a:lnTo>
                <a:cubicBezTo>
                  <a:pt x="9460" y="10210"/>
                  <a:pt x="9460" y="10233"/>
                  <a:pt x="9472" y="10290"/>
                </a:cubicBezTo>
                <a:cubicBezTo>
                  <a:pt x="9496" y="10399"/>
                  <a:pt x="9527" y="10675"/>
                  <a:pt x="9536" y="10839"/>
                </a:cubicBezTo>
                <a:cubicBezTo>
                  <a:pt x="9546" y="11035"/>
                  <a:pt x="9561" y="10962"/>
                  <a:pt x="9562" y="10709"/>
                </a:cubicBezTo>
                <a:cubicBezTo>
                  <a:pt x="9563" y="10522"/>
                  <a:pt x="9543" y="10325"/>
                  <a:pt x="9507" y="10157"/>
                </a:cubicBezTo>
                <a:lnTo>
                  <a:pt x="9486" y="10057"/>
                </a:lnTo>
                <a:close/>
                <a:moveTo>
                  <a:pt x="9833" y="10413"/>
                </a:moveTo>
                <a:lnTo>
                  <a:pt x="9813" y="10473"/>
                </a:lnTo>
                <a:lnTo>
                  <a:pt x="9792" y="10533"/>
                </a:lnTo>
                <a:lnTo>
                  <a:pt x="9827" y="10603"/>
                </a:lnTo>
                <a:lnTo>
                  <a:pt x="9863" y="10673"/>
                </a:lnTo>
                <a:lnTo>
                  <a:pt x="9881" y="10619"/>
                </a:lnTo>
                <a:cubicBezTo>
                  <a:pt x="9906" y="10548"/>
                  <a:pt x="9904" y="10535"/>
                  <a:pt x="9866" y="10470"/>
                </a:cubicBezTo>
                <a:lnTo>
                  <a:pt x="9833" y="10413"/>
                </a:lnTo>
                <a:close/>
                <a:moveTo>
                  <a:pt x="21148" y="12856"/>
                </a:moveTo>
                <a:cubicBezTo>
                  <a:pt x="21144" y="12858"/>
                  <a:pt x="21142" y="12874"/>
                  <a:pt x="21135" y="12906"/>
                </a:cubicBezTo>
                <a:cubicBezTo>
                  <a:pt x="21125" y="12961"/>
                  <a:pt x="21126" y="12994"/>
                  <a:pt x="21145" y="13099"/>
                </a:cubicBezTo>
                <a:cubicBezTo>
                  <a:pt x="21173" y="13254"/>
                  <a:pt x="21198" y="13511"/>
                  <a:pt x="21199" y="13644"/>
                </a:cubicBezTo>
                <a:cubicBezTo>
                  <a:pt x="21201" y="13828"/>
                  <a:pt x="21222" y="13642"/>
                  <a:pt x="21223" y="13441"/>
                </a:cubicBezTo>
                <a:cubicBezTo>
                  <a:pt x="21223" y="13264"/>
                  <a:pt x="21194" y="12998"/>
                  <a:pt x="21162" y="12889"/>
                </a:cubicBezTo>
                <a:cubicBezTo>
                  <a:pt x="21155" y="12865"/>
                  <a:pt x="21151" y="12854"/>
                  <a:pt x="21148" y="12856"/>
                </a:cubicBezTo>
                <a:close/>
                <a:moveTo>
                  <a:pt x="21403" y="12866"/>
                </a:moveTo>
                <a:cubicBezTo>
                  <a:pt x="21398" y="12862"/>
                  <a:pt x="21394" y="12872"/>
                  <a:pt x="21389" y="12896"/>
                </a:cubicBezTo>
                <a:cubicBezTo>
                  <a:pt x="21380" y="12936"/>
                  <a:pt x="21384" y="12969"/>
                  <a:pt x="21410" y="13065"/>
                </a:cubicBezTo>
                <a:cubicBezTo>
                  <a:pt x="21452" y="13224"/>
                  <a:pt x="21482" y="13423"/>
                  <a:pt x="21492" y="13601"/>
                </a:cubicBezTo>
                <a:lnTo>
                  <a:pt x="21499" y="13744"/>
                </a:lnTo>
                <a:lnTo>
                  <a:pt x="21507" y="13618"/>
                </a:lnTo>
                <a:cubicBezTo>
                  <a:pt x="21512" y="13537"/>
                  <a:pt x="21509" y="13433"/>
                  <a:pt x="21500" y="13328"/>
                </a:cubicBezTo>
                <a:cubicBezTo>
                  <a:pt x="21484" y="13146"/>
                  <a:pt x="21486" y="13125"/>
                  <a:pt x="21517" y="13125"/>
                </a:cubicBezTo>
                <a:cubicBezTo>
                  <a:pt x="21545" y="13125"/>
                  <a:pt x="21600" y="12993"/>
                  <a:pt x="21600" y="12922"/>
                </a:cubicBezTo>
                <a:cubicBezTo>
                  <a:pt x="21600" y="12865"/>
                  <a:pt x="21600" y="12865"/>
                  <a:pt x="21571" y="12932"/>
                </a:cubicBezTo>
                <a:cubicBezTo>
                  <a:pt x="21527" y="13032"/>
                  <a:pt x="21463" y="13027"/>
                  <a:pt x="21427" y="12922"/>
                </a:cubicBezTo>
                <a:cubicBezTo>
                  <a:pt x="21414" y="12886"/>
                  <a:pt x="21408" y="12869"/>
                  <a:pt x="21403" y="12866"/>
                </a:cubicBezTo>
                <a:close/>
                <a:moveTo>
                  <a:pt x="9420" y="18916"/>
                </a:moveTo>
                <a:cubicBezTo>
                  <a:pt x="9414" y="18912"/>
                  <a:pt x="9412" y="18925"/>
                  <a:pt x="9407" y="18952"/>
                </a:cubicBezTo>
                <a:cubicBezTo>
                  <a:pt x="9398" y="18998"/>
                  <a:pt x="9403" y="19035"/>
                  <a:pt x="9432" y="19145"/>
                </a:cubicBezTo>
                <a:cubicBezTo>
                  <a:pt x="9467" y="19278"/>
                  <a:pt x="9499" y="19488"/>
                  <a:pt x="9517" y="19688"/>
                </a:cubicBezTo>
                <a:cubicBezTo>
                  <a:pt x="9525" y="19786"/>
                  <a:pt x="9526" y="19783"/>
                  <a:pt x="9529" y="19625"/>
                </a:cubicBezTo>
                <a:cubicBezTo>
                  <a:pt x="9531" y="19534"/>
                  <a:pt x="9526" y="19413"/>
                  <a:pt x="9519" y="19355"/>
                </a:cubicBezTo>
                <a:cubicBezTo>
                  <a:pt x="9506" y="19240"/>
                  <a:pt x="9513" y="19196"/>
                  <a:pt x="9540" y="19195"/>
                </a:cubicBezTo>
                <a:cubicBezTo>
                  <a:pt x="9576" y="19194"/>
                  <a:pt x="9626" y="19054"/>
                  <a:pt x="9626" y="18952"/>
                </a:cubicBezTo>
                <a:cubicBezTo>
                  <a:pt x="9626" y="18917"/>
                  <a:pt x="9619" y="18925"/>
                  <a:pt x="9591" y="18989"/>
                </a:cubicBezTo>
                <a:cubicBezTo>
                  <a:pt x="9542" y="19103"/>
                  <a:pt x="9492" y="19100"/>
                  <a:pt x="9449" y="18982"/>
                </a:cubicBezTo>
                <a:cubicBezTo>
                  <a:pt x="9433" y="18940"/>
                  <a:pt x="9425" y="18920"/>
                  <a:pt x="9420" y="189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91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87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92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1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93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12" name="IMG_4113.png" descr="IMG_4113.png"/>
          <p:cNvPicPr>
            <a:picLocks noChangeAspect="1"/>
          </p:cNvPicPr>
          <p:nvPr/>
        </p:nvPicPr>
        <p:blipFill>
          <a:blip r:embed="rId3">
            <a:extLst/>
          </a:blip>
          <a:srcRect l="46650" t="8925" r="28753" b="87220"/>
          <a:stretch>
            <a:fillRect/>
          </a:stretch>
        </p:blipFill>
        <p:spPr>
          <a:xfrm>
            <a:off x="3601115" y="496510"/>
            <a:ext cx="2301358" cy="516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448" fill="norm" stroke="1" extrusionOk="0">
                <a:moveTo>
                  <a:pt x="20951" y="0"/>
                </a:moveTo>
                <a:cubicBezTo>
                  <a:pt x="20949" y="13"/>
                  <a:pt x="20930" y="55"/>
                  <a:pt x="20929" y="66"/>
                </a:cubicBezTo>
                <a:cubicBezTo>
                  <a:pt x="20896" y="446"/>
                  <a:pt x="20952" y="385"/>
                  <a:pt x="21133" y="0"/>
                </a:cubicBezTo>
                <a:lnTo>
                  <a:pt x="20951" y="0"/>
                </a:lnTo>
                <a:close/>
                <a:moveTo>
                  <a:pt x="21222" y="2539"/>
                </a:moveTo>
                <a:cubicBezTo>
                  <a:pt x="20998" y="2548"/>
                  <a:pt x="20892" y="3421"/>
                  <a:pt x="20966" y="4650"/>
                </a:cubicBezTo>
                <a:cubicBezTo>
                  <a:pt x="21020" y="5549"/>
                  <a:pt x="21023" y="5543"/>
                  <a:pt x="21129" y="5112"/>
                </a:cubicBezTo>
                <a:cubicBezTo>
                  <a:pt x="21188" y="4872"/>
                  <a:pt x="21286" y="4618"/>
                  <a:pt x="21348" y="4534"/>
                </a:cubicBezTo>
                <a:cubicBezTo>
                  <a:pt x="21556" y="4254"/>
                  <a:pt x="21532" y="3772"/>
                  <a:pt x="21311" y="3792"/>
                </a:cubicBezTo>
                <a:cubicBezTo>
                  <a:pt x="21093" y="3812"/>
                  <a:pt x="21001" y="3405"/>
                  <a:pt x="21196" y="3281"/>
                </a:cubicBezTo>
                <a:cubicBezTo>
                  <a:pt x="21334" y="3194"/>
                  <a:pt x="21357" y="2534"/>
                  <a:pt x="21222" y="2539"/>
                </a:cubicBezTo>
                <a:close/>
                <a:moveTo>
                  <a:pt x="16737" y="2671"/>
                </a:moveTo>
                <a:cubicBezTo>
                  <a:pt x="16636" y="2844"/>
                  <a:pt x="16537" y="3898"/>
                  <a:pt x="16574" y="4419"/>
                </a:cubicBezTo>
                <a:cubicBezTo>
                  <a:pt x="16619" y="5047"/>
                  <a:pt x="16890" y="5012"/>
                  <a:pt x="16967" y="4370"/>
                </a:cubicBezTo>
                <a:cubicBezTo>
                  <a:pt x="17079" y="3441"/>
                  <a:pt x="16930" y="2342"/>
                  <a:pt x="16737" y="2671"/>
                </a:cubicBezTo>
                <a:close/>
                <a:moveTo>
                  <a:pt x="20139" y="4534"/>
                </a:moveTo>
                <a:cubicBezTo>
                  <a:pt x="20035" y="4713"/>
                  <a:pt x="19935" y="5906"/>
                  <a:pt x="19976" y="6480"/>
                </a:cubicBezTo>
                <a:cubicBezTo>
                  <a:pt x="20028" y="7202"/>
                  <a:pt x="20304" y="7146"/>
                  <a:pt x="20380" y="6398"/>
                </a:cubicBezTo>
                <a:cubicBezTo>
                  <a:pt x="20488" y="5343"/>
                  <a:pt x="20339" y="4193"/>
                  <a:pt x="20139" y="4534"/>
                </a:cubicBezTo>
                <a:close/>
                <a:moveTo>
                  <a:pt x="12460" y="5029"/>
                </a:moveTo>
                <a:cubicBezTo>
                  <a:pt x="12462" y="4723"/>
                  <a:pt x="11741" y="6445"/>
                  <a:pt x="11708" y="6826"/>
                </a:cubicBezTo>
                <a:cubicBezTo>
                  <a:pt x="11666" y="7313"/>
                  <a:pt x="11681" y="7303"/>
                  <a:pt x="12056" y="6464"/>
                </a:cubicBezTo>
                <a:cubicBezTo>
                  <a:pt x="12365" y="5774"/>
                  <a:pt x="12458" y="5438"/>
                  <a:pt x="12460" y="5029"/>
                </a:cubicBezTo>
                <a:close/>
                <a:moveTo>
                  <a:pt x="14243" y="5095"/>
                </a:moveTo>
                <a:cubicBezTo>
                  <a:pt x="14221" y="5095"/>
                  <a:pt x="14172" y="5262"/>
                  <a:pt x="14135" y="5458"/>
                </a:cubicBezTo>
                <a:cubicBezTo>
                  <a:pt x="14082" y="5743"/>
                  <a:pt x="14082" y="6375"/>
                  <a:pt x="14132" y="8657"/>
                </a:cubicBezTo>
                <a:cubicBezTo>
                  <a:pt x="14220" y="12674"/>
                  <a:pt x="14241" y="13214"/>
                  <a:pt x="14328" y="13603"/>
                </a:cubicBezTo>
                <a:cubicBezTo>
                  <a:pt x="14382" y="13842"/>
                  <a:pt x="14518" y="13950"/>
                  <a:pt x="14769" y="13950"/>
                </a:cubicBezTo>
                <a:cubicBezTo>
                  <a:pt x="15123" y="13950"/>
                  <a:pt x="15135" y="13929"/>
                  <a:pt x="15236" y="13191"/>
                </a:cubicBezTo>
                <a:cubicBezTo>
                  <a:pt x="15362" y="12275"/>
                  <a:pt x="15366" y="11863"/>
                  <a:pt x="15258" y="10734"/>
                </a:cubicBezTo>
                <a:lnTo>
                  <a:pt x="15177" y="9877"/>
                </a:lnTo>
                <a:lnTo>
                  <a:pt x="15099" y="10536"/>
                </a:lnTo>
                <a:cubicBezTo>
                  <a:pt x="15028" y="11135"/>
                  <a:pt x="15029" y="11245"/>
                  <a:pt x="15110" y="11641"/>
                </a:cubicBezTo>
                <a:cubicBezTo>
                  <a:pt x="15195" y="12057"/>
                  <a:pt x="15191" y="12088"/>
                  <a:pt x="15062" y="12350"/>
                </a:cubicBezTo>
                <a:cubicBezTo>
                  <a:pt x="14862" y="12756"/>
                  <a:pt x="14500" y="12363"/>
                  <a:pt x="14421" y="11658"/>
                </a:cubicBezTo>
                <a:cubicBezTo>
                  <a:pt x="14387" y="11356"/>
                  <a:pt x="14341" y="9749"/>
                  <a:pt x="14321" y="8096"/>
                </a:cubicBezTo>
                <a:cubicBezTo>
                  <a:pt x="14300" y="6443"/>
                  <a:pt x="14265" y="5095"/>
                  <a:pt x="14243" y="5095"/>
                </a:cubicBezTo>
                <a:close/>
                <a:moveTo>
                  <a:pt x="21351" y="5293"/>
                </a:moveTo>
                <a:lnTo>
                  <a:pt x="21244" y="5771"/>
                </a:lnTo>
                <a:cubicBezTo>
                  <a:pt x="21140" y="6234"/>
                  <a:pt x="21139" y="6331"/>
                  <a:pt x="21199" y="9217"/>
                </a:cubicBezTo>
                <a:cubicBezTo>
                  <a:pt x="21234" y="10856"/>
                  <a:pt x="21263" y="12595"/>
                  <a:pt x="21262" y="13076"/>
                </a:cubicBezTo>
                <a:cubicBezTo>
                  <a:pt x="21262" y="14113"/>
                  <a:pt x="21295" y="14184"/>
                  <a:pt x="21370" y="13307"/>
                </a:cubicBezTo>
                <a:cubicBezTo>
                  <a:pt x="21433" y="12569"/>
                  <a:pt x="21440" y="10848"/>
                  <a:pt x="21388" y="7585"/>
                </a:cubicBezTo>
                <a:lnTo>
                  <a:pt x="21351" y="5293"/>
                </a:lnTo>
                <a:close/>
                <a:moveTo>
                  <a:pt x="10066" y="5441"/>
                </a:moveTo>
                <a:lnTo>
                  <a:pt x="9907" y="6200"/>
                </a:lnTo>
                <a:cubicBezTo>
                  <a:pt x="9707" y="7145"/>
                  <a:pt x="9573" y="7162"/>
                  <a:pt x="9358" y="6249"/>
                </a:cubicBezTo>
                <a:cubicBezTo>
                  <a:pt x="9202" y="5586"/>
                  <a:pt x="9187" y="5556"/>
                  <a:pt x="9125" y="5936"/>
                </a:cubicBezTo>
                <a:cubicBezTo>
                  <a:pt x="9027" y="6527"/>
                  <a:pt x="9036" y="6697"/>
                  <a:pt x="9262" y="8640"/>
                </a:cubicBezTo>
                <a:cubicBezTo>
                  <a:pt x="9374" y="9607"/>
                  <a:pt x="9505" y="11190"/>
                  <a:pt x="9554" y="12169"/>
                </a:cubicBezTo>
                <a:cubicBezTo>
                  <a:pt x="9603" y="13148"/>
                  <a:pt x="9662" y="13950"/>
                  <a:pt x="9688" y="13950"/>
                </a:cubicBezTo>
                <a:cubicBezTo>
                  <a:pt x="9748" y="13950"/>
                  <a:pt x="9748" y="11325"/>
                  <a:pt x="9688" y="10174"/>
                </a:cubicBezTo>
                <a:cubicBezTo>
                  <a:pt x="9645" y="9355"/>
                  <a:pt x="9655" y="9259"/>
                  <a:pt x="9829" y="8640"/>
                </a:cubicBezTo>
                <a:cubicBezTo>
                  <a:pt x="9989" y="8068"/>
                  <a:pt x="10016" y="7813"/>
                  <a:pt x="10040" y="6711"/>
                </a:cubicBezTo>
                <a:lnTo>
                  <a:pt x="10066" y="5441"/>
                </a:lnTo>
                <a:close/>
                <a:moveTo>
                  <a:pt x="1408" y="5557"/>
                </a:moveTo>
                <a:cubicBezTo>
                  <a:pt x="1384" y="5557"/>
                  <a:pt x="1336" y="5904"/>
                  <a:pt x="1304" y="6332"/>
                </a:cubicBezTo>
                <a:cubicBezTo>
                  <a:pt x="1254" y="7014"/>
                  <a:pt x="1267" y="7295"/>
                  <a:pt x="1404" y="8607"/>
                </a:cubicBezTo>
                <a:cubicBezTo>
                  <a:pt x="1568" y="10170"/>
                  <a:pt x="1723" y="12510"/>
                  <a:pt x="1723" y="13422"/>
                </a:cubicBezTo>
                <a:cubicBezTo>
                  <a:pt x="1723" y="14033"/>
                  <a:pt x="1798" y="14135"/>
                  <a:pt x="1845" y="13587"/>
                </a:cubicBezTo>
                <a:cubicBezTo>
                  <a:pt x="1894" y="13026"/>
                  <a:pt x="1883" y="11920"/>
                  <a:pt x="1805" y="9976"/>
                </a:cubicBezTo>
                <a:cubicBezTo>
                  <a:pt x="1735" y="8236"/>
                  <a:pt x="1495" y="5557"/>
                  <a:pt x="1408" y="5557"/>
                </a:cubicBezTo>
                <a:close/>
                <a:moveTo>
                  <a:pt x="7746" y="5557"/>
                </a:moveTo>
                <a:cubicBezTo>
                  <a:pt x="7721" y="5557"/>
                  <a:pt x="7677" y="5904"/>
                  <a:pt x="7646" y="6332"/>
                </a:cubicBezTo>
                <a:cubicBezTo>
                  <a:pt x="7595" y="7014"/>
                  <a:pt x="7605" y="7295"/>
                  <a:pt x="7742" y="8607"/>
                </a:cubicBezTo>
                <a:cubicBezTo>
                  <a:pt x="7906" y="10170"/>
                  <a:pt x="8061" y="12510"/>
                  <a:pt x="8061" y="13422"/>
                </a:cubicBezTo>
                <a:cubicBezTo>
                  <a:pt x="8061" y="14033"/>
                  <a:pt x="8140" y="14135"/>
                  <a:pt x="8187" y="13587"/>
                </a:cubicBezTo>
                <a:cubicBezTo>
                  <a:pt x="8235" y="13026"/>
                  <a:pt x="8220" y="11920"/>
                  <a:pt x="8142" y="9976"/>
                </a:cubicBezTo>
                <a:cubicBezTo>
                  <a:pt x="8073" y="8236"/>
                  <a:pt x="7832" y="5557"/>
                  <a:pt x="7746" y="5557"/>
                </a:cubicBezTo>
                <a:close/>
                <a:moveTo>
                  <a:pt x="15058" y="6579"/>
                </a:moveTo>
                <a:cubicBezTo>
                  <a:pt x="14925" y="6806"/>
                  <a:pt x="14897" y="7416"/>
                  <a:pt x="15006" y="7783"/>
                </a:cubicBezTo>
                <a:cubicBezTo>
                  <a:pt x="15139" y="8230"/>
                  <a:pt x="15171" y="8210"/>
                  <a:pt x="15240" y="7634"/>
                </a:cubicBezTo>
                <a:cubicBezTo>
                  <a:pt x="15287" y="7245"/>
                  <a:pt x="15284" y="7057"/>
                  <a:pt x="15221" y="6777"/>
                </a:cubicBezTo>
                <a:cubicBezTo>
                  <a:pt x="15177" y="6582"/>
                  <a:pt x="15104" y="6500"/>
                  <a:pt x="15058" y="6579"/>
                </a:cubicBezTo>
                <a:close/>
                <a:moveTo>
                  <a:pt x="13702" y="6859"/>
                </a:moveTo>
                <a:cubicBezTo>
                  <a:pt x="13675" y="6867"/>
                  <a:pt x="13647" y="6938"/>
                  <a:pt x="13609" y="7090"/>
                </a:cubicBezTo>
                <a:cubicBezTo>
                  <a:pt x="13549" y="7331"/>
                  <a:pt x="13506" y="7370"/>
                  <a:pt x="13483" y="7206"/>
                </a:cubicBezTo>
                <a:cubicBezTo>
                  <a:pt x="13432" y="6836"/>
                  <a:pt x="13385" y="6910"/>
                  <a:pt x="13309" y="7453"/>
                </a:cubicBezTo>
                <a:cubicBezTo>
                  <a:pt x="13250" y="7872"/>
                  <a:pt x="13253" y="7985"/>
                  <a:pt x="13335" y="8261"/>
                </a:cubicBezTo>
                <a:cubicBezTo>
                  <a:pt x="13450" y="8649"/>
                  <a:pt x="13492" y="8667"/>
                  <a:pt x="13535" y="8360"/>
                </a:cubicBezTo>
                <a:cubicBezTo>
                  <a:pt x="13553" y="8231"/>
                  <a:pt x="13623" y="8186"/>
                  <a:pt x="13691" y="8261"/>
                </a:cubicBezTo>
                <a:cubicBezTo>
                  <a:pt x="13857" y="8446"/>
                  <a:pt x="13937" y="7505"/>
                  <a:pt x="13794" y="7041"/>
                </a:cubicBezTo>
                <a:cubicBezTo>
                  <a:pt x="13755" y="6912"/>
                  <a:pt x="13729" y="6851"/>
                  <a:pt x="13702" y="6859"/>
                </a:cubicBezTo>
                <a:close/>
                <a:moveTo>
                  <a:pt x="3332" y="7024"/>
                </a:moveTo>
                <a:cubicBezTo>
                  <a:pt x="3182" y="7062"/>
                  <a:pt x="3047" y="7635"/>
                  <a:pt x="2905" y="8805"/>
                </a:cubicBezTo>
                <a:cubicBezTo>
                  <a:pt x="2711" y="10414"/>
                  <a:pt x="2698" y="11736"/>
                  <a:pt x="2868" y="12350"/>
                </a:cubicBezTo>
                <a:cubicBezTo>
                  <a:pt x="3123" y="13269"/>
                  <a:pt x="3605" y="12588"/>
                  <a:pt x="3736" y="11130"/>
                </a:cubicBezTo>
                <a:cubicBezTo>
                  <a:pt x="3781" y="10625"/>
                  <a:pt x="3817" y="9960"/>
                  <a:pt x="3817" y="9646"/>
                </a:cubicBezTo>
                <a:cubicBezTo>
                  <a:pt x="3817" y="8694"/>
                  <a:pt x="3655" y="7482"/>
                  <a:pt x="3487" y="7173"/>
                </a:cubicBezTo>
                <a:cubicBezTo>
                  <a:pt x="3432" y="7071"/>
                  <a:pt x="3382" y="7012"/>
                  <a:pt x="3332" y="7024"/>
                </a:cubicBezTo>
                <a:close/>
                <a:moveTo>
                  <a:pt x="17063" y="7189"/>
                </a:moveTo>
                <a:cubicBezTo>
                  <a:pt x="16959" y="7189"/>
                  <a:pt x="16933" y="8094"/>
                  <a:pt x="16985" y="9712"/>
                </a:cubicBezTo>
                <a:cubicBezTo>
                  <a:pt x="17051" y="11734"/>
                  <a:pt x="17016" y="12114"/>
                  <a:pt x="16733" y="12433"/>
                </a:cubicBezTo>
                <a:cubicBezTo>
                  <a:pt x="16579" y="12607"/>
                  <a:pt x="16504" y="12562"/>
                  <a:pt x="16389" y="12268"/>
                </a:cubicBezTo>
                <a:cubicBezTo>
                  <a:pt x="16213" y="11819"/>
                  <a:pt x="16181" y="11925"/>
                  <a:pt x="16181" y="12927"/>
                </a:cubicBezTo>
                <a:cubicBezTo>
                  <a:pt x="16181" y="13531"/>
                  <a:pt x="16206" y="13705"/>
                  <a:pt x="16300" y="13785"/>
                </a:cubicBezTo>
                <a:cubicBezTo>
                  <a:pt x="16609" y="14050"/>
                  <a:pt x="16829" y="13772"/>
                  <a:pt x="16978" y="12944"/>
                </a:cubicBezTo>
                <a:cubicBezTo>
                  <a:pt x="17070" y="12434"/>
                  <a:pt x="17073" y="12447"/>
                  <a:pt x="17149" y="12911"/>
                </a:cubicBezTo>
                <a:cubicBezTo>
                  <a:pt x="17190" y="13167"/>
                  <a:pt x="17251" y="13493"/>
                  <a:pt x="17282" y="13653"/>
                </a:cubicBezTo>
                <a:cubicBezTo>
                  <a:pt x="17386" y="14190"/>
                  <a:pt x="17725" y="13982"/>
                  <a:pt x="18131" y="13125"/>
                </a:cubicBezTo>
                <a:cubicBezTo>
                  <a:pt x="18419" y="12516"/>
                  <a:pt x="18623" y="12256"/>
                  <a:pt x="18902" y="12152"/>
                </a:cubicBezTo>
                <a:cubicBezTo>
                  <a:pt x="19239" y="12027"/>
                  <a:pt x="19285" y="11962"/>
                  <a:pt x="19328" y="11460"/>
                </a:cubicBezTo>
                <a:cubicBezTo>
                  <a:pt x="19354" y="11151"/>
                  <a:pt x="19376" y="10855"/>
                  <a:pt x="19376" y="10817"/>
                </a:cubicBezTo>
                <a:cubicBezTo>
                  <a:pt x="19376" y="10779"/>
                  <a:pt x="19230" y="10689"/>
                  <a:pt x="19050" y="10619"/>
                </a:cubicBezTo>
                <a:cubicBezTo>
                  <a:pt x="18870" y="10548"/>
                  <a:pt x="18571" y="10218"/>
                  <a:pt x="18386" y="9877"/>
                </a:cubicBezTo>
                <a:cubicBezTo>
                  <a:pt x="17998" y="9160"/>
                  <a:pt x="17842" y="9232"/>
                  <a:pt x="17730" y="10190"/>
                </a:cubicBezTo>
                <a:lnTo>
                  <a:pt x="17653" y="10850"/>
                </a:lnTo>
                <a:lnTo>
                  <a:pt x="17938" y="10833"/>
                </a:lnTo>
                <a:cubicBezTo>
                  <a:pt x="18282" y="10811"/>
                  <a:pt x="18397" y="11182"/>
                  <a:pt x="18216" y="11707"/>
                </a:cubicBezTo>
                <a:cubicBezTo>
                  <a:pt x="18028" y="12252"/>
                  <a:pt x="17624" y="12592"/>
                  <a:pt x="17471" y="12334"/>
                </a:cubicBezTo>
                <a:cubicBezTo>
                  <a:pt x="17291" y="12030"/>
                  <a:pt x="17244" y="11553"/>
                  <a:pt x="17171" y="9217"/>
                </a:cubicBezTo>
                <a:cubicBezTo>
                  <a:pt x="17136" y="8104"/>
                  <a:pt x="17087" y="7189"/>
                  <a:pt x="17063" y="7189"/>
                </a:cubicBezTo>
                <a:close/>
                <a:moveTo>
                  <a:pt x="6174" y="7568"/>
                </a:moveTo>
                <a:cubicBezTo>
                  <a:pt x="6139" y="7413"/>
                  <a:pt x="6025" y="7748"/>
                  <a:pt x="5833" y="8591"/>
                </a:cubicBezTo>
                <a:lnTo>
                  <a:pt x="5544" y="9860"/>
                </a:lnTo>
                <a:lnTo>
                  <a:pt x="5259" y="8591"/>
                </a:lnTo>
                <a:cubicBezTo>
                  <a:pt x="5033" y="7598"/>
                  <a:pt x="4957" y="7395"/>
                  <a:pt x="4907" y="7618"/>
                </a:cubicBezTo>
                <a:cubicBezTo>
                  <a:pt x="4857" y="7840"/>
                  <a:pt x="4902" y="8163"/>
                  <a:pt x="5125" y="9168"/>
                </a:cubicBezTo>
                <a:lnTo>
                  <a:pt x="5411" y="10454"/>
                </a:lnTo>
                <a:lnTo>
                  <a:pt x="5133" y="11707"/>
                </a:lnTo>
                <a:cubicBezTo>
                  <a:pt x="4961" y="12481"/>
                  <a:pt x="4868" y="13086"/>
                  <a:pt x="4892" y="13257"/>
                </a:cubicBezTo>
                <a:cubicBezTo>
                  <a:pt x="4918" y="13445"/>
                  <a:pt x="5026" y="13113"/>
                  <a:pt x="5226" y="12235"/>
                </a:cubicBezTo>
                <a:lnTo>
                  <a:pt x="5522" y="10932"/>
                </a:lnTo>
                <a:lnTo>
                  <a:pt x="5819" y="12251"/>
                </a:lnTo>
                <a:cubicBezTo>
                  <a:pt x="6070" y="13368"/>
                  <a:pt x="6122" y="13507"/>
                  <a:pt x="6152" y="13158"/>
                </a:cubicBezTo>
                <a:cubicBezTo>
                  <a:pt x="6178" y="12856"/>
                  <a:pt x="6115" y="12429"/>
                  <a:pt x="5919" y="11542"/>
                </a:cubicBezTo>
                <a:lnTo>
                  <a:pt x="5652" y="10322"/>
                </a:lnTo>
                <a:lnTo>
                  <a:pt x="5937" y="9052"/>
                </a:lnTo>
                <a:cubicBezTo>
                  <a:pt x="6129" y="8210"/>
                  <a:pt x="6209" y="7724"/>
                  <a:pt x="6174" y="7568"/>
                </a:cubicBezTo>
                <a:close/>
                <a:moveTo>
                  <a:pt x="20506" y="9531"/>
                </a:moveTo>
                <a:cubicBezTo>
                  <a:pt x="20337" y="9531"/>
                  <a:pt x="20119" y="11590"/>
                  <a:pt x="20188" y="12548"/>
                </a:cubicBezTo>
                <a:cubicBezTo>
                  <a:pt x="20227" y="13105"/>
                  <a:pt x="20404" y="13377"/>
                  <a:pt x="20499" y="13026"/>
                </a:cubicBezTo>
                <a:cubicBezTo>
                  <a:pt x="20552" y="12829"/>
                  <a:pt x="20581" y="12832"/>
                  <a:pt x="20610" y="13043"/>
                </a:cubicBezTo>
                <a:cubicBezTo>
                  <a:pt x="20669" y="13469"/>
                  <a:pt x="20261" y="15038"/>
                  <a:pt x="20013" y="15335"/>
                </a:cubicBezTo>
                <a:cubicBezTo>
                  <a:pt x="19896" y="15475"/>
                  <a:pt x="19738" y="15532"/>
                  <a:pt x="19665" y="15450"/>
                </a:cubicBezTo>
                <a:cubicBezTo>
                  <a:pt x="19484" y="15248"/>
                  <a:pt x="19498" y="15636"/>
                  <a:pt x="19695" y="16374"/>
                </a:cubicBezTo>
                <a:cubicBezTo>
                  <a:pt x="19787" y="16718"/>
                  <a:pt x="19920" y="16984"/>
                  <a:pt x="20006" y="16984"/>
                </a:cubicBezTo>
                <a:cubicBezTo>
                  <a:pt x="20201" y="16984"/>
                  <a:pt x="20486" y="15868"/>
                  <a:pt x="20629" y="14560"/>
                </a:cubicBezTo>
                <a:cubicBezTo>
                  <a:pt x="20825" y="12753"/>
                  <a:pt x="20747" y="9531"/>
                  <a:pt x="20506" y="9531"/>
                </a:cubicBezTo>
                <a:close/>
                <a:moveTo>
                  <a:pt x="11767" y="9844"/>
                </a:moveTo>
                <a:cubicBezTo>
                  <a:pt x="11599" y="9725"/>
                  <a:pt x="11552" y="9811"/>
                  <a:pt x="11415" y="10421"/>
                </a:cubicBezTo>
                <a:cubicBezTo>
                  <a:pt x="11230" y="11242"/>
                  <a:pt x="11191" y="12016"/>
                  <a:pt x="11356" y="11625"/>
                </a:cubicBezTo>
                <a:cubicBezTo>
                  <a:pt x="11483" y="11322"/>
                  <a:pt x="11763" y="11314"/>
                  <a:pt x="11804" y="11608"/>
                </a:cubicBezTo>
                <a:cubicBezTo>
                  <a:pt x="11821" y="11730"/>
                  <a:pt x="11765" y="12064"/>
                  <a:pt x="11678" y="12350"/>
                </a:cubicBezTo>
                <a:cubicBezTo>
                  <a:pt x="11160" y="14053"/>
                  <a:pt x="11000" y="17927"/>
                  <a:pt x="11382" y="19523"/>
                </a:cubicBezTo>
                <a:cubicBezTo>
                  <a:pt x="11451" y="19814"/>
                  <a:pt x="11597" y="20188"/>
                  <a:pt x="11708" y="20364"/>
                </a:cubicBezTo>
                <a:cubicBezTo>
                  <a:pt x="12158" y="21079"/>
                  <a:pt x="12920" y="20589"/>
                  <a:pt x="13290" y="19342"/>
                </a:cubicBezTo>
                <a:cubicBezTo>
                  <a:pt x="13408" y="18945"/>
                  <a:pt x="13393" y="18934"/>
                  <a:pt x="12794" y="19028"/>
                </a:cubicBezTo>
                <a:cubicBezTo>
                  <a:pt x="12054" y="19144"/>
                  <a:pt x="11776" y="18871"/>
                  <a:pt x="11534" y="17792"/>
                </a:cubicBezTo>
                <a:cubicBezTo>
                  <a:pt x="11387" y="17141"/>
                  <a:pt x="11359" y="16854"/>
                  <a:pt x="11359" y="15945"/>
                </a:cubicBezTo>
                <a:cubicBezTo>
                  <a:pt x="11359" y="15002"/>
                  <a:pt x="11387" y="14745"/>
                  <a:pt x="11582" y="13801"/>
                </a:cubicBezTo>
                <a:cubicBezTo>
                  <a:pt x="11795" y="12767"/>
                  <a:pt x="12177" y="11764"/>
                  <a:pt x="12264" y="12004"/>
                </a:cubicBezTo>
                <a:cubicBezTo>
                  <a:pt x="12287" y="12067"/>
                  <a:pt x="12304" y="12467"/>
                  <a:pt x="12304" y="12894"/>
                </a:cubicBezTo>
                <a:cubicBezTo>
                  <a:pt x="12304" y="13388"/>
                  <a:pt x="12333" y="13728"/>
                  <a:pt x="12386" y="13818"/>
                </a:cubicBezTo>
                <a:cubicBezTo>
                  <a:pt x="12432" y="13896"/>
                  <a:pt x="12715" y="13950"/>
                  <a:pt x="13016" y="13950"/>
                </a:cubicBezTo>
                <a:lnTo>
                  <a:pt x="13561" y="13950"/>
                </a:lnTo>
                <a:lnTo>
                  <a:pt x="13668" y="13191"/>
                </a:lnTo>
                <a:cubicBezTo>
                  <a:pt x="13778" y="12407"/>
                  <a:pt x="13772" y="11338"/>
                  <a:pt x="13654" y="10355"/>
                </a:cubicBezTo>
                <a:cubicBezTo>
                  <a:pt x="13602" y="9926"/>
                  <a:pt x="13596" y="9944"/>
                  <a:pt x="13524" y="10553"/>
                </a:cubicBezTo>
                <a:cubicBezTo>
                  <a:pt x="13456" y="11126"/>
                  <a:pt x="13458" y="11244"/>
                  <a:pt x="13535" y="11625"/>
                </a:cubicBezTo>
                <a:cubicBezTo>
                  <a:pt x="13616" y="12025"/>
                  <a:pt x="13615" y="12065"/>
                  <a:pt x="13516" y="12301"/>
                </a:cubicBezTo>
                <a:cubicBezTo>
                  <a:pt x="13360" y="12673"/>
                  <a:pt x="12592" y="12621"/>
                  <a:pt x="12519" y="12235"/>
                </a:cubicBezTo>
                <a:cubicBezTo>
                  <a:pt x="12450" y="11865"/>
                  <a:pt x="12495" y="11625"/>
                  <a:pt x="12627" y="11625"/>
                </a:cubicBezTo>
                <a:cubicBezTo>
                  <a:pt x="12679" y="11625"/>
                  <a:pt x="12755" y="11316"/>
                  <a:pt x="12797" y="10949"/>
                </a:cubicBezTo>
                <a:lnTo>
                  <a:pt x="12875" y="10289"/>
                </a:lnTo>
                <a:lnTo>
                  <a:pt x="12419" y="10141"/>
                </a:lnTo>
                <a:cubicBezTo>
                  <a:pt x="12169" y="10057"/>
                  <a:pt x="11874" y="9920"/>
                  <a:pt x="11767" y="9844"/>
                </a:cubicBezTo>
                <a:close/>
                <a:moveTo>
                  <a:pt x="118" y="12828"/>
                </a:moveTo>
                <a:cubicBezTo>
                  <a:pt x="1" y="12929"/>
                  <a:pt x="-44" y="13703"/>
                  <a:pt x="52" y="13966"/>
                </a:cubicBezTo>
                <a:cubicBezTo>
                  <a:pt x="121" y="14156"/>
                  <a:pt x="309" y="13841"/>
                  <a:pt x="307" y="13537"/>
                </a:cubicBezTo>
                <a:cubicBezTo>
                  <a:pt x="305" y="13118"/>
                  <a:pt x="207" y="12752"/>
                  <a:pt x="118" y="12828"/>
                </a:cubicBezTo>
                <a:close/>
                <a:moveTo>
                  <a:pt x="18438" y="14923"/>
                </a:moveTo>
                <a:cubicBezTo>
                  <a:pt x="18394" y="14950"/>
                  <a:pt x="18360" y="15091"/>
                  <a:pt x="18327" y="15368"/>
                </a:cubicBezTo>
                <a:cubicBezTo>
                  <a:pt x="18280" y="15762"/>
                  <a:pt x="18286" y="15913"/>
                  <a:pt x="18364" y="16176"/>
                </a:cubicBezTo>
                <a:cubicBezTo>
                  <a:pt x="18494" y="16613"/>
                  <a:pt x="18520" y="16597"/>
                  <a:pt x="18613" y="16011"/>
                </a:cubicBezTo>
                <a:cubicBezTo>
                  <a:pt x="18684" y="15554"/>
                  <a:pt x="18682" y="15477"/>
                  <a:pt x="18601" y="15203"/>
                </a:cubicBezTo>
                <a:cubicBezTo>
                  <a:pt x="18537" y="14985"/>
                  <a:pt x="18483" y="14896"/>
                  <a:pt x="18438" y="14923"/>
                </a:cubicBezTo>
                <a:close/>
                <a:moveTo>
                  <a:pt x="12167" y="15615"/>
                </a:moveTo>
                <a:cubicBezTo>
                  <a:pt x="12126" y="15638"/>
                  <a:pt x="12092" y="15794"/>
                  <a:pt x="12052" y="16077"/>
                </a:cubicBezTo>
                <a:cubicBezTo>
                  <a:pt x="11994" y="16496"/>
                  <a:pt x="11997" y="16609"/>
                  <a:pt x="12078" y="16885"/>
                </a:cubicBezTo>
                <a:cubicBezTo>
                  <a:pt x="12210" y="17330"/>
                  <a:pt x="12266" y="17285"/>
                  <a:pt x="12345" y="16720"/>
                </a:cubicBezTo>
                <a:cubicBezTo>
                  <a:pt x="12404" y="16301"/>
                  <a:pt x="12401" y="16188"/>
                  <a:pt x="12319" y="15912"/>
                </a:cubicBezTo>
                <a:cubicBezTo>
                  <a:pt x="12253" y="15689"/>
                  <a:pt x="12208" y="15592"/>
                  <a:pt x="12167" y="15615"/>
                </a:cubicBezTo>
                <a:close/>
                <a:moveTo>
                  <a:pt x="18887" y="19391"/>
                </a:moveTo>
                <a:cubicBezTo>
                  <a:pt x="18838" y="19175"/>
                  <a:pt x="18229" y="20708"/>
                  <a:pt x="18171" y="21188"/>
                </a:cubicBezTo>
                <a:cubicBezTo>
                  <a:pt x="18122" y="21600"/>
                  <a:pt x="18163" y="21550"/>
                  <a:pt x="18479" y="20842"/>
                </a:cubicBezTo>
                <a:cubicBezTo>
                  <a:pt x="18830" y="20056"/>
                  <a:pt x="18943" y="19642"/>
                  <a:pt x="18887" y="193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3" name="IMG_4116.png" descr="IMG_4116.png"/>
          <p:cNvPicPr>
            <a:picLocks noChangeAspect="1"/>
          </p:cNvPicPr>
          <p:nvPr/>
        </p:nvPicPr>
        <p:blipFill>
          <a:blip r:embed="rId4">
            <a:extLst/>
          </a:blip>
          <a:srcRect l="3352" t="6609" r="1607" b="33172"/>
          <a:stretch>
            <a:fillRect/>
          </a:stretch>
        </p:blipFill>
        <p:spPr>
          <a:xfrm>
            <a:off x="2029908" y="1351337"/>
            <a:ext cx="5515126" cy="2440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5" fill="norm" stroke="1" extrusionOk="0">
                <a:moveTo>
                  <a:pt x="16588" y="0"/>
                </a:moveTo>
                <a:cubicBezTo>
                  <a:pt x="16586" y="-5"/>
                  <a:pt x="16546" y="37"/>
                  <a:pt x="16498" y="91"/>
                </a:cubicBezTo>
                <a:cubicBezTo>
                  <a:pt x="16424" y="175"/>
                  <a:pt x="16391" y="233"/>
                  <a:pt x="16391" y="284"/>
                </a:cubicBezTo>
                <a:cubicBezTo>
                  <a:pt x="16391" y="291"/>
                  <a:pt x="16434" y="248"/>
                  <a:pt x="16486" y="190"/>
                </a:cubicBezTo>
                <a:cubicBezTo>
                  <a:pt x="16567" y="97"/>
                  <a:pt x="16602" y="32"/>
                  <a:pt x="16588" y="0"/>
                </a:cubicBezTo>
                <a:close/>
                <a:moveTo>
                  <a:pt x="20889" y="67"/>
                </a:moveTo>
                <a:cubicBezTo>
                  <a:pt x="20847" y="91"/>
                  <a:pt x="20829" y="259"/>
                  <a:pt x="20866" y="281"/>
                </a:cubicBezTo>
                <a:cubicBezTo>
                  <a:pt x="20886" y="293"/>
                  <a:pt x="20884" y="302"/>
                  <a:pt x="20839" y="404"/>
                </a:cubicBezTo>
                <a:cubicBezTo>
                  <a:pt x="20779" y="542"/>
                  <a:pt x="20801" y="545"/>
                  <a:pt x="20866" y="407"/>
                </a:cubicBezTo>
                <a:cubicBezTo>
                  <a:pt x="20893" y="350"/>
                  <a:pt x="20921" y="307"/>
                  <a:pt x="20928" y="312"/>
                </a:cubicBezTo>
                <a:cubicBezTo>
                  <a:pt x="20942" y="324"/>
                  <a:pt x="20943" y="261"/>
                  <a:pt x="20930" y="242"/>
                </a:cubicBezTo>
                <a:cubicBezTo>
                  <a:pt x="20924" y="235"/>
                  <a:pt x="20921" y="195"/>
                  <a:pt x="20922" y="154"/>
                </a:cubicBezTo>
                <a:cubicBezTo>
                  <a:pt x="20923" y="64"/>
                  <a:pt x="20918" y="50"/>
                  <a:pt x="20889" y="67"/>
                </a:cubicBezTo>
                <a:close/>
                <a:moveTo>
                  <a:pt x="19443" y="88"/>
                </a:moveTo>
                <a:cubicBezTo>
                  <a:pt x="19401" y="112"/>
                  <a:pt x="19382" y="280"/>
                  <a:pt x="19419" y="302"/>
                </a:cubicBezTo>
                <a:cubicBezTo>
                  <a:pt x="19439" y="314"/>
                  <a:pt x="19437" y="323"/>
                  <a:pt x="19393" y="425"/>
                </a:cubicBezTo>
                <a:cubicBezTo>
                  <a:pt x="19332" y="563"/>
                  <a:pt x="19354" y="566"/>
                  <a:pt x="19419" y="428"/>
                </a:cubicBezTo>
                <a:cubicBezTo>
                  <a:pt x="19446" y="371"/>
                  <a:pt x="19475" y="328"/>
                  <a:pt x="19481" y="334"/>
                </a:cubicBezTo>
                <a:cubicBezTo>
                  <a:pt x="19495" y="345"/>
                  <a:pt x="19498" y="282"/>
                  <a:pt x="19485" y="263"/>
                </a:cubicBezTo>
                <a:cubicBezTo>
                  <a:pt x="19479" y="256"/>
                  <a:pt x="19475" y="217"/>
                  <a:pt x="19475" y="176"/>
                </a:cubicBezTo>
                <a:cubicBezTo>
                  <a:pt x="19477" y="85"/>
                  <a:pt x="19472" y="71"/>
                  <a:pt x="19443" y="88"/>
                </a:cubicBezTo>
                <a:close/>
                <a:moveTo>
                  <a:pt x="12761" y="232"/>
                </a:moveTo>
                <a:cubicBezTo>
                  <a:pt x="12751" y="232"/>
                  <a:pt x="12600" y="412"/>
                  <a:pt x="12584" y="442"/>
                </a:cubicBezTo>
                <a:cubicBezTo>
                  <a:pt x="12575" y="461"/>
                  <a:pt x="12567" y="486"/>
                  <a:pt x="12567" y="502"/>
                </a:cubicBezTo>
                <a:cubicBezTo>
                  <a:pt x="12567" y="548"/>
                  <a:pt x="12745" y="341"/>
                  <a:pt x="12757" y="281"/>
                </a:cubicBezTo>
                <a:cubicBezTo>
                  <a:pt x="12762" y="254"/>
                  <a:pt x="12764" y="232"/>
                  <a:pt x="12761" y="232"/>
                </a:cubicBezTo>
                <a:close/>
                <a:moveTo>
                  <a:pt x="12743" y="516"/>
                </a:moveTo>
                <a:cubicBezTo>
                  <a:pt x="12739" y="523"/>
                  <a:pt x="12734" y="561"/>
                  <a:pt x="12730" y="600"/>
                </a:cubicBezTo>
                <a:cubicBezTo>
                  <a:pt x="12723" y="682"/>
                  <a:pt x="12700" y="694"/>
                  <a:pt x="12687" y="625"/>
                </a:cubicBezTo>
                <a:cubicBezTo>
                  <a:pt x="12678" y="581"/>
                  <a:pt x="12678" y="581"/>
                  <a:pt x="12663" y="646"/>
                </a:cubicBezTo>
                <a:cubicBezTo>
                  <a:pt x="12643" y="738"/>
                  <a:pt x="12610" y="741"/>
                  <a:pt x="12612" y="650"/>
                </a:cubicBezTo>
                <a:lnTo>
                  <a:pt x="12612" y="586"/>
                </a:lnTo>
                <a:lnTo>
                  <a:pt x="12600" y="650"/>
                </a:lnTo>
                <a:cubicBezTo>
                  <a:pt x="12586" y="720"/>
                  <a:pt x="12582" y="796"/>
                  <a:pt x="12592" y="818"/>
                </a:cubicBezTo>
                <a:cubicBezTo>
                  <a:pt x="12603" y="843"/>
                  <a:pt x="12638" y="834"/>
                  <a:pt x="12657" y="801"/>
                </a:cubicBezTo>
                <a:cubicBezTo>
                  <a:pt x="12667" y="783"/>
                  <a:pt x="12687" y="769"/>
                  <a:pt x="12701" y="769"/>
                </a:cubicBezTo>
                <a:cubicBezTo>
                  <a:pt x="12721" y="769"/>
                  <a:pt x="12730" y="756"/>
                  <a:pt x="12738" y="702"/>
                </a:cubicBezTo>
                <a:cubicBezTo>
                  <a:pt x="12749" y="630"/>
                  <a:pt x="12753" y="494"/>
                  <a:pt x="12743" y="516"/>
                </a:cubicBezTo>
                <a:close/>
                <a:moveTo>
                  <a:pt x="14980" y="516"/>
                </a:moveTo>
                <a:cubicBezTo>
                  <a:pt x="14978" y="511"/>
                  <a:pt x="14937" y="550"/>
                  <a:pt x="14890" y="604"/>
                </a:cubicBezTo>
                <a:cubicBezTo>
                  <a:pt x="14816" y="688"/>
                  <a:pt x="14784" y="749"/>
                  <a:pt x="14784" y="801"/>
                </a:cubicBezTo>
                <a:cubicBezTo>
                  <a:pt x="14784" y="807"/>
                  <a:pt x="14826" y="764"/>
                  <a:pt x="14878" y="706"/>
                </a:cubicBezTo>
                <a:cubicBezTo>
                  <a:pt x="14959" y="613"/>
                  <a:pt x="14994" y="548"/>
                  <a:pt x="14980" y="516"/>
                </a:cubicBezTo>
                <a:close/>
                <a:moveTo>
                  <a:pt x="15337" y="555"/>
                </a:moveTo>
                <a:cubicBezTo>
                  <a:pt x="15305" y="543"/>
                  <a:pt x="15269" y="633"/>
                  <a:pt x="15269" y="762"/>
                </a:cubicBezTo>
                <a:cubicBezTo>
                  <a:pt x="15269" y="840"/>
                  <a:pt x="15273" y="859"/>
                  <a:pt x="15291" y="874"/>
                </a:cubicBezTo>
                <a:cubicBezTo>
                  <a:pt x="15355" y="928"/>
                  <a:pt x="15410" y="734"/>
                  <a:pt x="15369" y="600"/>
                </a:cubicBezTo>
                <a:cubicBezTo>
                  <a:pt x="15360" y="572"/>
                  <a:pt x="15348" y="559"/>
                  <a:pt x="15337" y="555"/>
                </a:cubicBezTo>
                <a:close/>
                <a:moveTo>
                  <a:pt x="16452" y="565"/>
                </a:moveTo>
                <a:cubicBezTo>
                  <a:pt x="16431" y="587"/>
                  <a:pt x="16412" y="628"/>
                  <a:pt x="16402" y="681"/>
                </a:cubicBezTo>
                <a:cubicBezTo>
                  <a:pt x="16391" y="738"/>
                  <a:pt x="16391" y="752"/>
                  <a:pt x="16405" y="787"/>
                </a:cubicBezTo>
                <a:cubicBezTo>
                  <a:pt x="16416" y="815"/>
                  <a:pt x="16419" y="844"/>
                  <a:pt x="16414" y="888"/>
                </a:cubicBezTo>
                <a:cubicBezTo>
                  <a:pt x="16408" y="948"/>
                  <a:pt x="16409" y="949"/>
                  <a:pt x="16427" y="913"/>
                </a:cubicBezTo>
                <a:cubicBezTo>
                  <a:pt x="16437" y="893"/>
                  <a:pt x="16464" y="857"/>
                  <a:pt x="16489" y="832"/>
                </a:cubicBezTo>
                <a:cubicBezTo>
                  <a:pt x="16513" y="808"/>
                  <a:pt x="16539" y="769"/>
                  <a:pt x="16545" y="744"/>
                </a:cubicBezTo>
                <a:cubicBezTo>
                  <a:pt x="16554" y="704"/>
                  <a:pt x="16554" y="699"/>
                  <a:pt x="16539" y="713"/>
                </a:cubicBezTo>
                <a:cubicBezTo>
                  <a:pt x="16494" y="753"/>
                  <a:pt x="16454" y="753"/>
                  <a:pt x="16436" y="709"/>
                </a:cubicBezTo>
                <a:cubicBezTo>
                  <a:pt x="16419" y="667"/>
                  <a:pt x="16419" y="663"/>
                  <a:pt x="16439" y="639"/>
                </a:cubicBezTo>
                <a:cubicBezTo>
                  <a:pt x="16454" y="621"/>
                  <a:pt x="16463" y="622"/>
                  <a:pt x="16472" y="639"/>
                </a:cubicBezTo>
                <a:cubicBezTo>
                  <a:pt x="16486" y="666"/>
                  <a:pt x="16511" y="613"/>
                  <a:pt x="16501" y="576"/>
                </a:cubicBezTo>
                <a:cubicBezTo>
                  <a:pt x="16492" y="543"/>
                  <a:pt x="16472" y="544"/>
                  <a:pt x="16452" y="565"/>
                </a:cubicBezTo>
                <a:close/>
                <a:moveTo>
                  <a:pt x="10592" y="702"/>
                </a:moveTo>
                <a:cubicBezTo>
                  <a:pt x="10582" y="702"/>
                  <a:pt x="10431" y="882"/>
                  <a:pt x="10415" y="913"/>
                </a:cubicBezTo>
                <a:cubicBezTo>
                  <a:pt x="10406" y="931"/>
                  <a:pt x="10398" y="960"/>
                  <a:pt x="10398" y="976"/>
                </a:cubicBezTo>
                <a:cubicBezTo>
                  <a:pt x="10398" y="1022"/>
                  <a:pt x="10575" y="815"/>
                  <a:pt x="10588" y="755"/>
                </a:cubicBezTo>
                <a:cubicBezTo>
                  <a:pt x="10593" y="728"/>
                  <a:pt x="10595" y="702"/>
                  <a:pt x="10592" y="702"/>
                </a:cubicBezTo>
                <a:close/>
                <a:moveTo>
                  <a:pt x="20067" y="776"/>
                </a:moveTo>
                <a:lnTo>
                  <a:pt x="20042" y="857"/>
                </a:lnTo>
                <a:cubicBezTo>
                  <a:pt x="20016" y="940"/>
                  <a:pt x="20010" y="1022"/>
                  <a:pt x="20027" y="1060"/>
                </a:cubicBezTo>
                <a:cubicBezTo>
                  <a:pt x="20032" y="1073"/>
                  <a:pt x="20043" y="1208"/>
                  <a:pt x="20052" y="1359"/>
                </a:cubicBezTo>
                <a:cubicBezTo>
                  <a:pt x="20067" y="1626"/>
                  <a:pt x="20068" y="1635"/>
                  <a:pt x="20050" y="1664"/>
                </a:cubicBezTo>
                <a:cubicBezTo>
                  <a:pt x="20028" y="1701"/>
                  <a:pt x="19956" y="1701"/>
                  <a:pt x="19943" y="1664"/>
                </a:cubicBezTo>
                <a:cubicBezTo>
                  <a:pt x="19938" y="1650"/>
                  <a:pt x="19927" y="1595"/>
                  <a:pt x="19921" y="1541"/>
                </a:cubicBezTo>
                <a:cubicBezTo>
                  <a:pt x="19889" y="1273"/>
                  <a:pt x="19834" y="1199"/>
                  <a:pt x="19780" y="1348"/>
                </a:cubicBezTo>
                <a:cubicBezTo>
                  <a:pt x="19753" y="1423"/>
                  <a:pt x="19709" y="1658"/>
                  <a:pt x="19708" y="1735"/>
                </a:cubicBezTo>
                <a:cubicBezTo>
                  <a:pt x="19707" y="1844"/>
                  <a:pt x="19723" y="1878"/>
                  <a:pt x="19784" y="1907"/>
                </a:cubicBezTo>
                <a:cubicBezTo>
                  <a:pt x="19813" y="1920"/>
                  <a:pt x="19838" y="1942"/>
                  <a:pt x="19840" y="1952"/>
                </a:cubicBezTo>
                <a:cubicBezTo>
                  <a:pt x="19848" y="1979"/>
                  <a:pt x="19792" y="2068"/>
                  <a:pt x="19727" y="2135"/>
                </a:cubicBezTo>
                <a:cubicBezTo>
                  <a:pt x="19672" y="2192"/>
                  <a:pt x="19617" y="2198"/>
                  <a:pt x="19565" y="2152"/>
                </a:cubicBezTo>
                <a:cubicBezTo>
                  <a:pt x="19537" y="2127"/>
                  <a:pt x="19551" y="2190"/>
                  <a:pt x="19584" y="2233"/>
                </a:cubicBezTo>
                <a:cubicBezTo>
                  <a:pt x="19599" y="2254"/>
                  <a:pt x="19636" y="2286"/>
                  <a:pt x="19665" y="2303"/>
                </a:cubicBezTo>
                <a:cubicBezTo>
                  <a:pt x="19732" y="2345"/>
                  <a:pt x="19738" y="2344"/>
                  <a:pt x="19784" y="2296"/>
                </a:cubicBezTo>
                <a:cubicBezTo>
                  <a:pt x="19822" y="2258"/>
                  <a:pt x="19869" y="2139"/>
                  <a:pt x="19904" y="1994"/>
                </a:cubicBezTo>
                <a:lnTo>
                  <a:pt x="19920" y="1928"/>
                </a:lnTo>
                <a:lnTo>
                  <a:pt x="20334" y="1928"/>
                </a:lnTo>
                <a:lnTo>
                  <a:pt x="20748" y="1928"/>
                </a:lnTo>
                <a:lnTo>
                  <a:pt x="20829" y="1833"/>
                </a:lnTo>
                <a:cubicBezTo>
                  <a:pt x="20904" y="1743"/>
                  <a:pt x="20917" y="1736"/>
                  <a:pt x="20970" y="1742"/>
                </a:cubicBezTo>
                <a:cubicBezTo>
                  <a:pt x="21031" y="1748"/>
                  <a:pt x="21037" y="1760"/>
                  <a:pt x="21048" y="1872"/>
                </a:cubicBezTo>
                <a:lnTo>
                  <a:pt x="21054" y="1928"/>
                </a:lnTo>
                <a:lnTo>
                  <a:pt x="21172" y="1928"/>
                </a:lnTo>
                <a:cubicBezTo>
                  <a:pt x="21253" y="1928"/>
                  <a:pt x="21293" y="1921"/>
                  <a:pt x="21298" y="1903"/>
                </a:cubicBezTo>
                <a:cubicBezTo>
                  <a:pt x="21317" y="1831"/>
                  <a:pt x="21326" y="1646"/>
                  <a:pt x="21320" y="1475"/>
                </a:cubicBezTo>
                <a:lnTo>
                  <a:pt x="21312" y="1296"/>
                </a:lnTo>
                <a:lnTo>
                  <a:pt x="21354" y="1173"/>
                </a:lnTo>
                <a:lnTo>
                  <a:pt x="21396" y="1053"/>
                </a:lnTo>
                <a:lnTo>
                  <a:pt x="21338" y="973"/>
                </a:lnTo>
                <a:cubicBezTo>
                  <a:pt x="21304" y="925"/>
                  <a:pt x="21277" y="870"/>
                  <a:pt x="21271" y="836"/>
                </a:cubicBezTo>
                <a:cubicBezTo>
                  <a:pt x="21262" y="779"/>
                  <a:pt x="21262" y="781"/>
                  <a:pt x="21229" y="899"/>
                </a:cubicBezTo>
                <a:cubicBezTo>
                  <a:pt x="21212" y="964"/>
                  <a:pt x="21197" y="1023"/>
                  <a:pt x="21197" y="1032"/>
                </a:cubicBezTo>
                <a:cubicBezTo>
                  <a:pt x="21197" y="1042"/>
                  <a:pt x="21205" y="1078"/>
                  <a:pt x="21215" y="1110"/>
                </a:cubicBezTo>
                <a:cubicBezTo>
                  <a:pt x="21236" y="1174"/>
                  <a:pt x="21270" y="1595"/>
                  <a:pt x="21259" y="1657"/>
                </a:cubicBezTo>
                <a:cubicBezTo>
                  <a:pt x="21254" y="1688"/>
                  <a:pt x="21243" y="1694"/>
                  <a:pt x="21194" y="1689"/>
                </a:cubicBezTo>
                <a:cubicBezTo>
                  <a:pt x="21137" y="1683"/>
                  <a:pt x="21134" y="1680"/>
                  <a:pt x="21135" y="1629"/>
                </a:cubicBezTo>
                <a:cubicBezTo>
                  <a:pt x="21135" y="1600"/>
                  <a:pt x="21137" y="1557"/>
                  <a:pt x="21139" y="1534"/>
                </a:cubicBezTo>
                <a:cubicBezTo>
                  <a:pt x="21143" y="1498"/>
                  <a:pt x="21135" y="1490"/>
                  <a:pt x="21072" y="1468"/>
                </a:cubicBezTo>
                <a:cubicBezTo>
                  <a:pt x="21032" y="1453"/>
                  <a:pt x="20961" y="1403"/>
                  <a:pt x="20908" y="1352"/>
                </a:cubicBezTo>
                <a:cubicBezTo>
                  <a:pt x="20757" y="1206"/>
                  <a:pt x="20695" y="1232"/>
                  <a:pt x="20639" y="1464"/>
                </a:cubicBezTo>
                <a:cubicBezTo>
                  <a:pt x="20620" y="1544"/>
                  <a:pt x="20626" y="1551"/>
                  <a:pt x="20667" y="1506"/>
                </a:cubicBezTo>
                <a:cubicBezTo>
                  <a:pt x="20699" y="1472"/>
                  <a:pt x="20703" y="1474"/>
                  <a:pt x="20762" y="1510"/>
                </a:cubicBezTo>
                <a:cubicBezTo>
                  <a:pt x="20845" y="1561"/>
                  <a:pt x="20858" y="1595"/>
                  <a:pt x="20810" y="1643"/>
                </a:cubicBezTo>
                <a:cubicBezTo>
                  <a:pt x="20766" y="1688"/>
                  <a:pt x="20566" y="1712"/>
                  <a:pt x="20546" y="1675"/>
                </a:cubicBezTo>
                <a:cubicBezTo>
                  <a:pt x="20539" y="1662"/>
                  <a:pt x="20536" y="1624"/>
                  <a:pt x="20538" y="1587"/>
                </a:cubicBezTo>
                <a:cubicBezTo>
                  <a:pt x="20541" y="1533"/>
                  <a:pt x="20535" y="1506"/>
                  <a:pt x="20493" y="1412"/>
                </a:cubicBezTo>
                <a:cubicBezTo>
                  <a:pt x="20444" y="1301"/>
                  <a:pt x="20442" y="1300"/>
                  <a:pt x="20392" y="1310"/>
                </a:cubicBezTo>
                <a:cubicBezTo>
                  <a:pt x="20355" y="1317"/>
                  <a:pt x="20311" y="1353"/>
                  <a:pt x="20226" y="1450"/>
                </a:cubicBezTo>
                <a:cubicBezTo>
                  <a:pt x="20106" y="1586"/>
                  <a:pt x="20091" y="1590"/>
                  <a:pt x="20111" y="1471"/>
                </a:cubicBezTo>
                <a:cubicBezTo>
                  <a:pt x="20116" y="1439"/>
                  <a:pt x="20122" y="1368"/>
                  <a:pt x="20122" y="1317"/>
                </a:cubicBezTo>
                <a:cubicBezTo>
                  <a:pt x="20122" y="1259"/>
                  <a:pt x="20126" y="1215"/>
                  <a:pt x="20136" y="1197"/>
                </a:cubicBezTo>
                <a:cubicBezTo>
                  <a:pt x="20144" y="1182"/>
                  <a:pt x="20160" y="1133"/>
                  <a:pt x="20170" y="1088"/>
                </a:cubicBezTo>
                <a:lnTo>
                  <a:pt x="20188" y="1008"/>
                </a:lnTo>
                <a:lnTo>
                  <a:pt x="20160" y="976"/>
                </a:lnTo>
                <a:cubicBezTo>
                  <a:pt x="20146" y="959"/>
                  <a:pt x="20118" y="906"/>
                  <a:pt x="20100" y="860"/>
                </a:cubicBezTo>
                <a:lnTo>
                  <a:pt x="20067" y="776"/>
                </a:lnTo>
                <a:close/>
                <a:moveTo>
                  <a:pt x="9725" y="811"/>
                </a:moveTo>
                <a:cubicBezTo>
                  <a:pt x="9692" y="800"/>
                  <a:pt x="9655" y="890"/>
                  <a:pt x="9655" y="1018"/>
                </a:cubicBezTo>
                <a:cubicBezTo>
                  <a:pt x="9655" y="1097"/>
                  <a:pt x="9659" y="1116"/>
                  <a:pt x="9677" y="1131"/>
                </a:cubicBezTo>
                <a:cubicBezTo>
                  <a:pt x="9742" y="1184"/>
                  <a:pt x="9796" y="994"/>
                  <a:pt x="9755" y="860"/>
                </a:cubicBezTo>
                <a:cubicBezTo>
                  <a:pt x="9746" y="832"/>
                  <a:pt x="9736" y="815"/>
                  <a:pt x="9725" y="811"/>
                </a:cubicBezTo>
                <a:close/>
                <a:moveTo>
                  <a:pt x="20706" y="811"/>
                </a:moveTo>
                <a:cubicBezTo>
                  <a:pt x="20700" y="811"/>
                  <a:pt x="20680" y="846"/>
                  <a:pt x="20662" y="888"/>
                </a:cubicBezTo>
                <a:lnTo>
                  <a:pt x="20630" y="966"/>
                </a:lnTo>
                <a:lnTo>
                  <a:pt x="20662" y="1029"/>
                </a:lnTo>
                <a:cubicBezTo>
                  <a:pt x="20701" y="1102"/>
                  <a:pt x="20696" y="1099"/>
                  <a:pt x="20729" y="1060"/>
                </a:cubicBezTo>
                <a:cubicBezTo>
                  <a:pt x="20781" y="1000"/>
                  <a:pt x="20785" y="968"/>
                  <a:pt x="20749" y="885"/>
                </a:cubicBezTo>
                <a:cubicBezTo>
                  <a:pt x="20732" y="844"/>
                  <a:pt x="20712" y="811"/>
                  <a:pt x="20706" y="811"/>
                </a:cubicBezTo>
                <a:close/>
                <a:moveTo>
                  <a:pt x="13094" y="825"/>
                </a:moveTo>
                <a:cubicBezTo>
                  <a:pt x="13089" y="821"/>
                  <a:pt x="13085" y="833"/>
                  <a:pt x="13077" y="853"/>
                </a:cubicBezTo>
                <a:cubicBezTo>
                  <a:pt x="13061" y="893"/>
                  <a:pt x="13060" y="911"/>
                  <a:pt x="13080" y="1257"/>
                </a:cubicBezTo>
                <a:cubicBezTo>
                  <a:pt x="13091" y="1456"/>
                  <a:pt x="13104" y="1646"/>
                  <a:pt x="13106" y="1682"/>
                </a:cubicBezTo>
                <a:cubicBezTo>
                  <a:pt x="13110" y="1728"/>
                  <a:pt x="13105" y="1763"/>
                  <a:pt x="13091" y="1805"/>
                </a:cubicBezTo>
                <a:cubicBezTo>
                  <a:pt x="13072" y="1859"/>
                  <a:pt x="13066" y="1865"/>
                  <a:pt x="13001" y="1865"/>
                </a:cubicBezTo>
                <a:cubicBezTo>
                  <a:pt x="12962" y="1865"/>
                  <a:pt x="12927" y="1857"/>
                  <a:pt x="12924" y="1847"/>
                </a:cubicBezTo>
                <a:cubicBezTo>
                  <a:pt x="12922" y="1837"/>
                  <a:pt x="12927" y="1787"/>
                  <a:pt x="12935" y="1735"/>
                </a:cubicBezTo>
                <a:cubicBezTo>
                  <a:pt x="12973" y="1500"/>
                  <a:pt x="12895" y="1364"/>
                  <a:pt x="12792" y="1482"/>
                </a:cubicBezTo>
                <a:cubicBezTo>
                  <a:pt x="12770" y="1507"/>
                  <a:pt x="12718" y="1603"/>
                  <a:pt x="12676" y="1696"/>
                </a:cubicBezTo>
                <a:cubicBezTo>
                  <a:pt x="12602" y="1858"/>
                  <a:pt x="12597" y="1865"/>
                  <a:pt x="12555" y="1865"/>
                </a:cubicBezTo>
                <a:cubicBezTo>
                  <a:pt x="12517" y="1865"/>
                  <a:pt x="12508" y="1857"/>
                  <a:pt x="12489" y="1801"/>
                </a:cubicBezTo>
                <a:lnTo>
                  <a:pt x="12468" y="1735"/>
                </a:lnTo>
                <a:lnTo>
                  <a:pt x="12441" y="1794"/>
                </a:lnTo>
                <a:cubicBezTo>
                  <a:pt x="12417" y="1846"/>
                  <a:pt x="12407" y="1854"/>
                  <a:pt x="12354" y="1854"/>
                </a:cubicBezTo>
                <a:cubicBezTo>
                  <a:pt x="12309" y="1854"/>
                  <a:pt x="12288" y="1846"/>
                  <a:pt x="12273" y="1815"/>
                </a:cubicBezTo>
                <a:cubicBezTo>
                  <a:pt x="12254" y="1776"/>
                  <a:pt x="12254" y="1774"/>
                  <a:pt x="12238" y="1850"/>
                </a:cubicBezTo>
                <a:cubicBezTo>
                  <a:pt x="12222" y="1927"/>
                  <a:pt x="12221" y="1929"/>
                  <a:pt x="12242" y="1980"/>
                </a:cubicBezTo>
                <a:cubicBezTo>
                  <a:pt x="12260" y="2023"/>
                  <a:pt x="12264" y="2047"/>
                  <a:pt x="12259" y="2107"/>
                </a:cubicBezTo>
                <a:cubicBezTo>
                  <a:pt x="12246" y="2265"/>
                  <a:pt x="12140" y="2457"/>
                  <a:pt x="12048" y="2490"/>
                </a:cubicBezTo>
                <a:lnTo>
                  <a:pt x="12011" y="2504"/>
                </a:lnTo>
                <a:lnTo>
                  <a:pt x="12053" y="2549"/>
                </a:lnTo>
                <a:cubicBezTo>
                  <a:pt x="12105" y="2605"/>
                  <a:pt x="12130" y="2607"/>
                  <a:pt x="12174" y="2560"/>
                </a:cubicBezTo>
                <a:cubicBezTo>
                  <a:pt x="12217" y="2514"/>
                  <a:pt x="12258" y="2386"/>
                  <a:pt x="12278" y="2233"/>
                </a:cubicBezTo>
                <a:cubicBezTo>
                  <a:pt x="12299" y="2076"/>
                  <a:pt x="12306" y="2058"/>
                  <a:pt x="12345" y="2058"/>
                </a:cubicBezTo>
                <a:cubicBezTo>
                  <a:pt x="12381" y="2058"/>
                  <a:pt x="12409" y="2034"/>
                  <a:pt x="12440" y="1970"/>
                </a:cubicBezTo>
                <a:cubicBezTo>
                  <a:pt x="12460" y="1928"/>
                  <a:pt x="12461" y="1927"/>
                  <a:pt x="12475" y="1973"/>
                </a:cubicBezTo>
                <a:cubicBezTo>
                  <a:pt x="12483" y="1999"/>
                  <a:pt x="12505" y="2031"/>
                  <a:pt x="12525" y="2047"/>
                </a:cubicBezTo>
                <a:cubicBezTo>
                  <a:pt x="12559" y="2073"/>
                  <a:pt x="12562" y="2083"/>
                  <a:pt x="12559" y="2149"/>
                </a:cubicBezTo>
                <a:cubicBezTo>
                  <a:pt x="12557" y="2220"/>
                  <a:pt x="12556" y="2219"/>
                  <a:pt x="12573" y="2174"/>
                </a:cubicBezTo>
                <a:cubicBezTo>
                  <a:pt x="12583" y="2148"/>
                  <a:pt x="12595" y="2111"/>
                  <a:pt x="12601" y="2089"/>
                </a:cubicBezTo>
                <a:cubicBezTo>
                  <a:pt x="12611" y="2052"/>
                  <a:pt x="12626" y="2049"/>
                  <a:pt x="12828" y="2054"/>
                </a:cubicBezTo>
                <a:cubicBezTo>
                  <a:pt x="13089" y="2061"/>
                  <a:pt x="13110" y="2051"/>
                  <a:pt x="13133" y="1924"/>
                </a:cubicBezTo>
                <a:cubicBezTo>
                  <a:pt x="13154" y="1808"/>
                  <a:pt x="13154" y="1609"/>
                  <a:pt x="13133" y="1324"/>
                </a:cubicBezTo>
                <a:cubicBezTo>
                  <a:pt x="13120" y="1147"/>
                  <a:pt x="13119" y="1089"/>
                  <a:pt x="13128" y="1032"/>
                </a:cubicBezTo>
                <a:cubicBezTo>
                  <a:pt x="13138" y="970"/>
                  <a:pt x="13136" y="956"/>
                  <a:pt x="13116" y="888"/>
                </a:cubicBezTo>
                <a:cubicBezTo>
                  <a:pt x="13104" y="851"/>
                  <a:pt x="13099" y="829"/>
                  <a:pt x="13094" y="825"/>
                </a:cubicBezTo>
                <a:close/>
                <a:moveTo>
                  <a:pt x="19318" y="829"/>
                </a:moveTo>
                <a:lnTo>
                  <a:pt x="19289" y="895"/>
                </a:lnTo>
                <a:lnTo>
                  <a:pt x="19261" y="966"/>
                </a:lnTo>
                <a:lnTo>
                  <a:pt x="19283" y="1008"/>
                </a:lnTo>
                <a:cubicBezTo>
                  <a:pt x="19319" y="1076"/>
                  <a:pt x="19349" y="1083"/>
                  <a:pt x="19374" y="1029"/>
                </a:cubicBezTo>
                <a:lnTo>
                  <a:pt x="19396" y="980"/>
                </a:lnTo>
                <a:lnTo>
                  <a:pt x="19443" y="1036"/>
                </a:lnTo>
                <a:lnTo>
                  <a:pt x="19488" y="1088"/>
                </a:lnTo>
                <a:lnTo>
                  <a:pt x="19520" y="1011"/>
                </a:lnTo>
                <a:lnTo>
                  <a:pt x="19553" y="934"/>
                </a:lnTo>
                <a:lnTo>
                  <a:pt x="19508" y="881"/>
                </a:lnTo>
                <a:lnTo>
                  <a:pt x="19464" y="832"/>
                </a:lnTo>
                <a:lnTo>
                  <a:pt x="19439" y="874"/>
                </a:lnTo>
                <a:cubicBezTo>
                  <a:pt x="19408" y="929"/>
                  <a:pt x="19391" y="930"/>
                  <a:pt x="19351" y="874"/>
                </a:cubicBezTo>
                <a:lnTo>
                  <a:pt x="19318" y="829"/>
                </a:lnTo>
                <a:close/>
                <a:moveTo>
                  <a:pt x="16223" y="832"/>
                </a:moveTo>
                <a:cubicBezTo>
                  <a:pt x="16190" y="821"/>
                  <a:pt x="16153" y="911"/>
                  <a:pt x="16153" y="1039"/>
                </a:cubicBezTo>
                <a:cubicBezTo>
                  <a:pt x="16153" y="1118"/>
                  <a:pt x="16157" y="1137"/>
                  <a:pt x="16175" y="1152"/>
                </a:cubicBezTo>
                <a:cubicBezTo>
                  <a:pt x="16239" y="1206"/>
                  <a:pt x="16294" y="1015"/>
                  <a:pt x="16253" y="881"/>
                </a:cubicBezTo>
                <a:cubicBezTo>
                  <a:pt x="16244" y="853"/>
                  <a:pt x="16234" y="836"/>
                  <a:pt x="16223" y="832"/>
                </a:cubicBezTo>
                <a:close/>
                <a:moveTo>
                  <a:pt x="18728" y="832"/>
                </a:moveTo>
                <a:cubicBezTo>
                  <a:pt x="18720" y="832"/>
                  <a:pt x="18712" y="841"/>
                  <a:pt x="18712" y="850"/>
                </a:cubicBezTo>
                <a:cubicBezTo>
                  <a:pt x="18712" y="859"/>
                  <a:pt x="18697" y="909"/>
                  <a:pt x="18677" y="962"/>
                </a:cubicBezTo>
                <a:lnTo>
                  <a:pt x="18639" y="1057"/>
                </a:lnTo>
                <a:lnTo>
                  <a:pt x="18600" y="997"/>
                </a:lnTo>
                <a:cubicBezTo>
                  <a:pt x="18579" y="964"/>
                  <a:pt x="18557" y="923"/>
                  <a:pt x="18554" y="906"/>
                </a:cubicBezTo>
                <a:cubicBezTo>
                  <a:pt x="18545" y="853"/>
                  <a:pt x="18526" y="872"/>
                  <a:pt x="18504" y="952"/>
                </a:cubicBezTo>
                <a:lnTo>
                  <a:pt x="18482" y="1025"/>
                </a:lnTo>
                <a:lnTo>
                  <a:pt x="18526" y="1225"/>
                </a:lnTo>
                <a:cubicBezTo>
                  <a:pt x="18571" y="1432"/>
                  <a:pt x="18599" y="1629"/>
                  <a:pt x="18599" y="1749"/>
                </a:cubicBezTo>
                <a:cubicBezTo>
                  <a:pt x="18599" y="1787"/>
                  <a:pt x="18603" y="1845"/>
                  <a:pt x="18608" y="1875"/>
                </a:cubicBezTo>
                <a:cubicBezTo>
                  <a:pt x="18620" y="1946"/>
                  <a:pt x="18634" y="1943"/>
                  <a:pt x="18642" y="1872"/>
                </a:cubicBezTo>
                <a:cubicBezTo>
                  <a:pt x="18649" y="1811"/>
                  <a:pt x="18641" y="1432"/>
                  <a:pt x="18631" y="1359"/>
                </a:cubicBezTo>
                <a:cubicBezTo>
                  <a:pt x="18627" y="1325"/>
                  <a:pt x="18634" y="1299"/>
                  <a:pt x="18661" y="1254"/>
                </a:cubicBezTo>
                <a:cubicBezTo>
                  <a:pt x="18694" y="1197"/>
                  <a:pt x="18697" y="1197"/>
                  <a:pt x="18737" y="1222"/>
                </a:cubicBezTo>
                <a:cubicBezTo>
                  <a:pt x="18773" y="1245"/>
                  <a:pt x="18782" y="1242"/>
                  <a:pt x="18802" y="1211"/>
                </a:cubicBezTo>
                <a:cubicBezTo>
                  <a:pt x="18832" y="1168"/>
                  <a:pt x="18855" y="1048"/>
                  <a:pt x="18855" y="937"/>
                </a:cubicBezTo>
                <a:cubicBezTo>
                  <a:pt x="18855" y="837"/>
                  <a:pt x="18848" y="834"/>
                  <a:pt x="18820" y="920"/>
                </a:cubicBezTo>
                <a:cubicBezTo>
                  <a:pt x="18808" y="955"/>
                  <a:pt x="18793" y="983"/>
                  <a:pt x="18787" y="983"/>
                </a:cubicBezTo>
                <a:cubicBezTo>
                  <a:pt x="18769" y="983"/>
                  <a:pt x="18742" y="917"/>
                  <a:pt x="18742" y="874"/>
                </a:cubicBezTo>
                <a:cubicBezTo>
                  <a:pt x="18742" y="852"/>
                  <a:pt x="18736" y="832"/>
                  <a:pt x="18728" y="832"/>
                </a:cubicBezTo>
                <a:close/>
                <a:moveTo>
                  <a:pt x="8897" y="853"/>
                </a:moveTo>
                <a:cubicBezTo>
                  <a:pt x="8864" y="842"/>
                  <a:pt x="8829" y="935"/>
                  <a:pt x="8829" y="1064"/>
                </a:cubicBezTo>
                <a:cubicBezTo>
                  <a:pt x="8829" y="1142"/>
                  <a:pt x="8831" y="1161"/>
                  <a:pt x="8849" y="1176"/>
                </a:cubicBezTo>
                <a:cubicBezTo>
                  <a:pt x="8913" y="1230"/>
                  <a:pt x="8970" y="1036"/>
                  <a:pt x="8928" y="902"/>
                </a:cubicBezTo>
                <a:cubicBezTo>
                  <a:pt x="8919" y="874"/>
                  <a:pt x="8908" y="857"/>
                  <a:pt x="8897" y="853"/>
                </a:cubicBezTo>
                <a:close/>
                <a:moveTo>
                  <a:pt x="8246" y="892"/>
                </a:moveTo>
                <a:lnTo>
                  <a:pt x="8223" y="945"/>
                </a:lnTo>
                <a:lnTo>
                  <a:pt x="8199" y="997"/>
                </a:lnTo>
                <a:lnTo>
                  <a:pt x="8215" y="1306"/>
                </a:lnTo>
                <a:cubicBezTo>
                  <a:pt x="8253" y="2082"/>
                  <a:pt x="8245" y="2041"/>
                  <a:pt x="8355" y="2054"/>
                </a:cubicBezTo>
                <a:cubicBezTo>
                  <a:pt x="8396" y="2059"/>
                  <a:pt x="8430" y="2075"/>
                  <a:pt x="8439" y="2093"/>
                </a:cubicBezTo>
                <a:cubicBezTo>
                  <a:pt x="8447" y="2109"/>
                  <a:pt x="8460" y="2175"/>
                  <a:pt x="8467" y="2240"/>
                </a:cubicBezTo>
                <a:cubicBezTo>
                  <a:pt x="8473" y="2305"/>
                  <a:pt x="8489" y="2390"/>
                  <a:pt x="8502" y="2426"/>
                </a:cubicBezTo>
                <a:cubicBezTo>
                  <a:pt x="8523" y="2480"/>
                  <a:pt x="8532" y="2488"/>
                  <a:pt x="8560" y="2483"/>
                </a:cubicBezTo>
                <a:cubicBezTo>
                  <a:pt x="8586" y="2477"/>
                  <a:pt x="8599" y="2462"/>
                  <a:pt x="8616" y="2405"/>
                </a:cubicBezTo>
                <a:cubicBezTo>
                  <a:pt x="8639" y="2327"/>
                  <a:pt x="8645" y="2232"/>
                  <a:pt x="8628" y="2163"/>
                </a:cubicBezTo>
                <a:cubicBezTo>
                  <a:pt x="8611" y="2090"/>
                  <a:pt x="8633" y="2058"/>
                  <a:pt x="8700" y="2058"/>
                </a:cubicBezTo>
                <a:cubicBezTo>
                  <a:pt x="8752" y="2058"/>
                  <a:pt x="8766" y="2047"/>
                  <a:pt x="8823" y="1970"/>
                </a:cubicBezTo>
                <a:cubicBezTo>
                  <a:pt x="8858" y="1922"/>
                  <a:pt x="8892" y="1889"/>
                  <a:pt x="8899" y="1896"/>
                </a:cubicBezTo>
                <a:cubicBezTo>
                  <a:pt x="8905" y="1903"/>
                  <a:pt x="8931" y="1942"/>
                  <a:pt x="8956" y="1984"/>
                </a:cubicBezTo>
                <a:cubicBezTo>
                  <a:pt x="8994" y="2045"/>
                  <a:pt x="9010" y="2058"/>
                  <a:pt x="9048" y="2058"/>
                </a:cubicBezTo>
                <a:cubicBezTo>
                  <a:pt x="9086" y="2058"/>
                  <a:pt x="9100" y="2047"/>
                  <a:pt x="9127" y="1994"/>
                </a:cubicBezTo>
                <a:cubicBezTo>
                  <a:pt x="9145" y="1959"/>
                  <a:pt x="9163" y="1931"/>
                  <a:pt x="9167" y="1931"/>
                </a:cubicBezTo>
                <a:cubicBezTo>
                  <a:pt x="9172" y="1931"/>
                  <a:pt x="9204" y="1973"/>
                  <a:pt x="9237" y="2026"/>
                </a:cubicBezTo>
                <a:cubicBezTo>
                  <a:pt x="9271" y="2079"/>
                  <a:pt x="9302" y="2124"/>
                  <a:pt x="9309" y="2124"/>
                </a:cubicBezTo>
                <a:cubicBezTo>
                  <a:pt x="9315" y="2124"/>
                  <a:pt x="9325" y="2093"/>
                  <a:pt x="9331" y="2058"/>
                </a:cubicBezTo>
                <a:cubicBezTo>
                  <a:pt x="9342" y="1984"/>
                  <a:pt x="9350" y="1981"/>
                  <a:pt x="9391" y="2030"/>
                </a:cubicBezTo>
                <a:cubicBezTo>
                  <a:pt x="9439" y="2085"/>
                  <a:pt x="9523" y="2058"/>
                  <a:pt x="9606" y="1963"/>
                </a:cubicBezTo>
                <a:cubicBezTo>
                  <a:pt x="9695" y="1859"/>
                  <a:pt x="9750" y="1825"/>
                  <a:pt x="9840" y="1808"/>
                </a:cubicBezTo>
                <a:cubicBezTo>
                  <a:pt x="9913" y="1795"/>
                  <a:pt x="9915" y="1792"/>
                  <a:pt x="9927" y="1728"/>
                </a:cubicBezTo>
                <a:cubicBezTo>
                  <a:pt x="9934" y="1691"/>
                  <a:pt x="9939" y="1658"/>
                  <a:pt x="9937" y="1654"/>
                </a:cubicBezTo>
                <a:cubicBezTo>
                  <a:pt x="9935" y="1649"/>
                  <a:pt x="9899" y="1635"/>
                  <a:pt x="9857" y="1626"/>
                </a:cubicBezTo>
                <a:cubicBezTo>
                  <a:pt x="9806" y="1614"/>
                  <a:pt x="9754" y="1587"/>
                  <a:pt x="9697" y="1534"/>
                </a:cubicBezTo>
                <a:cubicBezTo>
                  <a:pt x="9607" y="1451"/>
                  <a:pt x="9592" y="1443"/>
                  <a:pt x="9557" y="1478"/>
                </a:cubicBezTo>
                <a:cubicBezTo>
                  <a:pt x="9539" y="1497"/>
                  <a:pt x="9503" y="1600"/>
                  <a:pt x="9503" y="1633"/>
                </a:cubicBezTo>
                <a:cubicBezTo>
                  <a:pt x="9503" y="1637"/>
                  <a:pt x="9535" y="1640"/>
                  <a:pt x="9573" y="1640"/>
                </a:cubicBezTo>
                <a:cubicBezTo>
                  <a:pt x="9625" y="1639"/>
                  <a:pt x="9649" y="1649"/>
                  <a:pt x="9669" y="1678"/>
                </a:cubicBezTo>
                <a:cubicBezTo>
                  <a:pt x="9684" y="1700"/>
                  <a:pt x="9692" y="1725"/>
                  <a:pt x="9688" y="1735"/>
                </a:cubicBezTo>
                <a:cubicBezTo>
                  <a:pt x="9667" y="1779"/>
                  <a:pt x="9519" y="1865"/>
                  <a:pt x="9461" y="1865"/>
                </a:cubicBezTo>
                <a:lnTo>
                  <a:pt x="9399" y="1865"/>
                </a:lnTo>
                <a:lnTo>
                  <a:pt x="9332" y="1724"/>
                </a:lnTo>
                <a:cubicBezTo>
                  <a:pt x="9295" y="1647"/>
                  <a:pt x="9258" y="1587"/>
                  <a:pt x="9250" y="1587"/>
                </a:cubicBezTo>
                <a:cubicBezTo>
                  <a:pt x="9242" y="1587"/>
                  <a:pt x="9225" y="1617"/>
                  <a:pt x="9211" y="1654"/>
                </a:cubicBezTo>
                <a:cubicBezTo>
                  <a:pt x="9133" y="1863"/>
                  <a:pt x="9140" y="1852"/>
                  <a:pt x="9074" y="1861"/>
                </a:cubicBezTo>
                <a:cubicBezTo>
                  <a:pt x="9033" y="1867"/>
                  <a:pt x="9002" y="1859"/>
                  <a:pt x="8978" y="1836"/>
                </a:cubicBezTo>
                <a:cubicBezTo>
                  <a:pt x="8938" y="1799"/>
                  <a:pt x="8933" y="1768"/>
                  <a:pt x="8961" y="1735"/>
                </a:cubicBezTo>
                <a:cubicBezTo>
                  <a:pt x="8984" y="1707"/>
                  <a:pt x="8988" y="1602"/>
                  <a:pt x="8967" y="1563"/>
                </a:cubicBezTo>
                <a:cubicBezTo>
                  <a:pt x="8943" y="1518"/>
                  <a:pt x="8873" y="1513"/>
                  <a:pt x="8840" y="1552"/>
                </a:cubicBezTo>
                <a:cubicBezTo>
                  <a:pt x="8809" y="1588"/>
                  <a:pt x="8771" y="1718"/>
                  <a:pt x="8788" y="1731"/>
                </a:cubicBezTo>
                <a:cubicBezTo>
                  <a:pt x="8794" y="1735"/>
                  <a:pt x="8805" y="1750"/>
                  <a:pt x="8815" y="1766"/>
                </a:cubicBezTo>
                <a:cubicBezTo>
                  <a:pt x="8847" y="1821"/>
                  <a:pt x="8817" y="1851"/>
                  <a:pt x="8706" y="1868"/>
                </a:cubicBezTo>
                <a:cubicBezTo>
                  <a:pt x="8649" y="1877"/>
                  <a:pt x="8596" y="1889"/>
                  <a:pt x="8591" y="1896"/>
                </a:cubicBezTo>
                <a:cubicBezTo>
                  <a:pt x="8572" y="1923"/>
                  <a:pt x="8570" y="1861"/>
                  <a:pt x="8588" y="1815"/>
                </a:cubicBezTo>
                <a:cubicBezTo>
                  <a:pt x="8620" y="1736"/>
                  <a:pt x="8628" y="1680"/>
                  <a:pt x="8628" y="1545"/>
                </a:cubicBezTo>
                <a:cubicBezTo>
                  <a:pt x="8628" y="1426"/>
                  <a:pt x="8627" y="1415"/>
                  <a:pt x="8608" y="1415"/>
                </a:cubicBezTo>
                <a:cubicBezTo>
                  <a:pt x="8571" y="1415"/>
                  <a:pt x="8525" y="1517"/>
                  <a:pt x="8490" y="1682"/>
                </a:cubicBezTo>
                <a:cubicBezTo>
                  <a:pt x="8471" y="1769"/>
                  <a:pt x="8450" y="1843"/>
                  <a:pt x="8442" y="1850"/>
                </a:cubicBezTo>
                <a:cubicBezTo>
                  <a:pt x="8413" y="1875"/>
                  <a:pt x="8337" y="1866"/>
                  <a:pt x="8316" y="1833"/>
                </a:cubicBezTo>
                <a:cubicBezTo>
                  <a:pt x="8282" y="1779"/>
                  <a:pt x="8279" y="1739"/>
                  <a:pt x="8268" y="1401"/>
                </a:cubicBezTo>
                <a:cubicBezTo>
                  <a:pt x="8262" y="1224"/>
                  <a:pt x="8255" y="1039"/>
                  <a:pt x="8252" y="987"/>
                </a:cubicBezTo>
                <a:lnTo>
                  <a:pt x="8246" y="892"/>
                </a:lnTo>
                <a:close/>
                <a:moveTo>
                  <a:pt x="10786" y="902"/>
                </a:moveTo>
                <a:cubicBezTo>
                  <a:pt x="10780" y="906"/>
                  <a:pt x="10777" y="927"/>
                  <a:pt x="10769" y="966"/>
                </a:cubicBezTo>
                <a:cubicBezTo>
                  <a:pt x="10758" y="1028"/>
                  <a:pt x="10757" y="1034"/>
                  <a:pt x="10779" y="1071"/>
                </a:cubicBezTo>
                <a:cubicBezTo>
                  <a:pt x="10791" y="1093"/>
                  <a:pt x="10804" y="1113"/>
                  <a:pt x="10805" y="1113"/>
                </a:cubicBezTo>
                <a:cubicBezTo>
                  <a:pt x="10806" y="1113"/>
                  <a:pt x="10814" y="1080"/>
                  <a:pt x="10822" y="1043"/>
                </a:cubicBezTo>
                <a:cubicBezTo>
                  <a:pt x="10837" y="977"/>
                  <a:pt x="10838" y="975"/>
                  <a:pt x="10816" y="937"/>
                </a:cubicBezTo>
                <a:cubicBezTo>
                  <a:pt x="10801" y="911"/>
                  <a:pt x="10793" y="899"/>
                  <a:pt x="10786" y="902"/>
                </a:cubicBezTo>
                <a:close/>
                <a:moveTo>
                  <a:pt x="13868" y="902"/>
                </a:moveTo>
                <a:cubicBezTo>
                  <a:pt x="13865" y="897"/>
                  <a:pt x="13825" y="940"/>
                  <a:pt x="13778" y="994"/>
                </a:cubicBezTo>
                <a:cubicBezTo>
                  <a:pt x="13703" y="1078"/>
                  <a:pt x="13670" y="1135"/>
                  <a:pt x="13670" y="1187"/>
                </a:cubicBezTo>
                <a:cubicBezTo>
                  <a:pt x="13670" y="1194"/>
                  <a:pt x="13713" y="1151"/>
                  <a:pt x="13765" y="1092"/>
                </a:cubicBezTo>
                <a:cubicBezTo>
                  <a:pt x="13847" y="999"/>
                  <a:pt x="13882" y="934"/>
                  <a:pt x="13868" y="902"/>
                </a:cubicBezTo>
                <a:close/>
                <a:moveTo>
                  <a:pt x="21563" y="906"/>
                </a:moveTo>
                <a:cubicBezTo>
                  <a:pt x="21557" y="890"/>
                  <a:pt x="21498" y="1139"/>
                  <a:pt x="21498" y="1183"/>
                </a:cubicBezTo>
                <a:cubicBezTo>
                  <a:pt x="21498" y="1210"/>
                  <a:pt x="21508" y="1389"/>
                  <a:pt x="21520" y="1580"/>
                </a:cubicBezTo>
                <a:cubicBezTo>
                  <a:pt x="21532" y="1772"/>
                  <a:pt x="21543" y="1928"/>
                  <a:pt x="21545" y="1928"/>
                </a:cubicBezTo>
                <a:cubicBezTo>
                  <a:pt x="21556" y="1928"/>
                  <a:pt x="21587" y="1724"/>
                  <a:pt x="21591" y="1615"/>
                </a:cubicBezTo>
                <a:cubicBezTo>
                  <a:pt x="21596" y="1511"/>
                  <a:pt x="21573" y="927"/>
                  <a:pt x="21563" y="906"/>
                </a:cubicBezTo>
                <a:close/>
                <a:moveTo>
                  <a:pt x="10072" y="916"/>
                </a:moveTo>
                <a:lnTo>
                  <a:pt x="10042" y="980"/>
                </a:lnTo>
                <a:lnTo>
                  <a:pt x="10014" y="1046"/>
                </a:lnTo>
                <a:lnTo>
                  <a:pt x="10027" y="1341"/>
                </a:lnTo>
                <a:cubicBezTo>
                  <a:pt x="10034" y="1504"/>
                  <a:pt x="10041" y="1732"/>
                  <a:pt x="10044" y="1847"/>
                </a:cubicBezTo>
                <a:cubicBezTo>
                  <a:pt x="10049" y="2062"/>
                  <a:pt x="10057" y="2095"/>
                  <a:pt x="10073" y="1956"/>
                </a:cubicBezTo>
                <a:cubicBezTo>
                  <a:pt x="10087" y="1843"/>
                  <a:pt x="10088" y="1735"/>
                  <a:pt x="10080" y="1299"/>
                </a:cubicBezTo>
                <a:lnTo>
                  <a:pt x="10072" y="916"/>
                </a:lnTo>
                <a:close/>
                <a:moveTo>
                  <a:pt x="13287" y="916"/>
                </a:moveTo>
                <a:lnTo>
                  <a:pt x="13259" y="980"/>
                </a:lnTo>
                <a:lnTo>
                  <a:pt x="13229" y="1046"/>
                </a:lnTo>
                <a:lnTo>
                  <a:pt x="13241" y="1341"/>
                </a:lnTo>
                <a:cubicBezTo>
                  <a:pt x="13248" y="1504"/>
                  <a:pt x="13256" y="1732"/>
                  <a:pt x="13259" y="1847"/>
                </a:cubicBezTo>
                <a:cubicBezTo>
                  <a:pt x="13264" y="2062"/>
                  <a:pt x="13273" y="2095"/>
                  <a:pt x="13290" y="1956"/>
                </a:cubicBezTo>
                <a:cubicBezTo>
                  <a:pt x="13303" y="1843"/>
                  <a:pt x="13305" y="1735"/>
                  <a:pt x="13296" y="1299"/>
                </a:cubicBezTo>
                <a:lnTo>
                  <a:pt x="13287" y="916"/>
                </a:lnTo>
                <a:close/>
                <a:moveTo>
                  <a:pt x="14343" y="916"/>
                </a:moveTo>
                <a:lnTo>
                  <a:pt x="14314" y="980"/>
                </a:lnTo>
                <a:lnTo>
                  <a:pt x="14286" y="1046"/>
                </a:lnTo>
                <a:lnTo>
                  <a:pt x="14298" y="1341"/>
                </a:lnTo>
                <a:cubicBezTo>
                  <a:pt x="14305" y="1504"/>
                  <a:pt x="14312" y="1732"/>
                  <a:pt x="14315" y="1847"/>
                </a:cubicBezTo>
                <a:cubicBezTo>
                  <a:pt x="14320" y="2062"/>
                  <a:pt x="14330" y="2095"/>
                  <a:pt x="14346" y="1956"/>
                </a:cubicBezTo>
                <a:cubicBezTo>
                  <a:pt x="14360" y="1843"/>
                  <a:pt x="14360" y="1735"/>
                  <a:pt x="14351" y="1299"/>
                </a:cubicBezTo>
                <a:lnTo>
                  <a:pt x="14343" y="916"/>
                </a:lnTo>
                <a:close/>
                <a:moveTo>
                  <a:pt x="9348" y="948"/>
                </a:moveTo>
                <a:cubicBezTo>
                  <a:pt x="9345" y="943"/>
                  <a:pt x="9305" y="982"/>
                  <a:pt x="9258" y="1036"/>
                </a:cubicBezTo>
                <a:cubicBezTo>
                  <a:pt x="9183" y="1120"/>
                  <a:pt x="9152" y="1178"/>
                  <a:pt x="9152" y="1229"/>
                </a:cubicBezTo>
                <a:cubicBezTo>
                  <a:pt x="9152" y="1236"/>
                  <a:pt x="9193" y="1193"/>
                  <a:pt x="9245" y="1134"/>
                </a:cubicBezTo>
                <a:cubicBezTo>
                  <a:pt x="9327" y="1042"/>
                  <a:pt x="9362" y="980"/>
                  <a:pt x="9348" y="948"/>
                </a:cubicBezTo>
                <a:close/>
                <a:moveTo>
                  <a:pt x="16507" y="966"/>
                </a:moveTo>
                <a:cubicBezTo>
                  <a:pt x="16503" y="946"/>
                  <a:pt x="16495" y="953"/>
                  <a:pt x="16478" y="994"/>
                </a:cubicBezTo>
                <a:lnTo>
                  <a:pt x="16455" y="1050"/>
                </a:lnTo>
                <a:lnTo>
                  <a:pt x="16470" y="1464"/>
                </a:lnTo>
                <a:cubicBezTo>
                  <a:pt x="16479" y="1691"/>
                  <a:pt x="16487" y="1919"/>
                  <a:pt x="16487" y="1970"/>
                </a:cubicBezTo>
                <a:cubicBezTo>
                  <a:pt x="16487" y="2083"/>
                  <a:pt x="16502" y="2070"/>
                  <a:pt x="16517" y="1945"/>
                </a:cubicBezTo>
                <a:cubicBezTo>
                  <a:pt x="16528" y="1849"/>
                  <a:pt x="16521" y="1018"/>
                  <a:pt x="16507" y="966"/>
                </a:cubicBezTo>
                <a:close/>
                <a:moveTo>
                  <a:pt x="14694" y="969"/>
                </a:moveTo>
                <a:cubicBezTo>
                  <a:pt x="14692" y="964"/>
                  <a:pt x="14652" y="1003"/>
                  <a:pt x="14604" y="1057"/>
                </a:cubicBezTo>
                <a:cubicBezTo>
                  <a:pt x="14530" y="1141"/>
                  <a:pt x="14498" y="1199"/>
                  <a:pt x="14498" y="1250"/>
                </a:cubicBezTo>
                <a:cubicBezTo>
                  <a:pt x="14498" y="1257"/>
                  <a:pt x="14540" y="1214"/>
                  <a:pt x="14592" y="1155"/>
                </a:cubicBezTo>
                <a:cubicBezTo>
                  <a:pt x="14673" y="1063"/>
                  <a:pt x="14708" y="1001"/>
                  <a:pt x="14694" y="969"/>
                </a:cubicBezTo>
                <a:close/>
                <a:moveTo>
                  <a:pt x="10574" y="990"/>
                </a:moveTo>
                <a:cubicBezTo>
                  <a:pt x="10570" y="997"/>
                  <a:pt x="10565" y="1035"/>
                  <a:pt x="10561" y="1074"/>
                </a:cubicBezTo>
                <a:cubicBezTo>
                  <a:pt x="10554" y="1156"/>
                  <a:pt x="10531" y="1168"/>
                  <a:pt x="10518" y="1099"/>
                </a:cubicBezTo>
                <a:cubicBezTo>
                  <a:pt x="10509" y="1055"/>
                  <a:pt x="10509" y="1055"/>
                  <a:pt x="10494" y="1120"/>
                </a:cubicBezTo>
                <a:cubicBezTo>
                  <a:pt x="10474" y="1212"/>
                  <a:pt x="10441" y="1215"/>
                  <a:pt x="10443" y="1124"/>
                </a:cubicBezTo>
                <a:lnTo>
                  <a:pt x="10443" y="1060"/>
                </a:lnTo>
                <a:lnTo>
                  <a:pt x="10431" y="1124"/>
                </a:lnTo>
                <a:cubicBezTo>
                  <a:pt x="10417" y="1194"/>
                  <a:pt x="10413" y="1270"/>
                  <a:pt x="10423" y="1292"/>
                </a:cubicBezTo>
                <a:cubicBezTo>
                  <a:pt x="10434" y="1317"/>
                  <a:pt x="10469" y="1308"/>
                  <a:pt x="10488" y="1275"/>
                </a:cubicBezTo>
                <a:cubicBezTo>
                  <a:pt x="10498" y="1257"/>
                  <a:pt x="10517" y="1243"/>
                  <a:pt x="10532" y="1243"/>
                </a:cubicBezTo>
                <a:cubicBezTo>
                  <a:pt x="10552" y="1243"/>
                  <a:pt x="10561" y="1226"/>
                  <a:pt x="10569" y="1173"/>
                </a:cubicBezTo>
                <a:cubicBezTo>
                  <a:pt x="10580" y="1101"/>
                  <a:pt x="10583" y="968"/>
                  <a:pt x="10574" y="990"/>
                </a:cubicBezTo>
                <a:close/>
                <a:moveTo>
                  <a:pt x="14893" y="1088"/>
                </a:moveTo>
                <a:cubicBezTo>
                  <a:pt x="14878" y="1069"/>
                  <a:pt x="14873" y="1072"/>
                  <a:pt x="14854" y="1124"/>
                </a:cubicBezTo>
                <a:lnTo>
                  <a:pt x="14833" y="1187"/>
                </a:lnTo>
                <a:lnTo>
                  <a:pt x="14857" y="1236"/>
                </a:lnTo>
                <a:cubicBezTo>
                  <a:pt x="14891" y="1298"/>
                  <a:pt x="14893" y="1297"/>
                  <a:pt x="14918" y="1218"/>
                </a:cubicBezTo>
                <a:cubicBezTo>
                  <a:pt x="14940" y="1148"/>
                  <a:pt x="14939" y="1148"/>
                  <a:pt x="14893" y="1088"/>
                </a:cubicBezTo>
                <a:close/>
                <a:moveTo>
                  <a:pt x="12738" y="1092"/>
                </a:moveTo>
                <a:cubicBezTo>
                  <a:pt x="12734" y="1108"/>
                  <a:pt x="12724" y="1142"/>
                  <a:pt x="12716" y="1166"/>
                </a:cubicBezTo>
                <a:cubicBezTo>
                  <a:pt x="12703" y="1205"/>
                  <a:pt x="12704" y="1213"/>
                  <a:pt x="12732" y="1257"/>
                </a:cubicBezTo>
                <a:lnTo>
                  <a:pt x="12763" y="1303"/>
                </a:lnTo>
                <a:lnTo>
                  <a:pt x="12783" y="1247"/>
                </a:lnTo>
                <a:cubicBezTo>
                  <a:pt x="12795" y="1215"/>
                  <a:pt x="12805" y="1183"/>
                  <a:pt x="12805" y="1176"/>
                </a:cubicBezTo>
                <a:cubicBezTo>
                  <a:pt x="12805" y="1170"/>
                  <a:pt x="12792" y="1140"/>
                  <a:pt x="12775" y="1113"/>
                </a:cubicBezTo>
                <a:cubicBezTo>
                  <a:pt x="12751" y="1073"/>
                  <a:pt x="12744" y="1068"/>
                  <a:pt x="12738" y="1092"/>
                </a:cubicBezTo>
                <a:close/>
                <a:moveTo>
                  <a:pt x="10846" y="1106"/>
                </a:moveTo>
                <a:lnTo>
                  <a:pt x="10827" y="1159"/>
                </a:lnTo>
                <a:cubicBezTo>
                  <a:pt x="10809" y="1208"/>
                  <a:pt x="10809" y="1209"/>
                  <a:pt x="10791" y="1173"/>
                </a:cubicBezTo>
                <a:cubicBezTo>
                  <a:pt x="10774" y="1137"/>
                  <a:pt x="10772" y="1137"/>
                  <a:pt x="10759" y="1173"/>
                </a:cubicBezTo>
                <a:cubicBezTo>
                  <a:pt x="10731" y="1246"/>
                  <a:pt x="10730" y="1264"/>
                  <a:pt x="10752" y="1306"/>
                </a:cubicBezTo>
                <a:cubicBezTo>
                  <a:pt x="10780" y="1359"/>
                  <a:pt x="10781" y="1359"/>
                  <a:pt x="10802" y="1306"/>
                </a:cubicBezTo>
                <a:cubicBezTo>
                  <a:pt x="10818" y="1265"/>
                  <a:pt x="10820" y="1264"/>
                  <a:pt x="10838" y="1299"/>
                </a:cubicBezTo>
                <a:cubicBezTo>
                  <a:pt x="10855" y="1335"/>
                  <a:pt x="10856" y="1336"/>
                  <a:pt x="10873" y="1285"/>
                </a:cubicBezTo>
                <a:cubicBezTo>
                  <a:pt x="10897" y="1217"/>
                  <a:pt x="10897" y="1215"/>
                  <a:pt x="10869" y="1155"/>
                </a:cubicBezTo>
                <a:lnTo>
                  <a:pt x="10846" y="1106"/>
                </a:lnTo>
                <a:close/>
                <a:moveTo>
                  <a:pt x="14185" y="1106"/>
                </a:moveTo>
                <a:lnTo>
                  <a:pt x="14166" y="1159"/>
                </a:lnTo>
                <a:cubicBezTo>
                  <a:pt x="14148" y="1208"/>
                  <a:pt x="14148" y="1209"/>
                  <a:pt x="14130" y="1173"/>
                </a:cubicBezTo>
                <a:cubicBezTo>
                  <a:pt x="14113" y="1137"/>
                  <a:pt x="14111" y="1137"/>
                  <a:pt x="14098" y="1173"/>
                </a:cubicBezTo>
                <a:cubicBezTo>
                  <a:pt x="14070" y="1246"/>
                  <a:pt x="14069" y="1264"/>
                  <a:pt x="14091" y="1306"/>
                </a:cubicBezTo>
                <a:cubicBezTo>
                  <a:pt x="14119" y="1359"/>
                  <a:pt x="14120" y="1359"/>
                  <a:pt x="14141" y="1306"/>
                </a:cubicBezTo>
                <a:cubicBezTo>
                  <a:pt x="14158" y="1265"/>
                  <a:pt x="14159" y="1264"/>
                  <a:pt x="14177" y="1299"/>
                </a:cubicBezTo>
                <a:cubicBezTo>
                  <a:pt x="14194" y="1335"/>
                  <a:pt x="14197" y="1336"/>
                  <a:pt x="14214" y="1285"/>
                </a:cubicBezTo>
                <a:cubicBezTo>
                  <a:pt x="14237" y="1217"/>
                  <a:pt x="14236" y="1215"/>
                  <a:pt x="14208" y="1155"/>
                </a:cubicBezTo>
                <a:lnTo>
                  <a:pt x="14185" y="1106"/>
                </a:lnTo>
                <a:close/>
                <a:moveTo>
                  <a:pt x="15403" y="1169"/>
                </a:moveTo>
                <a:cubicBezTo>
                  <a:pt x="15403" y="1159"/>
                  <a:pt x="15392" y="1175"/>
                  <a:pt x="15381" y="1208"/>
                </a:cubicBezTo>
                <a:cubicBezTo>
                  <a:pt x="15362" y="1264"/>
                  <a:pt x="15361" y="1277"/>
                  <a:pt x="15372" y="1433"/>
                </a:cubicBezTo>
                <a:cubicBezTo>
                  <a:pt x="15389" y="1683"/>
                  <a:pt x="15386" y="1751"/>
                  <a:pt x="15359" y="1812"/>
                </a:cubicBezTo>
                <a:cubicBezTo>
                  <a:pt x="15340" y="1856"/>
                  <a:pt x="15327" y="1865"/>
                  <a:pt x="15280" y="1865"/>
                </a:cubicBezTo>
                <a:cubicBezTo>
                  <a:pt x="15238" y="1865"/>
                  <a:pt x="15217" y="1855"/>
                  <a:pt x="15199" y="1822"/>
                </a:cubicBezTo>
                <a:lnTo>
                  <a:pt x="15176" y="1780"/>
                </a:lnTo>
                <a:lnTo>
                  <a:pt x="15165" y="1882"/>
                </a:lnTo>
                <a:cubicBezTo>
                  <a:pt x="15152" y="2022"/>
                  <a:pt x="15165" y="2043"/>
                  <a:pt x="15257" y="2033"/>
                </a:cubicBezTo>
                <a:cubicBezTo>
                  <a:pt x="15322" y="2026"/>
                  <a:pt x="15327" y="2020"/>
                  <a:pt x="15362" y="1942"/>
                </a:cubicBezTo>
                <a:cubicBezTo>
                  <a:pt x="15399" y="1862"/>
                  <a:pt x="15421" y="1854"/>
                  <a:pt x="15421" y="1921"/>
                </a:cubicBezTo>
                <a:cubicBezTo>
                  <a:pt x="15421" y="1938"/>
                  <a:pt x="15433" y="1978"/>
                  <a:pt x="15446" y="2008"/>
                </a:cubicBezTo>
                <a:cubicBezTo>
                  <a:pt x="15469" y="2060"/>
                  <a:pt x="15475" y="2064"/>
                  <a:pt x="15533" y="2054"/>
                </a:cubicBezTo>
                <a:cubicBezTo>
                  <a:pt x="15581" y="2046"/>
                  <a:pt x="15614" y="2023"/>
                  <a:pt x="15665" y="1963"/>
                </a:cubicBezTo>
                <a:cubicBezTo>
                  <a:pt x="15755" y="1859"/>
                  <a:pt x="15809" y="1825"/>
                  <a:pt x="15900" y="1808"/>
                </a:cubicBezTo>
                <a:cubicBezTo>
                  <a:pt x="15972" y="1795"/>
                  <a:pt x="15975" y="1792"/>
                  <a:pt x="15987" y="1728"/>
                </a:cubicBezTo>
                <a:cubicBezTo>
                  <a:pt x="15994" y="1691"/>
                  <a:pt x="15998" y="1658"/>
                  <a:pt x="15996" y="1654"/>
                </a:cubicBezTo>
                <a:cubicBezTo>
                  <a:pt x="15994" y="1649"/>
                  <a:pt x="15959" y="1635"/>
                  <a:pt x="15917" y="1626"/>
                </a:cubicBezTo>
                <a:cubicBezTo>
                  <a:pt x="15865" y="1614"/>
                  <a:pt x="15814" y="1587"/>
                  <a:pt x="15757" y="1534"/>
                </a:cubicBezTo>
                <a:cubicBezTo>
                  <a:pt x="15667" y="1451"/>
                  <a:pt x="15653" y="1443"/>
                  <a:pt x="15619" y="1478"/>
                </a:cubicBezTo>
                <a:cubicBezTo>
                  <a:pt x="15600" y="1497"/>
                  <a:pt x="15564" y="1600"/>
                  <a:pt x="15564" y="1633"/>
                </a:cubicBezTo>
                <a:cubicBezTo>
                  <a:pt x="15564" y="1637"/>
                  <a:pt x="15595" y="1640"/>
                  <a:pt x="15633" y="1640"/>
                </a:cubicBezTo>
                <a:cubicBezTo>
                  <a:pt x="15685" y="1639"/>
                  <a:pt x="15709" y="1649"/>
                  <a:pt x="15729" y="1678"/>
                </a:cubicBezTo>
                <a:cubicBezTo>
                  <a:pt x="15744" y="1700"/>
                  <a:pt x="15752" y="1725"/>
                  <a:pt x="15748" y="1735"/>
                </a:cubicBezTo>
                <a:cubicBezTo>
                  <a:pt x="15727" y="1780"/>
                  <a:pt x="15576" y="1867"/>
                  <a:pt x="15527" y="1861"/>
                </a:cubicBezTo>
                <a:cubicBezTo>
                  <a:pt x="15456" y="1852"/>
                  <a:pt x="15445" y="1814"/>
                  <a:pt x="15421" y="1468"/>
                </a:cubicBezTo>
                <a:cubicBezTo>
                  <a:pt x="15411" y="1314"/>
                  <a:pt x="15403" y="1180"/>
                  <a:pt x="15403" y="1169"/>
                </a:cubicBezTo>
                <a:close/>
                <a:moveTo>
                  <a:pt x="19411" y="1264"/>
                </a:moveTo>
                <a:cubicBezTo>
                  <a:pt x="19383" y="1318"/>
                  <a:pt x="19284" y="1673"/>
                  <a:pt x="19278" y="1745"/>
                </a:cubicBezTo>
                <a:cubicBezTo>
                  <a:pt x="19270" y="1843"/>
                  <a:pt x="19280" y="1922"/>
                  <a:pt x="19301" y="1935"/>
                </a:cubicBezTo>
                <a:cubicBezTo>
                  <a:pt x="19337" y="1956"/>
                  <a:pt x="19410" y="1948"/>
                  <a:pt x="19439" y="1921"/>
                </a:cubicBezTo>
                <a:cubicBezTo>
                  <a:pt x="19509" y="1854"/>
                  <a:pt x="19559" y="1676"/>
                  <a:pt x="19547" y="1531"/>
                </a:cubicBezTo>
                <a:cubicBezTo>
                  <a:pt x="19535" y="1391"/>
                  <a:pt x="19442" y="1207"/>
                  <a:pt x="19411" y="1264"/>
                </a:cubicBezTo>
                <a:close/>
                <a:moveTo>
                  <a:pt x="18228" y="1383"/>
                </a:moveTo>
                <a:cubicBezTo>
                  <a:pt x="18207" y="1372"/>
                  <a:pt x="18201" y="1381"/>
                  <a:pt x="18186" y="1447"/>
                </a:cubicBezTo>
                <a:lnTo>
                  <a:pt x="18167" y="1524"/>
                </a:lnTo>
                <a:lnTo>
                  <a:pt x="18195" y="1573"/>
                </a:lnTo>
                <a:lnTo>
                  <a:pt x="18221" y="1622"/>
                </a:lnTo>
                <a:lnTo>
                  <a:pt x="18192" y="1731"/>
                </a:lnTo>
                <a:lnTo>
                  <a:pt x="18162" y="1840"/>
                </a:lnTo>
                <a:lnTo>
                  <a:pt x="18198" y="1893"/>
                </a:lnTo>
                <a:cubicBezTo>
                  <a:pt x="18217" y="1922"/>
                  <a:pt x="18237" y="1944"/>
                  <a:pt x="18241" y="1942"/>
                </a:cubicBezTo>
                <a:cubicBezTo>
                  <a:pt x="18246" y="1939"/>
                  <a:pt x="18258" y="1902"/>
                  <a:pt x="18269" y="1857"/>
                </a:cubicBezTo>
                <a:lnTo>
                  <a:pt x="18290" y="1777"/>
                </a:lnTo>
                <a:lnTo>
                  <a:pt x="18262" y="1724"/>
                </a:lnTo>
                <a:lnTo>
                  <a:pt x="18234" y="1675"/>
                </a:lnTo>
                <a:lnTo>
                  <a:pt x="18259" y="1591"/>
                </a:lnTo>
                <a:cubicBezTo>
                  <a:pt x="18273" y="1545"/>
                  <a:pt x="18285" y="1498"/>
                  <a:pt x="18285" y="1485"/>
                </a:cubicBezTo>
                <a:cubicBezTo>
                  <a:pt x="18285" y="1452"/>
                  <a:pt x="18254" y="1399"/>
                  <a:pt x="18228" y="1383"/>
                </a:cubicBezTo>
                <a:close/>
                <a:moveTo>
                  <a:pt x="11947" y="1429"/>
                </a:moveTo>
                <a:lnTo>
                  <a:pt x="11933" y="1478"/>
                </a:lnTo>
                <a:cubicBezTo>
                  <a:pt x="11916" y="1547"/>
                  <a:pt x="11917" y="1598"/>
                  <a:pt x="11935" y="1661"/>
                </a:cubicBezTo>
                <a:cubicBezTo>
                  <a:pt x="11953" y="1724"/>
                  <a:pt x="11947" y="1751"/>
                  <a:pt x="11905" y="1791"/>
                </a:cubicBezTo>
                <a:cubicBezTo>
                  <a:pt x="11805" y="1886"/>
                  <a:pt x="11594" y="1932"/>
                  <a:pt x="11501" y="1879"/>
                </a:cubicBezTo>
                <a:cubicBezTo>
                  <a:pt x="11409" y="1825"/>
                  <a:pt x="11374" y="1732"/>
                  <a:pt x="11391" y="1587"/>
                </a:cubicBezTo>
                <a:cubicBezTo>
                  <a:pt x="11394" y="1558"/>
                  <a:pt x="11387" y="1581"/>
                  <a:pt x="11374" y="1640"/>
                </a:cubicBezTo>
                <a:cubicBezTo>
                  <a:pt x="11347" y="1764"/>
                  <a:pt x="11344" y="1842"/>
                  <a:pt x="11364" y="1931"/>
                </a:cubicBezTo>
                <a:cubicBezTo>
                  <a:pt x="11380" y="2000"/>
                  <a:pt x="11414" y="2046"/>
                  <a:pt x="11470" y="2079"/>
                </a:cubicBezTo>
                <a:cubicBezTo>
                  <a:pt x="11490" y="2090"/>
                  <a:pt x="11550" y="2095"/>
                  <a:pt x="11602" y="2089"/>
                </a:cubicBezTo>
                <a:cubicBezTo>
                  <a:pt x="11790" y="2070"/>
                  <a:pt x="11919" y="1969"/>
                  <a:pt x="11953" y="1812"/>
                </a:cubicBezTo>
                <a:cubicBezTo>
                  <a:pt x="11975" y="1714"/>
                  <a:pt x="11977" y="1557"/>
                  <a:pt x="11958" y="1478"/>
                </a:cubicBezTo>
                <a:lnTo>
                  <a:pt x="11947" y="1429"/>
                </a:lnTo>
                <a:close/>
                <a:moveTo>
                  <a:pt x="11194" y="1489"/>
                </a:moveTo>
                <a:cubicBezTo>
                  <a:pt x="11193" y="1478"/>
                  <a:pt x="11185" y="1489"/>
                  <a:pt x="11170" y="1524"/>
                </a:cubicBezTo>
                <a:cubicBezTo>
                  <a:pt x="11104" y="1686"/>
                  <a:pt x="11105" y="1996"/>
                  <a:pt x="11172" y="2058"/>
                </a:cubicBezTo>
                <a:cubicBezTo>
                  <a:pt x="11204" y="2087"/>
                  <a:pt x="11215" y="2083"/>
                  <a:pt x="11236" y="2037"/>
                </a:cubicBezTo>
                <a:cubicBezTo>
                  <a:pt x="11273" y="1953"/>
                  <a:pt x="11246" y="1828"/>
                  <a:pt x="11197" y="1850"/>
                </a:cubicBezTo>
                <a:cubicBezTo>
                  <a:pt x="11183" y="1857"/>
                  <a:pt x="11167" y="1850"/>
                  <a:pt x="11161" y="1836"/>
                </a:cubicBezTo>
                <a:cubicBezTo>
                  <a:pt x="11142" y="1793"/>
                  <a:pt x="11148" y="1663"/>
                  <a:pt x="11173" y="1577"/>
                </a:cubicBezTo>
                <a:cubicBezTo>
                  <a:pt x="11187" y="1531"/>
                  <a:pt x="11194" y="1499"/>
                  <a:pt x="11194" y="1489"/>
                </a:cubicBezTo>
                <a:close/>
                <a:moveTo>
                  <a:pt x="16305" y="1489"/>
                </a:moveTo>
                <a:cubicBezTo>
                  <a:pt x="16296" y="1484"/>
                  <a:pt x="16285" y="1491"/>
                  <a:pt x="16273" y="1510"/>
                </a:cubicBezTo>
                <a:cubicBezTo>
                  <a:pt x="16222" y="1586"/>
                  <a:pt x="16192" y="1840"/>
                  <a:pt x="16226" y="1917"/>
                </a:cubicBezTo>
                <a:cubicBezTo>
                  <a:pt x="16245" y="1960"/>
                  <a:pt x="16291" y="1960"/>
                  <a:pt x="16307" y="1917"/>
                </a:cubicBezTo>
                <a:cubicBezTo>
                  <a:pt x="16315" y="1897"/>
                  <a:pt x="16322" y="1891"/>
                  <a:pt x="16327" y="1903"/>
                </a:cubicBezTo>
                <a:cubicBezTo>
                  <a:pt x="16343" y="1938"/>
                  <a:pt x="16308" y="2052"/>
                  <a:pt x="16256" y="2142"/>
                </a:cubicBezTo>
                <a:cubicBezTo>
                  <a:pt x="16199" y="2239"/>
                  <a:pt x="16135" y="2279"/>
                  <a:pt x="16076" y="2258"/>
                </a:cubicBezTo>
                <a:lnTo>
                  <a:pt x="16035" y="2244"/>
                </a:lnTo>
                <a:lnTo>
                  <a:pt x="16051" y="2296"/>
                </a:lnTo>
                <a:cubicBezTo>
                  <a:pt x="16059" y="2325"/>
                  <a:pt x="16080" y="2372"/>
                  <a:pt x="16097" y="2398"/>
                </a:cubicBezTo>
                <a:cubicBezTo>
                  <a:pt x="16156" y="2490"/>
                  <a:pt x="16220" y="2452"/>
                  <a:pt x="16281" y="2293"/>
                </a:cubicBezTo>
                <a:cubicBezTo>
                  <a:pt x="16328" y="2169"/>
                  <a:pt x="16354" y="2004"/>
                  <a:pt x="16354" y="1826"/>
                </a:cubicBezTo>
                <a:cubicBezTo>
                  <a:pt x="16354" y="1623"/>
                  <a:pt x="16335" y="1504"/>
                  <a:pt x="16305" y="1489"/>
                </a:cubicBezTo>
                <a:close/>
                <a:moveTo>
                  <a:pt x="13706" y="1527"/>
                </a:moveTo>
                <a:cubicBezTo>
                  <a:pt x="13643" y="1513"/>
                  <a:pt x="13615" y="1545"/>
                  <a:pt x="13585" y="1657"/>
                </a:cubicBezTo>
                <a:cubicBezTo>
                  <a:pt x="13559" y="1753"/>
                  <a:pt x="13561" y="1792"/>
                  <a:pt x="13588" y="1749"/>
                </a:cubicBezTo>
                <a:cubicBezTo>
                  <a:pt x="13614" y="1708"/>
                  <a:pt x="13693" y="1703"/>
                  <a:pt x="13708" y="1742"/>
                </a:cubicBezTo>
                <a:cubicBezTo>
                  <a:pt x="13716" y="1763"/>
                  <a:pt x="13704" y="1797"/>
                  <a:pt x="13659" y="1886"/>
                </a:cubicBezTo>
                <a:cubicBezTo>
                  <a:pt x="13580" y="2043"/>
                  <a:pt x="13544" y="2218"/>
                  <a:pt x="13544" y="2433"/>
                </a:cubicBezTo>
                <a:cubicBezTo>
                  <a:pt x="13545" y="2610"/>
                  <a:pt x="13553" y="2669"/>
                  <a:pt x="13594" y="2774"/>
                </a:cubicBezTo>
                <a:cubicBezTo>
                  <a:pt x="13627" y="2859"/>
                  <a:pt x="13681" y="2914"/>
                  <a:pt x="13757" y="2939"/>
                </a:cubicBezTo>
                <a:cubicBezTo>
                  <a:pt x="13861" y="2973"/>
                  <a:pt x="13921" y="2952"/>
                  <a:pt x="14020" y="2851"/>
                </a:cubicBezTo>
                <a:cubicBezTo>
                  <a:pt x="14141" y="2728"/>
                  <a:pt x="14140" y="2728"/>
                  <a:pt x="13941" y="2732"/>
                </a:cubicBezTo>
                <a:cubicBezTo>
                  <a:pt x="13772" y="2735"/>
                  <a:pt x="13759" y="2733"/>
                  <a:pt x="13714" y="2686"/>
                </a:cubicBezTo>
                <a:cubicBezTo>
                  <a:pt x="13567" y="2534"/>
                  <a:pt x="13543" y="2257"/>
                  <a:pt x="13655" y="2012"/>
                </a:cubicBezTo>
                <a:cubicBezTo>
                  <a:pt x="13700" y="1912"/>
                  <a:pt x="13776" y="1809"/>
                  <a:pt x="13813" y="1798"/>
                </a:cubicBezTo>
                <a:cubicBezTo>
                  <a:pt x="13836" y="1791"/>
                  <a:pt x="13836" y="1794"/>
                  <a:pt x="13833" y="1889"/>
                </a:cubicBezTo>
                <a:cubicBezTo>
                  <a:pt x="13829" y="2041"/>
                  <a:pt x="13845" y="2058"/>
                  <a:pt x="13995" y="2058"/>
                </a:cubicBezTo>
                <a:cubicBezTo>
                  <a:pt x="14062" y="2058"/>
                  <a:pt x="14128" y="2048"/>
                  <a:pt x="14141" y="2037"/>
                </a:cubicBezTo>
                <a:cubicBezTo>
                  <a:pt x="14190" y="1994"/>
                  <a:pt x="14210" y="1778"/>
                  <a:pt x="14180" y="1615"/>
                </a:cubicBezTo>
                <a:cubicBezTo>
                  <a:pt x="14164" y="1530"/>
                  <a:pt x="14154" y="1532"/>
                  <a:pt x="14136" y="1626"/>
                </a:cubicBezTo>
                <a:cubicBezTo>
                  <a:pt x="14126" y="1682"/>
                  <a:pt x="14129" y="1698"/>
                  <a:pt x="14146" y="1752"/>
                </a:cubicBezTo>
                <a:cubicBezTo>
                  <a:pt x="14177" y="1850"/>
                  <a:pt x="14160" y="1865"/>
                  <a:pt x="14017" y="1865"/>
                </a:cubicBezTo>
                <a:cubicBezTo>
                  <a:pt x="13919" y="1865"/>
                  <a:pt x="13889" y="1857"/>
                  <a:pt x="13880" y="1833"/>
                </a:cubicBezTo>
                <a:cubicBezTo>
                  <a:pt x="13864" y="1788"/>
                  <a:pt x="13875" y="1764"/>
                  <a:pt x="13916" y="1749"/>
                </a:cubicBezTo>
                <a:cubicBezTo>
                  <a:pt x="13946" y="1737"/>
                  <a:pt x="13954" y="1720"/>
                  <a:pt x="13967" y="1650"/>
                </a:cubicBezTo>
                <a:lnTo>
                  <a:pt x="13983" y="1570"/>
                </a:lnTo>
                <a:lnTo>
                  <a:pt x="13872" y="1556"/>
                </a:lnTo>
                <a:cubicBezTo>
                  <a:pt x="13811" y="1548"/>
                  <a:pt x="13736" y="1534"/>
                  <a:pt x="13706" y="1527"/>
                </a:cubicBezTo>
                <a:close/>
                <a:moveTo>
                  <a:pt x="10819" y="1556"/>
                </a:moveTo>
                <a:cubicBezTo>
                  <a:pt x="10813" y="1557"/>
                  <a:pt x="10806" y="1579"/>
                  <a:pt x="10797" y="1626"/>
                </a:cubicBezTo>
                <a:cubicBezTo>
                  <a:pt x="10787" y="1682"/>
                  <a:pt x="10789" y="1700"/>
                  <a:pt x="10807" y="1756"/>
                </a:cubicBezTo>
                <a:cubicBezTo>
                  <a:pt x="10838" y="1856"/>
                  <a:pt x="10818" y="1873"/>
                  <a:pt x="10695" y="1861"/>
                </a:cubicBezTo>
                <a:cubicBezTo>
                  <a:pt x="10587" y="1851"/>
                  <a:pt x="10538" y="1814"/>
                  <a:pt x="10499" y="1717"/>
                </a:cubicBezTo>
                <a:cubicBezTo>
                  <a:pt x="10489" y="1692"/>
                  <a:pt x="10477" y="1671"/>
                  <a:pt x="10473" y="1671"/>
                </a:cubicBezTo>
                <a:cubicBezTo>
                  <a:pt x="10469" y="1671"/>
                  <a:pt x="10440" y="1709"/>
                  <a:pt x="10409" y="1756"/>
                </a:cubicBezTo>
                <a:cubicBezTo>
                  <a:pt x="10348" y="1847"/>
                  <a:pt x="10313" y="1972"/>
                  <a:pt x="10313" y="2093"/>
                </a:cubicBezTo>
                <a:cubicBezTo>
                  <a:pt x="10313" y="2180"/>
                  <a:pt x="10337" y="2606"/>
                  <a:pt x="10356" y="2837"/>
                </a:cubicBezTo>
                <a:cubicBezTo>
                  <a:pt x="10364" y="2941"/>
                  <a:pt x="10375" y="3027"/>
                  <a:pt x="10381" y="3027"/>
                </a:cubicBezTo>
                <a:cubicBezTo>
                  <a:pt x="10395" y="3027"/>
                  <a:pt x="10384" y="2701"/>
                  <a:pt x="10359" y="2377"/>
                </a:cubicBezTo>
                <a:cubicBezTo>
                  <a:pt x="10342" y="2144"/>
                  <a:pt x="10341" y="2116"/>
                  <a:pt x="10355" y="2058"/>
                </a:cubicBezTo>
                <a:cubicBezTo>
                  <a:pt x="10373" y="1976"/>
                  <a:pt x="10414" y="1949"/>
                  <a:pt x="10432" y="2005"/>
                </a:cubicBezTo>
                <a:cubicBezTo>
                  <a:pt x="10439" y="2027"/>
                  <a:pt x="10446" y="2059"/>
                  <a:pt x="10446" y="2075"/>
                </a:cubicBezTo>
                <a:cubicBezTo>
                  <a:pt x="10446" y="2143"/>
                  <a:pt x="10475" y="2230"/>
                  <a:pt x="10497" y="2230"/>
                </a:cubicBezTo>
                <a:cubicBezTo>
                  <a:pt x="10524" y="2230"/>
                  <a:pt x="10533" y="2207"/>
                  <a:pt x="10541" y="2103"/>
                </a:cubicBezTo>
                <a:cubicBezTo>
                  <a:pt x="10546" y="2038"/>
                  <a:pt x="10549" y="2028"/>
                  <a:pt x="10569" y="2033"/>
                </a:cubicBezTo>
                <a:cubicBezTo>
                  <a:pt x="10654" y="2055"/>
                  <a:pt x="10754" y="2063"/>
                  <a:pt x="10783" y="2051"/>
                </a:cubicBezTo>
                <a:cubicBezTo>
                  <a:pt x="10847" y="2024"/>
                  <a:pt x="10876" y="1805"/>
                  <a:pt x="10841" y="1615"/>
                </a:cubicBezTo>
                <a:cubicBezTo>
                  <a:pt x="10833" y="1573"/>
                  <a:pt x="10826" y="1554"/>
                  <a:pt x="10819" y="1556"/>
                </a:cubicBezTo>
                <a:close/>
                <a:moveTo>
                  <a:pt x="14901" y="1556"/>
                </a:moveTo>
                <a:cubicBezTo>
                  <a:pt x="14894" y="1557"/>
                  <a:pt x="14888" y="1579"/>
                  <a:pt x="14879" y="1626"/>
                </a:cubicBezTo>
                <a:cubicBezTo>
                  <a:pt x="14869" y="1682"/>
                  <a:pt x="14870" y="1698"/>
                  <a:pt x="14887" y="1752"/>
                </a:cubicBezTo>
                <a:cubicBezTo>
                  <a:pt x="14914" y="1839"/>
                  <a:pt x="14899" y="1865"/>
                  <a:pt x="14820" y="1865"/>
                </a:cubicBezTo>
                <a:cubicBezTo>
                  <a:pt x="14750" y="1865"/>
                  <a:pt x="14749" y="1862"/>
                  <a:pt x="14727" y="1714"/>
                </a:cubicBezTo>
                <a:cubicBezTo>
                  <a:pt x="14702" y="1550"/>
                  <a:pt x="14652" y="1587"/>
                  <a:pt x="14603" y="1805"/>
                </a:cubicBezTo>
                <a:cubicBezTo>
                  <a:pt x="14567" y="1961"/>
                  <a:pt x="14586" y="2058"/>
                  <a:pt x="14652" y="2058"/>
                </a:cubicBezTo>
                <a:cubicBezTo>
                  <a:pt x="14700" y="2058"/>
                  <a:pt x="14706" y="2097"/>
                  <a:pt x="14679" y="2198"/>
                </a:cubicBezTo>
                <a:cubicBezTo>
                  <a:pt x="14648" y="2311"/>
                  <a:pt x="14584" y="2385"/>
                  <a:pt x="14519" y="2388"/>
                </a:cubicBezTo>
                <a:cubicBezTo>
                  <a:pt x="14489" y="2389"/>
                  <a:pt x="14454" y="2383"/>
                  <a:pt x="14439" y="2374"/>
                </a:cubicBezTo>
                <a:cubicBezTo>
                  <a:pt x="14402" y="2350"/>
                  <a:pt x="14406" y="2389"/>
                  <a:pt x="14450" y="2490"/>
                </a:cubicBezTo>
                <a:cubicBezTo>
                  <a:pt x="14481" y="2560"/>
                  <a:pt x="14493" y="2574"/>
                  <a:pt x="14526" y="2574"/>
                </a:cubicBezTo>
                <a:cubicBezTo>
                  <a:pt x="14574" y="2574"/>
                  <a:pt x="14608" y="2536"/>
                  <a:pt x="14648" y="2440"/>
                </a:cubicBezTo>
                <a:cubicBezTo>
                  <a:pt x="14682" y="2356"/>
                  <a:pt x="14703" y="2275"/>
                  <a:pt x="14721" y="2156"/>
                </a:cubicBezTo>
                <a:cubicBezTo>
                  <a:pt x="14733" y="2071"/>
                  <a:pt x="14733" y="2070"/>
                  <a:pt x="14784" y="2065"/>
                </a:cubicBezTo>
                <a:cubicBezTo>
                  <a:pt x="14878" y="2055"/>
                  <a:pt x="14898" y="2040"/>
                  <a:pt x="14918" y="1966"/>
                </a:cubicBezTo>
                <a:cubicBezTo>
                  <a:pt x="14940" y="1883"/>
                  <a:pt x="14943" y="1723"/>
                  <a:pt x="14923" y="1615"/>
                </a:cubicBezTo>
                <a:cubicBezTo>
                  <a:pt x="14915" y="1573"/>
                  <a:pt x="14907" y="1554"/>
                  <a:pt x="14901" y="1556"/>
                </a:cubicBezTo>
                <a:close/>
                <a:moveTo>
                  <a:pt x="8008" y="1910"/>
                </a:moveTo>
                <a:cubicBezTo>
                  <a:pt x="7996" y="1916"/>
                  <a:pt x="7985" y="1938"/>
                  <a:pt x="7983" y="1970"/>
                </a:cubicBezTo>
                <a:cubicBezTo>
                  <a:pt x="7982" y="1997"/>
                  <a:pt x="7985" y="2034"/>
                  <a:pt x="7991" y="2051"/>
                </a:cubicBezTo>
                <a:cubicBezTo>
                  <a:pt x="8006" y="2091"/>
                  <a:pt x="8024" y="2089"/>
                  <a:pt x="8043" y="2047"/>
                </a:cubicBezTo>
                <a:cubicBezTo>
                  <a:pt x="8061" y="2006"/>
                  <a:pt x="8062" y="1991"/>
                  <a:pt x="8046" y="1942"/>
                </a:cubicBezTo>
                <a:cubicBezTo>
                  <a:pt x="8037" y="1914"/>
                  <a:pt x="8021" y="1905"/>
                  <a:pt x="8008" y="1910"/>
                </a:cubicBezTo>
                <a:close/>
                <a:moveTo>
                  <a:pt x="9700" y="2170"/>
                </a:moveTo>
                <a:lnTo>
                  <a:pt x="9677" y="2237"/>
                </a:lnTo>
                <a:lnTo>
                  <a:pt x="9655" y="2303"/>
                </a:lnTo>
                <a:lnTo>
                  <a:pt x="9682" y="2353"/>
                </a:lnTo>
                <a:cubicBezTo>
                  <a:pt x="9696" y="2379"/>
                  <a:pt x="9711" y="2401"/>
                  <a:pt x="9714" y="2402"/>
                </a:cubicBezTo>
                <a:cubicBezTo>
                  <a:pt x="9720" y="2403"/>
                  <a:pt x="9761" y="2282"/>
                  <a:pt x="9761" y="2265"/>
                </a:cubicBezTo>
                <a:cubicBezTo>
                  <a:pt x="9761" y="2260"/>
                  <a:pt x="9747" y="2236"/>
                  <a:pt x="9730" y="2212"/>
                </a:cubicBezTo>
                <a:lnTo>
                  <a:pt x="9700" y="2170"/>
                </a:lnTo>
                <a:close/>
                <a:moveTo>
                  <a:pt x="15760" y="2170"/>
                </a:moveTo>
                <a:lnTo>
                  <a:pt x="15738" y="2237"/>
                </a:lnTo>
                <a:lnTo>
                  <a:pt x="15717" y="2303"/>
                </a:lnTo>
                <a:lnTo>
                  <a:pt x="15743" y="2353"/>
                </a:lnTo>
                <a:cubicBezTo>
                  <a:pt x="15757" y="2379"/>
                  <a:pt x="15771" y="2401"/>
                  <a:pt x="15774" y="2402"/>
                </a:cubicBezTo>
                <a:cubicBezTo>
                  <a:pt x="15780" y="2403"/>
                  <a:pt x="15821" y="2282"/>
                  <a:pt x="15821" y="2265"/>
                </a:cubicBezTo>
                <a:cubicBezTo>
                  <a:pt x="15821" y="2260"/>
                  <a:pt x="15808" y="2236"/>
                  <a:pt x="15791" y="2212"/>
                </a:cubicBezTo>
                <a:lnTo>
                  <a:pt x="15760" y="2170"/>
                </a:lnTo>
                <a:close/>
                <a:moveTo>
                  <a:pt x="13819" y="2293"/>
                </a:moveTo>
                <a:cubicBezTo>
                  <a:pt x="13804" y="2273"/>
                  <a:pt x="13797" y="2276"/>
                  <a:pt x="13779" y="2328"/>
                </a:cubicBezTo>
                <a:lnTo>
                  <a:pt x="13757" y="2391"/>
                </a:lnTo>
                <a:lnTo>
                  <a:pt x="13782" y="2440"/>
                </a:lnTo>
                <a:cubicBezTo>
                  <a:pt x="13816" y="2502"/>
                  <a:pt x="13818" y="2502"/>
                  <a:pt x="13843" y="2423"/>
                </a:cubicBezTo>
                <a:cubicBezTo>
                  <a:pt x="13865" y="2352"/>
                  <a:pt x="13866" y="2352"/>
                  <a:pt x="13819" y="2293"/>
                </a:cubicBezTo>
                <a:close/>
                <a:moveTo>
                  <a:pt x="11661" y="2465"/>
                </a:moveTo>
                <a:cubicBezTo>
                  <a:pt x="11651" y="2472"/>
                  <a:pt x="11643" y="2495"/>
                  <a:pt x="11633" y="2535"/>
                </a:cubicBezTo>
                <a:cubicBezTo>
                  <a:pt x="11626" y="2567"/>
                  <a:pt x="11629" y="2584"/>
                  <a:pt x="11650" y="2626"/>
                </a:cubicBezTo>
                <a:cubicBezTo>
                  <a:pt x="11665" y="2656"/>
                  <a:pt x="11680" y="2679"/>
                  <a:pt x="11683" y="2679"/>
                </a:cubicBezTo>
                <a:cubicBezTo>
                  <a:pt x="11686" y="2679"/>
                  <a:pt x="11697" y="2646"/>
                  <a:pt x="11708" y="2605"/>
                </a:cubicBezTo>
                <a:lnTo>
                  <a:pt x="11728" y="2535"/>
                </a:lnTo>
                <a:lnTo>
                  <a:pt x="11699" y="2490"/>
                </a:lnTo>
                <a:cubicBezTo>
                  <a:pt x="11683" y="2467"/>
                  <a:pt x="11671" y="2458"/>
                  <a:pt x="11661" y="2465"/>
                </a:cubicBezTo>
                <a:close/>
                <a:moveTo>
                  <a:pt x="15874" y="2788"/>
                </a:moveTo>
                <a:cubicBezTo>
                  <a:pt x="15872" y="2788"/>
                  <a:pt x="15830" y="2831"/>
                  <a:pt x="15780" y="2883"/>
                </a:cubicBezTo>
                <a:cubicBezTo>
                  <a:pt x="15701" y="2966"/>
                  <a:pt x="15678" y="3007"/>
                  <a:pt x="15678" y="3065"/>
                </a:cubicBezTo>
                <a:cubicBezTo>
                  <a:pt x="15678" y="3074"/>
                  <a:pt x="15721" y="3035"/>
                  <a:pt x="15773" y="2978"/>
                </a:cubicBezTo>
                <a:cubicBezTo>
                  <a:pt x="15834" y="2910"/>
                  <a:pt x="15869" y="2858"/>
                  <a:pt x="15872" y="2830"/>
                </a:cubicBezTo>
                <a:cubicBezTo>
                  <a:pt x="15875" y="2807"/>
                  <a:pt x="15875" y="2788"/>
                  <a:pt x="15874" y="2788"/>
                </a:cubicBezTo>
                <a:close/>
                <a:moveTo>
                  <a:pt x="2673" y="2834"/>
                </a:moveTo>
                <a:cubicBezTo>
                  <a:pt x="2657" y="2834"/>
                  <a:pt x="2651" y="2946"/>
                  <a:pt x="2663" y="3013"/>
                </a:cubicBezTo>
                <a:cubicBezTo>
                  <a:pt x="2692" y="3173"/>
                  <a:pt x="2713" y="3348"/>
                  <a:pt x="2718" y="3473"/>
                </a:cubicBezTo>
                <a:cubicBezTo>
                  <a:pt x="2721" y="3547"/>
                  <a:pt x="2725" y="3604"/>
                  <a:pt x="2727" y="3599"/>
                </a:cubicBezTo>
                <a:cubicBezTo>
                  <a:pt x="2729" y="3595"/>
                  <a:pt x="2734" y="3534"/>
                  <a:pt x="2739" y="3462"/>
                </a:cubicBezTo>
                <a:cubicBezTo>
                  <a:pt x="2747" y="3364"/>
                  <a:pt x="2746" y="3293"/>
                  <a:pt x="2735" y="3178"/>
                </a:cubicBezTo>
                <a:cubicBezTo>
                  <a:pt x="2720" y="3018"/>
                  <a:pt x="2687" y="2834"/>
                  <a:pt x="2673" y="2834"/>
                </a:cubicBezTo>
                <a:close/>
                <a:moveTo>
                  <a:pt x="6703" y="2971"/>
                </a:moveTo>
                <a:cubicBezTo>
                  <a:pt x="6687" y="2951"/>
                  <a:pt x="6670" y="2965"/>
                  <a:pt x="6652" y="3009"/>
                </a:cubicBezTo>
                <a:cubicBezTo>
                  <a:pt x="6589" y="3165"/>
                  <a:pt x="6573" y="3435"/>
                  <a:pt x="6621" y="3543"/>
                </a:cubicBezTo>
                <a:cubicBezTo>
                  <a:pt x="6642" y="3590"/>
                  <a:pt x="6695" y="3598"/>
                  <a:pt x="6726" y="3561"/>
                </a:cubicBezTo>
                <a:cubicBezTo>
                  <a:pt x="6772" y="3505"/>
                  <a:pt x="6785" y="3293"/>
                  <a:pt x="6753" y="3132"/>
                </a:cubicBezTo>
                <a:cubicBezTo>
                  <a:pt x="6735" y="3043"/>
                  <a:pt x="6719" y="2991"/>
                  <a:pt x="6703" y="2971"/>
                </a:cubicBezTo>
                <a:close/>
                <a:moveTo>
                  <a:pt x="11754" y="2985"/>
                </a:moveTo>
                <a:cubicBezTo>
                  <a:pt x="11753" y="2985"/>
                  <a:pt x="11711" y="3024"/>
                  <a:pt x="11661" y="3076"/>
                </a:cubicBezTo>
                <a:cubicBezTo>
                  <a:pt x="11582" y="3159"/>
                  <a:pt x="11559" y="3200"/>
                  <a:pt x="11559" y="3259"/>
                </a:cubicBezTo>
                <a:cubicBezTo>
                  <a:pt x="11559" y="3267"/>
                  <a:pt x="11602" y="3228"/>
                  <a:pt x="11653" y="3171"/>
                </a:cubicBezTo>
                <a:cubicBezTo>
                  <a:pt x="11715" y="3103"/>
                  <a:pt x="11748" y="3051"/>
                  <a:pt x="11751" y="3023"/>
                </a:cubicBezTo>
                <a:cubicBezTo>
                  <a:pt x="11754" y="3000"/>
                  <a:pt x="11756" y="2985"/>
                  <a:pt x="11754" y="2985"/>
                </a:cubicBezTo>
                <a:close/>
                <a:moveTo>
                  <a:pt x="2987" y="3115"/>
                </a:moveTo>
                <a:cubicBezTo>
                  <a:pt x="2980" y="3115"/>
                  <a:pt x="2976" y="3133"/>
                  <a:pt x="2968" y="3167"/>
                </a:cubicBezTo>
                <a:cubicBezTo>
                  <a:pt x="2955" y="3220"/>
                  <a:pt x="2955" y="3228"/>
                  <a:pt x="2982" y="3276"/>
                </a:cubicBezTo>
                <a:cubicBezTo>
                  <a:pt x="3017" y="3340"/>
                  <a:pt x="3018" y="3338"/>
                  <a:pt x="3035" y="3269"/>
                </a:cubicBezTo>
                <a:cubicBezTo>
                  <a:pt x="3047" y="3216"/>
                  <a:pt x="3047" y="3212"/>
                  <a:pt x="3021" y="3164"/>
                </a:cubicBezTo>
                <a:cubicBezTo>
                  <a:pt x="3003" y="3132"/>
                  <a:pt x="2993" y="3114"/>
                  <a:pt x="2987" y="3115"/>
                </a:cubicBezTo>
                <a:close/>
                <a:moveTo>
                  <a:pt x="2811" y="4059"/>
                </a:moveTo>
                <a:cubicBezTo>
                  <a:pt x="2791" y="4059"/>
                  <a:pt x="2788" y="4067"/>
                  <a:pt x="2788" y="4115"/>
                </a:cubicBezTo>
                <a:cubicBezTo>
                  <a:pt x="2787" y="4300"/>
                  <a:pt x="2734" y="4469"/>
                  <a:pt x="2651" y="4554"/>
                </a:cubicBezTo>
                <a:lnTo>
                  <a:pt x="2601" y="4607"/>
                </a:lnTo>
                <a:lnTo>
                  <a:pt x="1560" y="4617"/>
                </a:lnTo>
                <a:lnTo>
                  <a:pt x="518" y="4628"/>
                </a:lnTo>
                <a:lnTo>
                  <a:pt x="471" y="4677"/>
                </a:lnTo>
                <a:cubicBezTo>
                  <a:pt x="445" y="4704"/>
                  <a:pt x="410" y="4757"/>
                  <a:pt x="393" y="4793"/>
                </a:cubicBezTo>
                <a:cubicBezTo>
                  <a:pt x="360" y="4865"/>
                  <a:pt x="319" y="5056"/>
                  <a:pt x="309" y="5183"/>
                </a:cubicBezTo>
                <a:cubicBezTo>
                  <a:pt x="304" y="5258"/>
                  <a:pt x="304" y="5264"/>
                  <a:pt x="326" y="5264"/>
                </a:cubicBezTo>
                <a:cubicBezTo>
                  <a:pt x="345" y="5264"/>
                  <a:pt x="353" y="5249"/>
                  <a:pt x="358" y="5204"/>
                </a:cubicBezTo>
                <a:cubicBezTo>
                  <a:pt x="372" y="5056"/>
                  <a:pt x="385" y="4990"/>
                  <a:pt x="421" y="4902"/>
                </a:cubicBezTo>
                <a:cubicBezTo>
                  <a:pt x="490" y="4734"/>
                  <a:pt x="410" y="4744"/>
                  <a:pt x="1510" y="4744"/>
                </a:cubicBezTo>
                <a:cubicBezTo>
                  <a:pt x="2116" y="4744"/>
                  <a:pt x="2522" y="4736"/>
                  <a:pt x="2562" y="4723"/>
                </a:cubicBezTo>
                <a:cubicBezTo>
                  <a:pt x="2651" y="4694"/>
                  <a:pt x="2733" y="4609"/>
                  <a:pt x="2774" y="4502"/>
                </a:cubicBezTo>
                <a:lnTo>
                  <a:pt x="2806" y="4414"/>
                </a:lnTo>
                <a:lnTo>
                  <a:pt x="2847" y="4502"/>
                </a:lnTo>
                <a:cubicBezTo>
                  <a:pt x="2888" y="4593"/>
                  <a:pt x="2935" y="4656"/>
                  <a:pt x="3001" y="4705"/>
                </a:cubicBezTo>
                <a:cubicBezTo>
                  <a:pt x="3031" y="4728"/>
                  <a:pt x="3263" y="4735"/>
                  <a:pt x="4153" y="4744"/>
                </a:cubicBezTo>
                <a:lnTo>
                  <a:pt x="5267" y="4758"/>
                </a:lnTo>
                <a:lnTo>
                  <a:pt x="5306" y="4814"/>
                </a:lnTo>
                <a:cubicBezTo>
                  <a:pt x="5354" y="4885"/>
                  <a:pt x="5395" y="5037"/>
                  <a:pt x="5401" y="5165"/>
                </a:cubicBezTo>
                <a:cubicBezTo>
                  <a:pt x="5406" y="5260"/>
                  <a:pt x="5407" y="5264"/>
                  <a:pt x="5443" y="5264"/>
                </a:cubicBezTo>
                <a:cubicBezTo>
                  <a:pt x="5477" y="5264"/>
                  <a:pt x="5480" y="5258"/>
                  <a:pt x="5480" y="5204"/>
                </a:cubicBezTo>
                <a:cubicBezTo>
                  <a:pt x="5480" y="5122"/>
                  <a:pt x="5519" y="4940"/>
                  <a:pt x="5552" y="4870"/>
                </a:cubicBezTo>
                <a:cubicBezTo>
                  <a:pt x="5610" y="4748"/>
                  <a:pt x="5619" y="4748"/>
                  <a:pt x="6010" y="4747"/>
                </a:cubicBezTo>
                <a:cubicBezTo>
                  <a:pt x="6214" y="4747"/>
                  <a:pt x="6396" y="4736"/>
                  <a:pt x="6431" y="4723"/>
                </a:cubicBezTo>
                <a:cubicBezTo>
                  <a:pt x="6512" y="4693"/>
                  <a:pt x="6589" y="4614"/>
                  <a:pt x="6636" y="4509"/>
                </a:cubicBezTo>
                <a:lnTo>
                  <a:pt x="6674" y="4424"/>
                </a:lnTo>
                <a:lnTo>
                  <a:pt x="6708" y="4502"/>
                </a:lnTo>
                <a:cubicBezTo>
                  <a:pt x="6743" y="4583"/>
                  <a:pt x="6800" y="4660"/>
                  <a:pt x="6863" y="4705"/>
                </a:cubicBezTo>
                <a:cubicBezTo>
                  <a:pt x="6890" y="4725"/>
                  <a:pt x="7023" y="4735"/>
                  <a:pt x="7326" y="4744"/>
                </a:cubicBezTo>
                <a:lnTo>
                  <a:pt x="7750" y="4758"/>
                </a:lnTo>
                <a:lnTo>
                  <a:pt x="7789" y="4814"/>
                </a:lnTo>
                <a:cubicBezTo>
                  <a:pt x="7837" y="4885"/>
                  <a:pt x="7878" y="5037"/>
                  <a:pt x="7884" y="5165"/>
                </a:cubicBezTo>
                <a:cubicBezTo>
                  <a:pt x="7888" y="5248"/>
                  <a:pt x="7892" y="5264"/>
                  <a:pt x="7912" y="5264"/>
                </a:cubicBezTo>
                <a:cubicBezTo>
                  <a:pt x="7930" y="5264"/>
                  <a:pt x="7934" y="5250"/>
                  <a:pt x="7934" y="5200"/>
                </a:cubicBezTo>
                <a:cubicBezTo>
                  <a:pt x="7934" y="5031"/>
                  <a:pt x="7887" y="4827"/>
                  <a:pt x="7828" y="4737"/>
                </a:cubicBezTo>
                <a:cubicBezTo>
                  <a:pt x="7760" y="4633"/>
                  <a:pt x="7753" y="4630"/>
                  <a:pt x="7306" y="4617"/>
                </a:cubicBezTo>
                <a:cubicBezTo>
                  <a:pt x="6890" y="4606"/>
                  <a:pt x="6882" y="4606"/>
                  <a:pt x="6835" y="4558"/>
                </a:cubicBezTo>
                <a:cubicBezTo>
                  <a:pt x="6781" y="4501"/>
                  <a:pt x="6731" y="4401"/>
                  <a:pt x="6717" y="4319"/>
                </a:cubicBezTo>
                <a:cubicBezTo>
                  <a:pt x="6712" y="4288"/>
                  <a:pt x="6705" y="4217"/>
                  <a:pt x="6702" y="4161"/>
                </a:cubicBezTo>
                <a:cubicBezTo>
                  <a:pt x="6696" y="4071"/>
                  <a:pt x="6694" y="4059"/>
                  <a:pt x="6674" y="4059"/>
                </a:cubicBezTo>
                <a:cubicBezTo>
                  <a:pt x="6654" y="4059"/>
                  <a:pt x="6650" y="4067"/>
                  <a:pt x="6650" y="4129"/>
                </a:cubicBezTo>
                <a:cubicBezTo>
                  <a:pt x="6650" y="4302"/>
                  <a:pt x="6596" y="4473"/>
                  <a:pt x="6517" y="4558"/>
                </a:cubicBezTo>
                <a:cubicBezTo>
                  <a:pt x="6476" y="4601"/>
                  <a:pt x="6455" y="4606"/>
                  <a:pt x="6054" y="4617"/>
                </a:cubicBezTo>
                <a:lnTo>
                  <a:pt x="5636" y="4628"/>
                </a:lnTo>
                <a:lnTo>
                  <a:pt x="5580" y="4691"/>
                </a:lnTo>
                <a:cubicBezTo>
                  <a:pt x="5529" y="4750"/>
                  <a:pt x="5490" y="4837"/>
                  <a:pt x="5455" y="4972"/>
                </a:cubicBezTo>
                <a:cubicBezTo>
                  <a:pt x="5446" y="5008"/>
                  <a:pt x="5441" y="5002"/>
                  <a:pt x="5412" y="4902"/>
                </a:cubicBezTo>
                <a:cubicBezTo>
                  <a:pt x="5394" y="4840"/>
                  <a:pt x="5365" y="4764"/>
                  <a:pt x="5347" y="4737"/>
                </a:cubicBezTo>
                <a:cubicBezTo>
                  <a:pt x="5269" y="4621"/>
                  <a:pt x="5330" y="4629"/>
                  <a:pt x="4133" y="4617"/>
                </a:cubicBezTo>
                <a:cubicBezTo>
                  <a:pt x="2880" y="4605"/>
                  <a:pt x="2971" y="4617"/>
                  <a:pt x="2895" y="4438"/>
                </a:cubicBezTo>
                <a:cubicBezTo>
                  <a:pt x="2854" y="4341"/>
                  <a:pt x="2834" y="4245"/>
                  <a:pt x="2834" y="4129"/>
                </a:cubicBezTo>
                <a:cubicBezTo>
                  <a:pt x="2834" y="4067"/>
                  <a:pt x="2832" y="4059"/>
                  <a:pt x="2811" y="4059"/>
                </a:cubicBezTo>
                <a:close/>
                <a:moveTo>
                  <a:pt x="10303" y="4080"/>
                </a:moveTo>
                <a:lnTo>
                  <a:pt x="10303" y="5067"/>
                </a:lnTo>
                <a:lnTo>
                  <a:pt x="10303" y="6057"/>
                </a:lnTo>
                <a:lnTo>
                  <a:pt x="11026" y="6057"/>
                </a:lnTo>
                <a:lnTo>
                  <a:pt x="11748" y="6057"/>
                </a:lnTo>
                <a:lnTo>
                  <a:pt x="11748" y="5067"/>
                </a:lnTo>
                <a:lnTo>
                  <a:pt x="11748" y="4080"/>
                </a:lnTo>
                <a:lnTo>
                  <a:pt x="11026" y="4080"/>
                </a:lnTo>
                <a:lnTo>
                  <a:pt x="10303" y="4080"/>
                </a:lnTo>
                <a:close/>
                <a:moveTo>
                  <a:pt x="13451" y="4080"/>
                </a:moveTo>
                <a:lnTo>
                  <a:pt x="13451" y="5067"/>
                </a:lnTo>
                <a:lnTo>
                  <a:pt x="13451" y="6057"/>
                </a:lnTo>
                <a:lnTo>
                  <a:pt x="15122" y="6057"/>
                </a:lnTo>
                <a:lnTo>
                  <a:pt x="16792" y="6057"/>
                </a:lnTo>
                <a:lnTo>
                  <a:pt x="16792" y="5067"/>
                </a:lnTo>
                <a:lnTo>
                  <a:pt x="16792" y="4080"/>
                </a:lnTo>
                <a:lnTo>
                  <a:pt x="15122" y="4080"/>
                </a:lnTo>
                <a:lnTo>
                  <a:pt x="13451" y="4080"/>
                </a:lnTo>
                <a:close/>
                <a:moveTo>
                  <a:pt x="12886" y="5067"/>
                </a:moveTo>
                <a:cubicBezTo>
                  <a:pt x="12697" y="5067"/>
                  <a:pt x="12691" y="5071"/>
                  <a:pt x="12691" y="5113"/>
                </a:cubicBezTo>
                <a:cubicBezTo>
                  <a:pt x="12691" y="5154"/>
                  <a:pt x="12697" y="5155"/>
                  <a:pt x="12886" y="5155"/>
                </a:cubicBezTo>
                <a:cubicBezTo>
                  <a:pt x="13074" y="5155"/>
                  <a:pt x="13081" y="5154"/>
                  <a:pt x="13081" y="5113"/>
                </a:cubicBezTo>
                <a:cubicBezTo>
                  <a:pt x="13081" y="5071"/>
                  <a:pt x="13074" y="5067"/>
                  <a:pt x="12886" y="5067"/>
                </a:cubicBezTo>
                <a:close/>
                <a:moveTo>
                  <a:pt x="12886" y="5390"/>
                </a:moveTo>
                <a:cubicBezTo>
                  <a:pt x="12729" y="5390"/>
                  <a:pt x="12691" y="5395"/>
                  <a:pt x="12691" y="5418"/>
                </a:cubicBezTo>
                <a:cubicBezTo>
                  <a:pt x="12691" y="5434"/>
                  <a:pt x="12694" y="5456"/>
                  <a:pt x="12698" y="5464"/>
                </a:cubicBezTo>
                <a:cubicBezTo>
                  <a:pt x="12701" y="5472"/>
                  <a:pt x="12788" y="5478"/>
                  <a:pt x="12892" y="5478"/>
                </a:cubicBezTo>
                <a:cubicBezTo>
                  <a:pt x="13074" y="5478"/>
                  <a:pt x="13081" y="5477"/>
                  <a:pt x="13081" y="5436"/>
                </a:cubicBezTo>
                <a:cubicBezTo>
                  <a:pt x="13081" y="5394"/>
                  <a:pt x="13074" y="5390"/>
                  <a:pt x="12886" y="5390"/>
                </a:cubicBezTo>
                <a:close/>
                <a:moveTo>
                  <a:pt x="275" y="5562"/>
                </a:moveTo>
                <a:lnTo>
                  <a:pt x="274" y="12975"/>
                </a:lnTo>
                <a:lnTo>
                  <a:pt x="271" y="20387"/>
                </a:lnTo>
                <a:lnTo>
                  <a:pt x="238" y="20387"/>
                </a:lnTo>
                <a:cubicBezTo>
                  <a:pt x="209" y="20387"/>
                  <a:pt x="204" y="20393"/>
                  <a:pt x="204" y="20440"/>
                </a:cubicBezTo>
                <a:cubicBezTo>
                  <a:pt x="204" y="20487"/>
                  <a:pt x="209" y="20495"/>
                  <a:pt x="238" y="20496"/>
                </a:cubicBezTo>
                <a:lnTo>
                  <a:pt x="271" y="20496"/>
                </a:lnTo>
                <a:lnTo>
                  <a:pt x="271" y="20626"/>
                </a:lnTo>
                <a:lnTo>
                  <a:pt x="271" y="20752"/>
                </a:lnTo>
                <a:lnTo>
                  <a:pt x="236" y="20759"/>
                </a:lnTo>
                <a:lnTo>
                  <a:pt x="201" y="20766"/>
                </a:lnTo>
                <a:lnTo>
                  <a:pt x="198" y="21181"/>
                </a:lnTo>
                <a:cubicBezTo>
                  <a:pt x="196" y="21398"/>
                  <a:pt x="193" y="21518"/>
                  <a:pt x="185" y="21595"/>
                </a:cubicBezTo>
                <a:lnTo>
                  <a:pt x="241" y="21595"/>
                </a:lnTo>
                <a:cubicBezTo>
                  <a:pt x="249" y="21533"/>
                  <a:pt x="254" y="21443"/>
                  <a:pt x="257" y="21290"/>
                </a:cubicBezTo>
                <a:lnTo>
                  <a:pt x="261" y="21012"/>
                </a:lnTo>
                <a:lnTo>
                  <a:pt x="314" y="21012"/>
                </a:lnTo>
                <a:lnTo>
                  <a:pt x="365" y="21012"/>
                </a:lnTo>
                <a:lnTo>
                  <a:pt x="368" y="21219"/>
                </a:lnTo>
                <a:lnTo>
                  <a:pt x="372" y="21430"/>
                </a:lnTo>
                <a:lnTo>
                  <a:pt x="544" y="21433"/>
                </a:lnTo>
                <a:lnTo>
                  <a:pt x="718" y="21440"/>
                </a:lnTo>
                <a:lnTo>
                  <a:pt x="721" y="21542"/>
                </a:lnTo>
                <a:cubicBezTo>
                  <a:pt x="722" y="21571"/>
                  <a:pt x="714" y="21577"/>
                  <a:pt x="713" y="21595"/>
                </a:cubicBezTo>
                <a:lnTo>
                  <a:pt x="776" y="21595"/>
                </a:lnTo>
                <a:cubicBezTo>
                  <a:pt x="779" y="21547"/>
                  <a:pt x="780" y="21473"/>
                  <a:pt x="782" y="21325"/>
                </a:cubicBezTo>
                <a:lnTo>
                  <a:pt x="785" y="21012"/>
                </a:lnTo>
                <a:lnTo>
                  <a:pt x="4369" y="21005"/>
                </a:lnTo>
                <a:lnTo>
                  <a:pt x="7952" y="21002"/>
                </a:lnTo>
                <a:lnTo>
                  <a:pt x="7952" y="13280"/>
                </a:lnTo>
                <a:lnTo>
                  <a:pt x="7952" y="5562"/>
                </a:lnTo>
                <a:lnTo>
                  <a:pt x="4115" y="5562"/>
                </a:lnTo>
                <a:lnTo>
                  <a:pt x="275" y="5562"/>
                </a:lnTo>
                <a:close/>
                <a:moveTo>
                  <a:pt x="8153" y="5615"/>
                </a:moveTo>
                <a:cubicBezTo>
                  <a:pt x="8142" y="5617"/>
                  <a:pt x="8144" y="5635"/>
                  <a:pt x="8144" y="5671"/>
                </a:cubicBezTo>
                <a:cubicBezTo>
                  <a:pt x="8144" y="5727"/>
                  <a:pt x="8147" y="5734"/>
                  <a:pt x="8170" y="5734"/>
                </a:cubicBezTo>
                <a:cubicBezTo>
                  <a:pt x="8242" y="5735"/>
                  <a:pt x="8339" y="5909"/>
                  <a:pt x="8361" y="6078"/>
                </a:cubicBezTo>
                <a:cubicBezTo>
                  <a:pt x="8369" y="6137"/>
                  <a:pt x="8372" y="6808"/>
                  <a:pt x="8372" y="8490"/>
                </a:cubicBezTo>
                <a:cubicBezTo>
                  <a:pt x="8372" y="10986"/>
                  <a:pt x="8371" y="10962"/>
                  <a:pt x="8419" y="11173"/>
                </a:cubicBezTo>
                <a:cubicBezTo>
                  <a:pt x="8429" y="11220"/>
                  <a:pt x="8455" y="11296"/>
                  <a:pt x="8476" y="11342"/>
                </a:cubicBezTo>
                <a:lnTo>
                  <a:pt x="8515" y="11426"/>
                </a:lnTo>
                <a:lnTo>
                  <a:pt x="8484" y="11479"/>
                </a:lnTo>
                <a:cubicBezTo>
                  <a:pt x="8466" y="11509"/>
                  <a:pt x="8440" y="11582"/>
                  <a:pt x="8426" y="11640"/>
                </a:cubicBezTo>
                <a:cubicBezTo>
                  <a:pt x="8370" y="11875"/>
                  <a:pt x="8372" y="11793"/>
                  <a:pt x="8372" y="14277"/>
                </a:cubicBezTo>
                <a:cubicBezTo>
                  <a:pt x="8372" y="15846"/>
                  <a:pt x="8368" y="16580"/>
                  <a:pt x="8361" y="16644"/>
                </a:cubicBezTo>
                <a:cubicBezTo>
                  <a:pt x="8341" y="16820"/>
                  <a:pt x="8270" y="16960"/>
                  <a:pt x="8182" y="16992"/>
                </a:cubicBezTo>
                <a:cubicBezTo>
                  <a:pt x="8145" y="17005"/>
                  <a:pt x="8142" y="17010"/>
                  <a:pt x="8145" y="17072"/>
                </a:cubicBezTo>
                <a:cubicBezTo>
                  <a:pt x="8148" y="17129"/>
                  <a:pt x="8153" y="17144"/>
                  <a:pt x="8184" y="17160"/>
                </a:cubicBezTo>
                <a:cubicBezTo>
                  <a:pt x="8235" y="17187"/>
                  <a:pt x="8317" y="17360"/>
                  <a:pt x="8344" y="17501"/>
                </a:cubicBezTo>
                <a:cubicBezTo>
                  <a:pt x="8362" y="17595"/>
                  <a:pt x="8366" y="17672"/>
                  <a:pt x="8372" y="17957"/>
                </a:cubicBezTo>
                <a:cubicBezTo>
                  <a:pt x="8380" y="18316"/>
                  <a:pt x="8389" y="18466"/>
                  <a:pt x="8415" y="18645"/>
                </a:cubicBezTo>
                <a:cubicBezTo>
                  <a:pt x="8436" y="18784"/>
                  <a:pt x="8480" y="18944"/>
                  <a:pt x="8512" y="18997"/>
                </a:cubicBezTo>
                <a:lnTo>
                  <a:pt x="8537" y="19039"/>
                </a:lnTo>
                <a:lnTo>
                  <a:pt x="8502" y="19112"/>
                </a:lnTo>
                <a:cubicBezTo>
                  <a:pt x="8429" y="19269"/>
                  <a:pt x="8388" y="19562"/>
                  <a:pt x="8372" y="20046"/>
                </a:cubicBezTo>
                <a:cubicBezTo>
                  <a:pt x="8367" y="20198"/>
                  <a:pt x="8357" y="20367"/>
                  <a:pt x="8349" y="20422"/>
                </a:cubicBezTo>
                <a:cubicBezTo>
                  <a:pt x="8321" y="20600"/>
                  <a:pt x="8249" y="20750"/>
                  <a:pt x="8176" y="20784"/>
                </a:cubicBezTo>
                <a:cubicBezTo>
                  <a:pt x="8154" y="20794"/>
                  <a:pt x="8148" y="20810"/>
                  <a:pt x="8145" y="20858"/>
                </a:cubicBezTo>
                <a:cubicBezTo>
                  <a:pt x="8142" y="20915"/>
                  <a:pt x="8143" y="20917"/>
                  <a:pt x="8173" y="20903"/>
                </a:cubicBezTo>
                <a:cubicBezTo>
                  <a:pt x="8225" y="20880"/>
                  <a:pt x="8302" y="20788"/>
                  <a:pt x="8328" y="20717"/>
                </a:cubicBezTo>
                <a:cubicBezTo>
                  <a:pt x="8390" y="20552"/>
                  <a:pt x="8420" y="20332"/>
                  <a:pt x="8425" y="20001"/>
                </a:cubicBezTo>
                <a:cubicBezTo>
                  <a:pt x="8433" y="19470"/>
                  <a:pt x="8506" y="19143"/>
                  <a:pt x="8624" y="19112"/>
                </a:cubicBezTo>
                <a:cubicBezTo>
                  <a:pt x="8663" y="19102"/>
                  <a:pt x="8667" y="19096"/>
                  <a:pt x="8667" y="19042"/>
                </a:cubicBezTo>
                <a:cubicBezTo>
                  <a:pt x="8667" y="18988"/>
                  <a:pt x="8663" y="18982"/>
                  <a:pt x="8624" y="18972"/>
                </a:cubicBezTo>
                <a:cubicBezTo>
                  <a:pt x="8500" y="18941"/>
                  <a:pt x="8433" y="18623"/>
                  <a:pt x="8423" y="18024"/>
                </a:cubicBezTo>
                <a:cubicBezTo>
                  <a:pt x="8416" y="17539"/>
                  <a:pt x="8387" y="17355"/>
                  <a:pt x="8297" y="17174"/>
                </a:cubicBezTo>
                <a:cubicBezTo>
                  <a:pt x="8256" y="17091"/>
                  <a:pt x="8255" y="17081"/>
                  <a:pt x="8271" y="17058"/>
                </a:cubicBezTo>
                <a:cubicBezTo>
                  <a:pt x="8336" y="16969"/>
                  <a:pt x="8363" y="16906"/>
                  <a:pt x="8387" y="16791"/>
                </a:cubicBezTo>
                <a:lnTo>
                  <a:pt x="8414" y="16669"/>
                </a:lnTo>
                <a:lnTo>
                  <a:pt x="8419" y="14291"/>
                </a:lnTo>
                <a:cubicBezTo>
                  <a:pt x="8423" y="12084"/>
                  <a:pt x="8425" y="11910"/>
                  <a:pt x="8440" y="11819"/>
                </a:cubicBezTo>
                <a:cubicBezTo>
                  <a:pt x="8475" y="11615"/>
                  <a:pt x="8553" y="11476"/>
                  <a:pt x="8631" y="11475"/>
                </a:cubicBezTo>
                <a:cubicBezTo>
                  <a:pt x="8663" y="11475"/>
                  <a:pt x="8667" y="11468"/>
                  <a:pt x="8667" y="11423"/>
                </a:cubicBezTo>
                <a:cubicBezTo>
                  <a:pt x="8667" y="11365"/>
                  <a:pt x="8650" y="11345"/>
                  <a:pt x="8607" y="11345"/>
                </a:cubicBezTo>
                <a:cubicBezTo>
                  <a:pt x="8540" y="11345"/>
                  <a:pt x="8469" y="11192"/>
                  <a:pt x="8436" y="10977"/>
                </a:cubicBezTo>
                <a:cubicBezTo>
                  <a:pt x="8427" y="10924"/>
                  <a:pt x="8424" y="10266"/>
                  <a:pt x="8420" y="8476"/>
                </a:cubicBezTo>
                <a:lnTo>
                  <a:pt x="8414" y="6047"/>
                </a:lnTo>
                <a:lnTo>
                  <a:pt x="8386" y="5927"/>
                </a:lnTo>
                <a:cubicBezTo>
                  <a:pt x="8355" y="5798"/>
                  <a:pt x="8291" y="5684"/>
                  <a:pt x="8231" y="5650"/>
                </a:cubicBezTo>
                <a:cubicBezTo>
                  <a:pt x="8185" y="5624"/>
                  <a:pt x="8163" y="5612"/>
                  <a:pt x="8153" y="5615"/>
                </a:cubicBezTo>
                <a:close/>
                <a:moveTo>
                  <a:pt x="10626" y="7799"/>
                </a:moveTo>
                <a:lnTo>
                  <a:pt x="10626" y="8778"/>
                </a:lnTo>
                <a:lnTo>
                  <a:pt x="10626" y="9755"/>
                </a:lnTo>
                <a:lnTo>
                  <a:pt x="11183" y="9755"/>
                </a:lnTo>
                <a:lnTo>
                  <a:pt x="11739" y="9755"/>
                </a:lnTo>
                <a:lnTo>
                  <a:pt x="11739" y="8778"/>
                </a:lnTo>
                <a:lnTo>
                  <a:pt x="11739" y="7799"/>
                </a:lnTo>
                <a:lnTo>
                  <a:pt x="11183" y="7799"/>
                </a:lnTo>
                <a:lnTo>
                  <a:pt x="10626" y="7799"/>
                </a:lnTo>
                <a:close/>
                <a:moveTo>
                  <a:pt x="13984" y="7799"/>
                </a:moveTo>
                <a:lnTo>
                  <a:pt x="13984" y="8778"/>
                </a:lnTo>
                <a:lnTo>
                  <a:pt x="13984" y="9755"/>
                </a:lnTo>
                <a:lnTo>
                  <a:pt x="15387" y="9755"/>
                </a:lnTo>
                <a:lnTo>
                  <a:pt x="16792" y="9755"/>
                </a:lnTo>
                <a:lnTo>
                  <a:pt x="16792" y="8778"/>
                </a:lnTo>
                <a:lnTo>
                  <a:pt x="16792" y="7799"/>
                </a:lnTo>
                <a:lnTo>
                  <a:pt x="15387" y="7799"/>
                </a:lnTo>
                <a:lnTo>
                  <a:pt x="13984" y="7799"/>
                </a:lnTo>
                <a:close/>
                <a:moveTo>
                  <a:pt x="12886" y="8810"/>
                </a:moveTo>
                <a:cubicBezTo>
                  <a:pt x="12697" y="8810"/>
                  <a:pt x="12691" y="8811"/>
                  <a:pt x="12691" y="8852"/>
                </a:cubicBezTo>
                <a:cubicBezTo>
                  <a:pt x="12691" y="8894"/>
                  <a:pt x="12697" y="8894"/>
                  <a:pt x="12886" y="8894"/>
                </a:cubicBezTo>
                <a:cubicBezTo>
                  <a:pt x="13074" y="8894"/>
                  <a:pt x="13081" y="8894"/>
                  <a:pt x="13081" y="8852"/>
                </a:cubicBezTo>
                <a:cubicBezTo>
                  <a:pt x="13081" y="8811"/>
                  <a:pt x="13074" y="8810"/>
                  <a:pt x="12886" y="8810"/>
                </a:cubicBezTo>
                <a:close/>
                <a:moveTo>
                  <a:pt x="12886" y="9133"/>
                </a:moveTo>
                <a:cubicBezTo>
                  <a:pt x="12729" y="9133"/>
                  <a:pt x="12691" y="9138"/>
                  <a:pt x="12691" y="9161"/>
                </a:cubicBezTo>
                <a:cubicBezTo>
                  <a:pt x="12691" y="9177"/>
                  <a:pt x="12694" y="9195"/>
                  <a:pt x="12698" y="9203"/>
                </a:cubicBezTo>
                <a:cubicBezTo>
                  <a:pt x="12701" y="9211"/>
                  <a:pt x="12788" y="9217"/>
                  <a:pt x="12892" y="9217"/>
                </a:cubicBezTo>
                <a:cubicBezTo>
                  <a:pt x="13074" y="9217"/>
                  <a:pt x="13081" y="9217"/>
                  <a:pt x="13081" y="9175"/>
                </a:cubicBezTo>
                <a:cubicBezTo>
                  <a:pt x="13081" y="9134"/>
                  <a:pt x="13074" y="9133"/>
                  <a:pt x="12886" y="9133"/>
                </a:cubicBezTo>
                <a:close/>
                <a:moveTo>
                  <a:pt x="8942" y="11152"/>
                </a:moveTo>
                <a:cubicBezTo>
                  <a:pt x="8927" y="11152"/>
                  <a:pt x="8921" y="11268"/>
                  <a:pt x="8933" y="11335"/>
                </a:cubicBezTo>
                <a:cubicBezTo>
                  <a:pt x="8962" y="11495"/>
                  <a:pt x="8982" y="11670"/>
                  <a:pt x="8987" y="11795"/>
                </a:cubicBezTo>
                <a:cubicBezTo>
                  <a:pt x="8990" y="11869"/>
                  <a:pt x="8995" y="11926"/>
                  <a:pt x="8997" y="11921"/>
                </a:cubicBezTo>
                <a:cubicBezTo>
                  <a:pt x="8999" y="11917"/>
                  <a:pt x="9004" y="11852"/>
                  <a:pt x="9009" y="11781"/>
                </a:cubicBezTo>
                <a:cubicBezTo>
                  <a:pt x="9016" y="11682"/>
                  <a:pt x="9015" y="11615"/>
                  <a:pt x="9004" y="11500"/>
                </a:cubicBezTo>
                <a:cubicBezTo>
                  <a:pt x="8989" y="11340"/>
                  <a:pt x="8956" y="11152"/>
                  <a:pt x="8942" y="11152"/>
                </a:cubicBezTo>
                <a:close/>
                <a:moveTo>
                  <a:pt x="14127" y="11391"/>
                </a:moveTo>
                <a:lnTo>
                  <a:pt x="14127" y="12378"/>
                </a:lnTo>
                <a:lnTo>
                  <a:pt x="14127" y="13368"/>
                </a:lnTo>
                <a:lnTo>
                  <a:pt x="15459" y="13368"/>
                </a:lnTo>
                <a:lnTo>
                  <a:pt x="16792" y="13368"/>
                </a:lnTo>
                <a:lnTo>
                  <a:pt x="16792" y="12378"/>
                </a:lnTo>
                <a:lnTo>
                  <a:pt x="16792" y="11391"/>
                </a:lnTo>
                <a:lnTo>
                  <a:pt x="15459" y="11391"/>
                </a:lnTo>
                <a:lnTo>
                  <a:pt x="14127" y="11391"/>
                </a:lnTo>
                <a:close/>
                <a:moveTo>
                  <a:pt x="9265" y="11437"/>
                </a:moveTo>
                <a:cubicBezTo>
                  <a:pt x="9259" y="11437"/>
                  <a:pt x="9255" y="11455"/>
                  <a:pt x="9247" y="11489"/>
                </a:cubicBezTo>
                <a:cubicBezTo>
                  <a:pt x="9234" y="11542"/>
                  <a:pt x="9234" y="11546"/>
                  <a:pt x="9261" y="11595"/>
                </a:cubicBezTo>
                <a:cubicBezTo>
                  <a:pt x="9296" y="11658"/>
                  <a:pt x="9297" y="11660"/>
                  <a:pt x="9314" y="11591"/>
                </a:cubicBezTo>
                <a:cubicBezTo>
                  <a:pt x="9326" y="11538"/>
                  <a:pt x="9326" y="11530"/>
                  <a:pt x="9300" y="11482"/>
                </a:cubicBezTo>
                <a:cubicBezTo>
                  <a:pt x="9282" y="11450"/>
                  <a:pt x="9272" y="11436"/>
                  <a:pt x="9265" y="11437"/>
                </a:cubicBezTo>
                <a:close/>
                <a:moveTo>
                  <a:pt x="10626" y="11496"/>
                </a:moveTo>
                <a:lnTo>
                  <a:pt x="10626" y="12486"/>
                </a:lnTo>
                <a:lnTo>
                  <a:pt x="10626" y="13477"/>
                </a:lnTo>
                <a:lnTo>
                  <a:pt x="11187" y="13477"/>
                </a:lnTo>
                <a:lnTo>
                  <a:pt x="11748" y="13477"/>
                </a:lnTo>
                <a:lnTo>
                  <a:pt x="11748" y="12486"/>
                </a:lnTo>
                <a:lnTo>
                  <a:pt x="11748" y="11496"/>
                </a:lnTo>
                <a:lnTo>
                  <a:pt x="11187" y="11496"/>
                </a:lnTo>
                <a:lnTo>
                  <a:pt x="10626" y="11496"/>
                </a:lnTo>
                <a:close/>
                <a:moveTo>
                  <a:pt x="12886" y="12550"/>
                </a:moveTo>
                <a:cubicBezTo>
                  <a:pt x="12697" y="12550"/>
                  <a:pt x="12691" y="12550"/>
                  <a:pt x="12691" y="12592"/>
                </a:cubicBezTo>
                <a:cubicBezTo>
                  <a:pt x="12691" y="12633"/>
                  <a:pt x="12697" y="12637"/>
                  <a:pt x="12886" y="12637"/>
                </a:cubicBezTo>
                <a:cubicBezTo>
                  <a:pt x="13074" y="12637"/>
                  <a:pt x="13081" y="12633"/>
                  <a:pt x="13081" y="12592"/>
                </a:cubicBezTo>
                <a:cubicBezTo>
                  <a:pt x="13081" y="12550"/>
                  <a:pt x="13074" y="12550"/>
                  <a:pt x="12886" y="12550"/>
                </a:cubicBezTo>
                <a:close/>
                <a:moveTo>
                  <a:pt x="12886" y="12873"/>
                </a:moveTo>
                <a:cubicBezTo>
                  <a:pt x="12729" y="12873"/>
                  <a:pt x="12691" y="12878"/>
                  <a:pt x="12691" y="12901"/>
                </a:cubicBezTo>
                <a:cubicBezTo>
                  <a:pt x="12691" y="12917"/>
                  <a:pt x="12694" y="12935"/>
                  <a:pt x="12698" y="12943"/>
                </a:cubicBezTo>
                <a:cubicBezTo>
                  <a:pt x="12701" y="12951"/>
                  <a:pt x="12788" y="12960"/>
                  <a:pt x="12892" y="12960"/>
                </a:cubicBezTo>
                <a:cubicBezTo>
                  <a:pt x="13074" y="12960"/>
                  <a:pt x="13081" y="12956"/>
                  <a:pt x="13081" y="12915"/>
                </a:cubicBezTo>
                <a:cubicBezTo>
                  <a:pt x="13081" y="12873"/>
                  <a:pt x="13074" y="12873"/>
                  <a:pt x="12886" y="12873"/>
                </a:cubicBezTo>
                <a:close/>
                <a:moveTo>
                  <a:pt x="14547" y="15215"/>
                </a:moveTo>
                <a:lnTo>
                  <a:pt x="14547" y="16205"/>
                </a:lnTo>
                <a:lnTo>
                  <a:pt x="14547" y="17195"/>
                </a:lnTo>
                <a:lnTo>
                  <a:pt x="15668" y="17195"/>
                </a:lnTo>
                <a:lnTo>
                  <a:pt x="16792" y="17195"/>
                </a:lnTo>
                <a:lnTo>
                  <a:pt x="16792" y="16205"/>
                </a:lnTo>
                <a:lnTo>
                  <a:pt x="16792" y="15215"/>
                </a:lnTo>
                <a:lnTo>
                  <a:pt x="15668" y="15215"/>
                </a:lnTo>
                <a:lnTo>
                  <a:pt x="14547" y="15215"/>
                </a:lnTo>
                <a:close/>
                <a:moveTo>
                  <a:pt x="10675" y="15433"/>
                </a:moveTo>
                <a:lnTo>
                  <a:pt x="10675" y="16345"/>
                </a:lnTo>
                <a:lnTo>
                  <a:pt x="10675" y="17258"/>
                </a:lnTo>
                <a:lnTo>
                  <a:pt x="11206" y="17258"/>
                </a:lnTo>
                <a:lnTo>
                  <a:pt x="11739" y="17258"/>
                </a:lnTo>
                <a:lnTo>
                  <a:pt x="11739" y="16345"/>
                </a:lnTo>
                <a:lnTo>
                  <a:pt x="11739" y="15433"/>
                </a:lnTo>
                <a:lnTo>
                  <a:pt x="11206" y="15433"/>
                </a:lnTo>
                <a:lnTo>
                  <a:pt x="10675" y="15433"/>
                </a:lnTo>
                <a:close/>
                <a:moveTo>
                  <a:pt x="12177" y="15970"/>
                </a:moveTo>
                <a:cubicBezTo>
                  <a:pt x="12161" y="15970"/>
                  <a:pt x="12158" y="15987"/>
                  <a:pt x="12155" y="16156"/>
                </a:cubicBezTo>
                <a:lnTo>
                  <a:pt x="12154" y="16345"/>
                </a:lnTo>
                <a:lnTo>
                  <a:pt x="12070" y="16352"/>
                </a:lnTo>
                <a:cubicBezTo>
                  <a:pt x="11995" y="16358"/>
                  <a:pt x="11988" y="16361"/>
                  <a:pt x="11988" y="16398"/>
                </a:cubicBezTo>
                <a:cubicBezTo>
                  <a:pt x="11988" y="16435"/>
                  <a:pt x="11995" y="16442"/>
                  <a:pt x="12070" y="16447"/>
                </a:cubicBezTo>
                <a:lnTo>
                  <a:pt x="12154" y="16454"/>
                </a:lnTo>
                <a:lnTo>
                  <a:pt x="12155" y="16626"/>
                </a:lnTo>
                <a:cubicBezTo>
                  <a:pt x="12157" y="16721"/>
                  <a:pt x="12161" y="16808"/>
                  <a:pt x="12163" y="16823"/>
                </a:cubicBezTo>
                <a:cubicBezTo>
                  <a:pt x="12165" y="16838"/>
                  <a:pt x="12174" y="16851"/>
                  <a:pt x="12182" y="16851"/>
                </a:cubicBezTo>
                <a:cubicBezTo>
                  <a:pt x="12194" y="16851"/>
                  <a:pt x="12196" y="16818"/>
                  <a:pt x="12196" y="16672"/>
                </a:cubicBezTo>
                <a:cubicBezTo>
                  <a:pt x="12196" y="16562"/>
                  <a:pt x="12201" y="16484"/>
                  <a:pt x="12208" y="16468"/>
                </a:cubicBezTo>
                <a:cubicBezTo>
                  <a:pt x="12215" y="16452"/>
                  <a:pt x="12250" y="16440"/>
                  <a:pt x="12298" y="16440"/>
                </a:cubicBezTo>
                <a:cubicBezTo>
                  <a:pt x="12370" y="16440"/>
                  <a:pt x="12378" y="16437"/>
                  <a:pt x="12378" y="16398"/>
                </a:cubicBezTo>
                <a:cubicBezTo>
                  <a:pt x="12378" y="16360"/>
                  <a:pt x="12369" y="16358"/>
                  <a:pt x="12289" y="16352"/>
                </a:cubicBezTo>
                <a:lnTo>
                  <a:pt x="12200" y="16345"/>
                </a:lnTo>
                <a:lnTo>
                  <a:pt x="12199" y="16156"/>
                </a:lnTo>
                <a:cubicBezTo>
                  <a:pt x="12196" y="15987"/>
                  <a:pt x="12194" y="15970"/>
                  <a:pt x="12177" y="15970"/>
                </a:cubicBezTo>
                <a:close/>
                <a:moveTo>
                  <a:pt x="118" y="16293"/>
                </a:moveTo>
                <a:cubicBezTo>
                  <a:pt x="27" y="16293"/>
                  <a:pt x="-4" y="16549"/>
                  <a:pt x="76" y="16640"/>
                </a:cubicBezTo>
                <a:cubicBezTo>
                  <a:pt x="153" y="16727"/>
                  <a:pt x="226" y="16557"/>
                  <a:pt x="187" y="16384"/>
                </a:cubicBezTo>
                <a:cubicBezTo>
                  <a:pt x="171" y="16315"/>
                  <a:pt x="154" y="16293"/>
                  <a:pt x="118" y="16293"/>
                </a:cubicBezTo>
                <a:close/>
                <a:moveTo>
                  <a:pt x="12886" y="16293"/>
                </a:moveTo>
                <a:cubicBezTo>
                  <a:pt x="12697" y="16293"/>
                  <a:pt x="12691" y="16293"/>
                  <a:pt x="12691" y="16335"/>
                </a:cubicBezTo>
                <a:cubicBezTo>
                  <a:pt x="12691" y="16377"/>
                  <a:pt x="12697" y="16377"/>
                  <a:pt x="12886" y="16377"/>
                </a:cubicBezTo>
                <a:cubicBezTo>
                  <a:pt x="13074" y="16377"/>
                  <a:pt x="13081" y="16377"/>
                  <a:pt x="13081" y="16335"/>
                </a:cubicBezTo>
                <a:cubicBezTo>
                  <a:pt x="13081" y="16293"/>
                  <a:pt x="13074" y="16293"/>
                  <a:pt x="12886" y="16293"/>
                </a:cubicBezTo>
                <a:close/>
                <a:moveTo>
                  <a:pt x="12886" y="16612"/>
                </a:moveTo>
                <a:cubicBezTo>
                  <a:pt x="12729" y="16612"/>
                  <a:pt x="12691" y="16621"/>
                  <a:pt x="12691" y="16644"/>
                </a:cubicBezTo>
                <a:cubicBezTo>
                  <a:pt x="12691" y="16660"/>
                  <a:pt x="12694" y="16678"/>
                  <a:pt x="12698" y="16686"/>
                </a:cubicBezTo>
                <a:cubicBezTo>
                  <a:pt x="12701" y="16694"/>
                  <a:pt x="12788" y="16700"/>
                  <a:pt x="12892" y="16700"/>
                </a:cubicBezTo>
                <a:cubicBezTo>
                  <a:pt x="13074" y="16700"/>
                  <a:pt x="13081" y="16700"/>
                  <a:pt x="13081" y="16658"/>
                </a:cubicBezTo>
                <a:cubicBezTo>
                  <a:pt x="13081" y="16616"/>
                  <a:pt x="13074" y="16612"/>
                  <a:pt x="12886" y="16612"/>
                </a:cubicBezTo>
                <a:close/>
                <a:moveTo>
                  <a:pt x="149" y="17413"/>
                </a:moveTo>
                <a:cubicBezTo>
                  <a:pt x="139" y="17410"/>
                  <a:pt x="127" y="17417"/>
                  <a:pt x="110" y="17434"/>
                </a:cubicBezTo>
                <a:cubicBezTo>
                  <a:pt x="66" y="17480"/>
                  <a:pt x="57" y="17604"/>
                  <a:pt x="92" y="17694"/>
                </a:cubicBezTo>
                <a:cubicBezTo>
                  <a:pt x="112" y="17745"/>
                  <a:pt x="166" y="17744"/>
                  <a:pt x="190" y="17690"/>
                </a:cubicBezTo>
                <a:cubicBezTo>
                  <a:pt x="218" y="17626"/>
                  <a:pt x="215" y="17511"/>
                  <a:pt x="184" y="17455"/>
                </a:cubicBezTo>
                <a:cubicBezTo>
                  <a:pt x="169" y="17430"/>
                  <a:pt x="160" y="17416"/>
                  <a:pt x="149" y="17413"/>
                </a:cubicBezTo>
                <a:close/>
                <a:moveTo>
                  <a:pt x="11392" y="17838"/>
                </a:moveTo>
                <a:cubicBezTo>
                  <a:pt x="10348" y="17838"/>
                  <a:pt x="10341" y="17841"/>
                  <a:pt x="10341" y="17883"/>
                </a:cubicBezTo>
                <a:cubicBezTo>
                  <a:pt x="10341" y="17926"/>
                  <a:pt x="10348" y="17926"/>
                  <a:pt x="11392" y="17926"/>
                </a:cubicBezTo>
                <a:cubicBezTo>
                  <a:pt x="12437" y="17926"/>
                  <a:pt x="12443" y="17926"/>
                  <a:pt x="12443" y="17883"/>
                </a:cubicBezTo>
                <a:cubicBezTo>
                  <a:pt x="12443" y="17841"/>
                  <a:pt x="12437" y="17838"/>
                  <a:pt x="11392" y="17838"/>
                </a:cubicBezTo>
                <a:close/>
                <a:moveTo>
                  <a:pt x="9062" y="18667"/>
                </a:moveTo>
                <a:cubicBezTo>
                  <a:pt x="9058" y="18668"/>
                  <a:pt x="9051" y="18682"/>
                  <a:pt x="9037" y="18709"/>
                </a:cubicBezTo>
                <a:cubicBezTo>
                  <a:pt x="8996" y="18786"/>
                  <a:pt x="8953" y="18781"/>
                  <a:pt x="8911" y="18698"/>
                </a:cubicBezTo>
                <a:cubicBezTo>
                  <a:pt x="8882" y="18641"/>
                  <a:pt x="8878" y="18641"/>
                  <a:pt x="8872" y="18674"/>
                </a:cubicBezTo>
                <a:cubicBezTo>
                  <a:pt x="8868" y="18697"/>
                  <a:pt x="8882" y="18779"/>
                  <a:pt x="8910" y="18902"/>
                </a:cubicBezTo>
                <a:cubicBezTo>
                  <a:pt x="8938" y="19029"/>
                  <a:pt x="8956" y="19150"/>
                  <a:pt x="8964" y="19249"/>
                </a:cubicBezTo>
                <a:lnTo>
                  <a:pt x="8976" y="19397"/>
                </a:lnTo>
                <a:lnTo>
                  <a:pt x="8979" y="19249"/>
                </a:lnTo>
                <a:cubicBezTo>
                  <a:pt x="8981" y="19167"/>
                  <a:pt x="8976" y="19061"/>
                  <a:pt x="8970" y="19014"/>
                </a:cubicBezTo>
                <a:cubicBezTo>
                  <a:pt x="8960" y="18940"/>
                  <a:pt x="8961" y="18923"/>
                  <a:pt x="8976" y="18898"/>
                </a:cubicBezTo>
                <a:cubicBezTo>
                  <a:pt x="8986" y="18883"/>
                  <a:pt x="8999" y="18870"/>
                  <a:pt x="9006" y="18870"/>
                </a:cubicBezTo>
                <a:cubicBezTo>
                  <a:pt x="9023" y="18870"/>
                  <a:pt x="9066" y="18744"/>
                  <a:pt x="9066" y="18695"/>
                </a:cubicBezTo>
                <a:cubicBezTo>
                  <a:pt x="9066" y="18674"/>
                  <a:pt x="9066" y="18665"/>
                  <a:pt x="9062" y="18667"/>
                </a:cubicBezTo>
                <a:close/>
                <a:moveTo>
                  <a:pt x="10327" y="19404"/>
                </a:moveTo>
                <a:cubicBezTo>
                  <a:pt x="10321" y="19407"/>
                  <a:pt x="10311" y="19446"/>
                  <a:pt x="10303" y="19492"/>
                </a:cubicBezTo>
                <a:cubicBezTo>
                  <a:pt x="10290" y="19573"/>
                  <a:pt x="10291" y="19583"/>
                  <a:pt x="10325" y="19727"/>
                </a:cubicBezTo>
                <a:cubicBezTo>
                  <a:pt x="10376" y="19946"/>
                  <a:pt x="10416" y="20237"/>
                  <a:pt x="10429" y="20482"/>
                </a:cubicBezTo>
                <a:cubicBezTo>
                  <a:pt x="10443" y="20745"/>
                  <a:pt x="10458" y="20707"/>
                  <a:pt x="10457" y="20408"/>
                </a:cubicBezTo>
                <a:cubicBezTo>
                  <a:pt x="10457" y="20097"/>
                  <a:pt x="10419" y="19740"/>
                  <a:pt x="10362" y="19506"/>
                </a:cubicBezTo>
                <a:cubicBezTo>
                  <a:pt x="10348" y="19447"/>
                  <a:pt x="10332" y="19401"/>
                  <a:pt x="10327" y="19404"/>
                </a:cubicBezTo>
                <a:close/>
                <a:moveTo>
                  <a:pt x="10905" y="19446"/>
                </a:moveTo>
                <a:cubicBezTo>
                  <a:pt x="10902" y="19436"/>
                  <a:pt x="10881" y="19555"/>
                  <a:pt x="10858" y="19713"/>
                </a:cubicBezTo>
                <a:cubicBezTo>
                  <a:pt x="10814" y="20014"/>
                  <a:pt x="10745" y="20359"/>
                  <a:pt x="10712" y="20454"/>
                </a:cubicBezTo>
                <a:cubicBezTo>
                  <a:pt x="10693" y="20508"/>
                  <a:pt x="10687" y="20611"/>
                  <a:pt x="10699" y="20640"/>
                </a:cubicBezTo>
                <a:cubicBezTo>
                  <a:pt x="10703" y="20648"/>
                  <a:pt x="10710" y="20645"/>
                  <a:pt x="10717" y="20633"/>
                </a:cubicBezTo>
                <a:cubicBezTo>
                  <a:pt x="10738" y="20593"/>
                  <a:pt x="10824" y="20188"/>
                  <a:pt x="10846" y="20029"/>
                </a:cubicBezTo>
                <a:cubicBezTo>
                  <a:pt x="10878" y="19782"/>
                  <a:pt x="10891" y="19768"/>
                  <a:pt x="10917" y="19952"/>
                </a:cubicBezTo>
                <a:cubicBezTo>
                  <a:pt x="10947" y="20161"/>
                  <a:pt x="10998" y="20424"/>
                  <a:pt x="11032" y="20545"/>
                </a:cubicBezTo>
                <a:cubicBezTo>
                  <a:pt x="11064" y="20657"/>
                  <a:pt x="11066" y="20663"/>
                  <a:pt x="11079" y="20626"/>
                </a:cubicBezTo>
                <a:cubicBezTo>
                  <a:pt x="11107" y="20539"/>
                  <a:pt x="11105" y="20452"/>
                  <a:pt x="11074" y="20348"/>
                </a:cubicBezTo>
                <a:cubicBezTo>
                  <a:pt x="11028" y="20197"/>
                  <a:pt x="10971" y="19913"/>
                  <a:pt x="10939" y="19678"/>
                </a:cubicBezTo>
                <a:cubicBezTo>
                  <a:pt x="10923" y="19560"/>
                  <a:pt x="10907" y="19456"/>
                  <a:pt x="10905" y="19446"/>
                </a:cubicBezTo>
                <a:close/>
                <a:moveTo>
                  <a:pt x="11383" y="19797"/>
                </a:moveTo>
                <a:lnTo>
                  <a:pt x="11361" y="19952"/>
                </a:lnTo>
                <a:cubicBezTo>
                  <a:pt x="11350" y="20038"/>
                  <a:pt x="11340" y="20115"/>
                  <a:pt x="11340" y="20124"/>
                </a:cubicBezTo>
                <a:cubicBezTo>
                  <a:pt x="11340" y="20132"/>
                  <a:pt x="11362" y="20179"/>
                  <a:pt x="11389" y="20226"/>
                </a:cubicBezTo>
                <a:cubicBezTo>
                  <a:pt x="11417" y="20273"/>
                  <a:pt x="11443" y="20309"/>
                  <a:pt x="11445" y="20310"/>
                </a:cubicBezTo>
                <a:cubicBezTo>
                  <a:pt x="11448" y="20311"/>
                  <a:pt x="11459" y="20238"/>
                  <a:pt x="11470" y="20148"/>
                </a:cubicBezTo>
                <a:lnTo>
                  <a:pt x="11490" y="19987"/>
                </a:lnTo>
                <a:lnTo>
                  <a:pt x="11436" y="19892"/>
                </a:lnTo>
                <a:lnTo>
                  <a:pt x="11383" y="19797"/>
                </a:lnTo>
                <a:close/>
                <a:moveTo>
                  <a:pt x="0" y="20377"/>
                </a:moveTo>
                <a:lnTo>
                  <a:pt x="0" y="20903"/>
                </a:lnTo>
                <a:lnTo>
                  <a:pt x="0" y="21430"/>
                </a:lnTo>
                <a:lnTo>
                  <a:pt x="28" y="21430"/>
                </a:lnTo>
                <a:lnTo>
                  <a:pt x="56" y="21430"/>
                </a:lnTo>
                <a:lnTo>
                  <a:pt x="56" y="20903"/>
                </a:lnTo>
                <a:lnTo>
                  <a:pt x="56" y="20377"/>
                </a:lnTo>
                <a:lnTo>
                  <a:pt x="28" y="20377"/>
                </a:lnTo>
                <a:lnTo>
                  <a:pt x="0" y="2037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720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16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9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21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0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22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4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41" name="IMG_4113.png" descr="IMG_4113.png"/>
          <p:cNvPicPr>
            <a:picLocks noChangeAspect="1"/>
          </p:cNvPicPr>
          <p:nvPr/>
        </p:nvPicPr>
        <p:blipFill>
          <a:blip r:embed="rId3">
            <a:extLst/>
          </a:blip>
          <a:srcRect l="46650" t="8925" r="28753" b="87220"/>
          <a:stretch>
            <a:fillRect/>
          </a:stretch>
        </p:blipFill>
        <p:spPr>
          <a:xfrm>
            <a:off x="3601115" y="496510"/>
            <a:ext cx="2301358" cy="516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448" fill="norm" stroke="1" extrusionOk="0">
                <a:moveTo>
                  <a:pt x="20951" y="0"/>
                </a:moveTo>
                <a:cubicBezTo>
                  <a:pt x="20949" y="13"/>
                  <a:pt x="20930" y="55"/>
                  <a:pt x="20929" y="66"/>
                </a:cubicBezTo>
                <a:cubicBezTo>
                  <a:pt x="20896" y="446"/>
                  <a:pt x="20952" y="385"/>
                  <a:pt x="21133" y="0"/>
                </a:cubicBezTo>
                <a:lnTo>
                  <a:pt x="20951" y="0"/>
                </a:lnTo>
                <a:close/>
                <a:moveTo>
                  <a:pt x="21222" y="2539"/>
                </a:moveTo>
                <a:cubicBezTo>
                  <a:pt x="20998" y="2548"/>
                  <a:pt x="20892" y="3421"/>
                  <a:pt x="20966" y="4650"/>
                </a:cubicBezTo>
                <a:cubicBezTo>
                  <a:pt x="21020" y="5549"/>
                  <a:pt x="21023" y="5543"/>
                  <a:pt x="21129" y="5112"/>
                </a:cubicBezTo>
                <a:cubicBezTo>
                  <a:pt x="21188" y="4872"/>
                  <a:pt x="21286" y="4618"/>
                  <a:pt x="21348" y="4534"/>
                </a:cubicBezTo>
                <a:cubicBezTo>
                  <a:pt x="21556" y="4254"/>
                  <a:pt x="21532" y="3772"/>
                  <a:pt x="21311" y="3792"/>
                </a:cubicBezTo>
                <a:cubicBezTo>
                  <a:pt x="21093" y="3812"/>
                  <a:pt x="21001" y="3405"/>
                  <a:pt x="21196" y="3281"/>
                </a:cubicBezTo>
                <a:cubicBezTo>
                  <a:pt x="21334" y="3194"/>
                  <a:pt x="21357" y="2534"/>
                  <a:pt x="21222" y="2539"/>
                </a:cubicBezTo>
                <a:close/>
                <a:moveTo>
                  <a:pt x="16737" y="2671"/>
                </a:moveTo>
                <a:cubicBezTo>
                  <a:pt x="16636" y="2844"/>
                  <a:pt x="16537" y="3898"/>
                  <a:pt x="16574" y="4419"/>
                </a:cubicBezTo>
                <a:cubicBezTo>
                  <a:pt x="16619" y="5047"/>
                  <a:pt x="16890" y="5012"/>
                  <a:pt x="16967" y="4370"/>
                </a:cubicBezTo>
                <a:cubicBezTo>
                  <a:pt x="17079" y="3441"/>
                  <a:pt x="16930" y="2342"/>
                  <a:pt x="16737" y="2671"/>
                </a:cubicBezTo>
                <a:close/>
                <a:moveTo>
                  <a:pt x="20139" y="4534"/>
                </a:moveTo>
                <a:cubicBezTo>
                  <a:pt x="20035" y="4713"/>
                  <a:pt x="19935" y="5906"/>
                  <a:pt x="19976" y="6480"/>
                </a:cubicBezTo>
                <a:cubicBezTo>
                  <a:pt x="20028" y="7202"/>
                  <a:pt x="20304" y="7146"/>
                  <a:pt x="20380" y="6398"/>
                </a:cubicBezTo>
                <a:cubicBezTo>
                  <a:pt x="20488" y="5343"/>
                  <a:pt x="20339" y="4193"/>
                  <a:pt x="20139" y="4534"/>
                </a:cubicBezTo>
                <a:close/>
                <a:moveTo>
                  <a:pt x="12460" y="5029"/>
                </a:moveTo>
                <a:cubicBezTo>
                  <a:pt x="12462" y="4723"/>
                  <a:pt x="11741" y="6445"/>
                  <a:pt x="11708" y="6826"/>
                </a:cubicBezTo>
                <a:cubicBezTo>
                  <a:pt x="11666" y="7313"/>
                  <a:pt x="11681" y="7303"/>
                  <a:pt x="12056" y="6464"/>
                </a:cubicBezTo>
                <a:cubicBezTo>
                  <a:pt x="12365" y="5774"/>
                  <a:pt x="12458" y="5438"/>
                  <a:pt x="12460" y="5029"/>
                </a:cubicBezTo>
                <a:close/>
                <a:moveTo>
                  <a:pt x="14243" y="5095"/>
                </a:moveTo>
                <a:cubicBezTo>
                  <a:pt x="14221" y="5095"/>
                  <a:pt x="14172" y="5262"/>
                  <a:pt x="14135" y="5458"/>
                </a:cubicBezTo>
                <a:cubicBezTo>
                  <a:pt x="14082" y="5743"/>
                  <a:pt x="14082" y="6375"/>
                  <a:pt x="14132" y="8657"/>
                </a:cubicBezTo>
                <a:cubicBezTo>
                  <a:pt x="14220" y="12674"/>
                  <a:pt x="14241" y="13214"/>
                  <a:pt x="14328" y="13603"/>
                </a:cubicBezTo>
                <a:cubicBezTo>
                  <a:pt x="14382" y="13842"/>
                  <a:pt x="14518" y="13950"/>
                  <a:pt x="14769" y="13950"/>
                </a:cubicBezTo>
                <a:cubicBezTo>
                  <a:pt x="15123" y="13950"/>
                  <a:pt x="15135" y="13929"/>
                  <a:pt x="15236" y="13191"/>
                </a:cubicBezTo>
                <a:cubicBezTo>
                  <a:pt x="15362" y="12275"/>
                  <a:pt x="15366" y="11863"/>
                  <a:pt x="15258" y="10734"/>
                </a:cubicBezTo>
                <a:lnTo>
                  <a:pt x="15177" y="9877"/>
                </a:lnTo>
                <a:lnTo>
                  <a:pt x="15099" y="10536"/>
                </a:lnTo>
                <a:cubicBezTo>
                  <a:pt x="15028" y="11135"/>
                  <a:pt x="15029" y="11245"/>
                  <a:pt x="15110" y="11641"/>
                </a:cubicBezTo>
                <a:cubicBezTo>
                  <a:pt x="15195" y="12057"/>
                  <a:pt x="15191" y="12088"/>
                  <a:pt x="15062" y="12350"/>
                </a:cubicBezTo>
                <a:cubicBezTo>
                  <a:pt x="14862" y="12756"/>
                  <a:pt x="14500" y="12363"/>
                  <a:pt x="14421" y="11658"/>
                </a:cubicBezTo>
                <a:cubicBezTo>
                  <a:pt x="14387" y="11356"/>
                  <a:pt x="14341" y="9749"/>
                  <a:pt x="14321" y="8096"/>
                </a:cubicBezTo>
                <a:cubicBezTo>
                  <a:pt x="14300" y="6443"/>
                  <a:pt x="14265" y="5095"/>
                  <a:pt x="14243" y="5095"/>
                </a:cubicBezTo>
                <a:close/>
                <a:moveTo>
                  <a:pt x="21351" y="5293"/>
                </a:moveTo>
                <a:lnTo>
                  <a:pt x="21244" y="5771"/>
                </a:lnTo>
                <a:cubicBezTo>
                  <a:pt x="21140" y="6234"/>
                  <a:pt x="21139" y="6331"/>
                  <a:pt x="21199" y="9217"/>
                </a:cubicBezTo>
                <a:cubicBezTo>
                  <a:pt x="21234" y="10856"/>
                  <a:pt x="21263" y="12595"/>
                  <a:pt x="21262" y="13076"/>
                </a:cubicBezTo>
                <a:cubicBezTo>
                  <a:pt x="21262" y="14113"/>
                  <a:pt x="21295" y="14184"/>
                  <a:pt x="21370" y="13307"/>
                </a:cubicBezTo>
                <a:cubicBezTo>
                  <a:pt x="21433" y="12569"/>
                  <a:pt x="21440" y="10848"/>
                  <a:pt x="21388" y="7585"/>
                </a:cubicBezTo>
                <a:lnTo>
                  <a:pt x="21351" y="5293"/>
                </a:lnTo>
                <a:close/>
                <a:moveTo>
                  <a:pt x="10066" y="5441"/>
                </a:moveTo>
                <a:lnTo>
                  <a:pt x="9907" y="6200"/>
                </a:lnTo>
                <a:cubicBezTo>
                  <a:pt x="9707" y="7145"/>
                  <a:pt x="9573" y="7162"/>
                  <a:pt x="9358" y="6249"/>
                </a:cubicBezTo>
                <a:cubicBezTo>
                  <a:pt x="9202" y="5586"/>
                  <a:pt x="9187" y="5556"/>
                  <a:pt x="9125" y="5936"/>
                </a:cubicBezTo>
                <a:cubicBezTo>
                  <a:pt x="9027" y="6527"/>
                  <a:pt x="9036" y="6697"/>
                  <a:pt x="9262" y="8640"/>
                </a:cubicBezTo>
                <a:cubicBezTo>
                  <a:pt x="9374" y="9607"/>
                  <a:pt x="9505" y="11190"/>
                  <a:pt x="9554" y="12169"/>
                </a:cubicBezTo>
                <a:cubicBezTo>
                  <a:pt x="9603" y="13148"/>
                  <a:pt x="9662" y="13950"/>
                  <a:pt x="9688" y="13950"/>
                </a:cubicBezTo>
                <a:cubicBezTo>
                  <a:pt x="9748" y="13950"/>
                  <a:pt x="9748" y="11325"/>
                  <a:pt x="9688" y="10174"/>
                </a:cubicBezTo>
                <a:cubicBezTo>
                  <a:pt x="9645" y="9355"/>
                  <a:pt x="9655" y="9259"/>
                  <a:pt x="9829" y="8640"/>
                </a:cubicBezTo>
                <a:cubicBezTo>
                  <a:pt x="9989" y="8068"/>
                  <a:pt x="10016" y="7813"/>
                  <a:pt x="10040" y="6711"/>
                </a:cubicBezTo>
                <a:lnTo>
                  <a:pt x="10066" y="5441"/>
                </a:lnTo>
                <a:close/>
                <a:moveTo>
                  <a:pt x="1408" y="5557"/>
                </a:moveTo>
                <a:cubicBezTo>
                  <a:pt x="1384" y="5557"/>
                  <a:pt x="1336" y="5904"/>
                  <a:pt x="1304" y="6332"/>
                </a:cubicBezTo>
                <a:cubicBezTo>
                  <a:pt x="1254" y="7014"/>
                  <a:pt x="1267" y="7295"/>
                  <a:pt x="1404" y="8607"/>
                </a:cubicBezTo>
                <a:cubicBezTo>
                  <a:pt x="1568" y="10170"/>
                  <a:pt x="1723" y="12510"/>
                  <a:pt x="1723" y="13422"/>
                </a:cubicBezTo>
                <a:cubicBezTo>
                  <a:pt x="1723" y="14033"/>
                  <a:pt x="1798" y="14135"/>
                  <a:pt x="1845" y="13587"/>
                </a:cubicBezTo>
                <a:cubicBezTo>
                  <a:pt x="1894" y="13026"/>
                  <a:pt x="1883" y="11920"/>
                  <a:pt x="1805" y="9976"/>
                </a:cubicBezTo>
                <a:cubicBezTo>
                  <a:pt x="1735" y="8236"/>
                  <a:pt x="1495" y="5557"/>
                  <a:pt x="1408" y="5557"/>
                </a:cubicBezTo>
                <a:close/>
                <a:moveTo>
                  <a:pt x="7746" y="5557"/>
                </a:moveTo>
                <a:cubicBezTo>
                  <a:pt x="7721" y="5557"/>
                  <a:pt x="7677" y="5904"/>
                  <a:pt x="7646" y="6332"/>
                </a:cubicBezTo>
                <a:cubicBezTo>
                  <a:pt x="7595" y="7014"/>
                  <a:pt x="7605" y="7295"/>
                  <a:pt x="7742" y="8607"/>
                </a:cubicBezTo>
                <a:cubicBezTo>
                  <a:pt x="7906" y="10170"/>
                  <a:pt x="8061" y="12510"/>
                  <a:pt x="8061" y="13422"/>
                </a:cubicBezTo>
                <a:cubicBezTo>
                  <a:pt x="8061" y="14033"/>
                  <a:pt x="8140" y="14135"/>
                  <a:pt x="8187" y="13587"/>
                </a:cubicBezTo>
                <a:cubicBezTo>
                  <a:pt x="8235" y="13026"/>
                  <a:pt x="8220" y="11920"/>
                  <a:pt x="8142" y="9976"/>
                </a:cubicBezTo>
                <a:cubicBezTo>
                  <a:pt x="8073" y="8236"/>
                  <a:pt x="7832" y="5557"/>
                  <a:pt x="7746" y="5557"/>
                </a:cubicBezTo>
                <a:close/>
                <a:moveTo>
                  <a:pt x="15058" y="6579"/>
                </a:moveTo>
                <a:cubicBezTo>
                  <a:pt x="14925" y="6806"/>
                  <a:pt x="14897" y="7416"/>
                  <a:pt x="15006" y="7783"/>
                </a:cubicBezTo>
                <a:cubicBezTo>
                  <a:pt x="15139" y="8230"/>
                  <a:pt x="15171" y="8210"/>
                  <a:pt x="15240" y="7634"/>
                </a:cubicBezTo>
                <a:cubicBezTo>
                  <a:pt x="15287" y="7245"/>
                  <a:pt x="15284" y="7057"/>
                  <a:pt x="15221" y="6777"/>
                </a:cubicBezTo>
                <a:cubicBezTo>
                  <a:pt x="15177" y="6582"/>
                  <a:pt x="15104" y="6500"/>
                  <a:pt x="15058" y="6579"/>
                </a:cubicBezTo>
                <a:close/>
                <a:moveTo>
                  <a:pt x="13702" y="6859"/>
                </a:moveTo>
                <a:cubicBezTo>
                  <a:pt x="13675" y="6867"/>
                  <a:pt x="13647" y="6938"/>
                  <a:pt x="13609" y="7090"/>
                </a:cubicBezTo>
                <a:cubicBezTo>
                  <a:pt x="13549" y="7331"/>
                  <a:pt x="13506" y="7370"/>
                  <a:pt x="13483" y="7206"/>
                </a:cubicBezTo>
                <a:cubicBezTo>
                  <a:pt x="13432" y="6836"/>
                  <a:pt x="13385" y="6910"/>
                  <a:pt x="13309" y="7453"/>
                </a:cubicBezTo>
                <a:cubicBezTo>
                  <a:pt x="13250" y="7872"/>
                  <a:pt x="13253" y="7985"/>
                  <a:pt x="13335" y="8261"/>
                </a:cubicBezTo>
                <a:cubicBezTo>
                  <a:pt x="13450" y="8649"/>
                  <a:pt x="13492" y="8667"/>
                  <a:pt x="13535" y="8360"/>
                </a:cubicBezTo>
                <a:cubicBezTo>
                  <a:pt x="13553" y="8231"/>
                  <a:pt x="13623" y="8186"/>
                  <a:pt x="13691" y="8261"/>
                </a:cubicBezTo>
                <a:cubicBezTo>
                  <a:pt x="13857" y="8446"/>
                  <a:pt x="13937" y="7505"/>
                  <a:pt x="13794" y="7041"/>
                </a:cubicBezTo>
                <a:cubicBezTo>
                  <a:pt x="13755" y="6912"/>
                  <a:pt x="13729" y="6851"/>
                  <a:pt x="13702" y="6859"/>
                </a:cubicBezTo>
                <a:close/>
                <a:moveTo>
                  <a:pt x="3332" y="7024"/>
                </a:moveTo>
                <a:cubicBezTo>
                  <a:pt x="3182" y="7062"/>
                  <a:pt x="3047" y="7635"/>
                  <a:pt x="2905" y="8805"/>
                </a:cubicBezTo>
                <a:cubicBezTo>
                  <a:pt x="2711" y="10414"/>
                  <a:pt x="2698" y="11736"/>
                  <a:pt x="2868" y="12350"/>
                </a:cubicBezTo>
                <a:cubicBezTo>
                  <a:pt x="3123" y="13269"/>
                  <a:pt x="3605" y="12588"/>
                  <a:pt x="3736" y="11130"/>
                </a:cubicBezTo>
                <a:cubicBezTo>
                  <a:pt x="3781" y="10625"/>
                  <a:pt x="3817" y="9960"/>
                  <a:pt x="3817" y="9646"/>
                </a:cubicBezTo>
                <a:cubicBezTo>
                  <a:pt x="3817" y="8694"/>
                  <a:pt x="3655" y="7482"/>
                  <a:pt x="3487" y="7173"/>
                </a:cubicBezTo>
                <a:cubicBezTo>
                  <a:pt x="3432" y="7071"/>
                  <a:pt x="3382" y="7012"/>
                  <a:pt x="3332" y="7024"/>
                </a:cubicBezTo>
                <a:close/>
                <a:moveTo>
                  <a:pt x="17063" y="7189"/>
                </a:moveTo>
                <a:cubicBezTo>
                  <a:pt x="16959" y="7189"/>
                  <a:pt x="16933" y="8094"/>
                  <a:pt x="16985" y="9712"/>
                </a:cubicBezTo>
                <a:cubicBezTo>
                  <a:pt x="17051" y="11734"/>
                  <a:pt x="17016" y="12114"/>
                  <a:pt x="16733" y="12433"/>
                </a:cubicBezTo>
                <a:cubicBezTo>
                  <a:pt x="16579" y="12607"/>
                  <a:pt x="16504" y="12562"/>
                  <a:pt x="16389" y="12268"/>
                </a:cubicBezTo>
                <a:cubicBezTo>
                  <a:pt x="16213" y="11819"/>
                  <a:pt x="16181" y="11925"/>
                  <a:pt x="16181" y="12927"/>
                </a:cubicBezTo>
                <a:cubicBezTo>
                  <a:pt x="16181" y="13531"/>
                  <a:pt x="16206" y="13705"/>
                  <a:pt x="16300" y="13785"/>
                </a:cubicBezTo>
                <a:cubicBezTo>
                  <a:pt x="16609" y="14050"/>
                  <a:pt x="16829" y="13772"/>
                  <a:pt x="16978" y="12944"/>
                </a:cubicBezTo>
                <a:cubicBezTo>
                  <a:pt x="17070" y="12434"/>
                  <a:pt x="17073" y="12447"/>
                  <a:pt x="17149" y="12911"/>
                </a:cubicBezTo>
                <a:cubicBezTo>
                  <a:pt x="17190" y="13167"/>
                  <a:pt x="17251" y="13493"/>
                  <a:pt x="17282" y="13653"/>
                </a:cubicBezTo>
                <a:cubicBezTo>
                  <a:pt x="17386" y="14190"/>
                  <a:pt x="17725" y="13982"/>
                  <a:pt x="18131" y="13125"/>
                </a:cubicBezTo>
                <a:cubicBezTo>
                  <a:pt x="18419" y="12516"/>
                  <a:pt x="18623" y="12256"/>
                  <a:pt x="18902" y="12152"/>
                </a:cubicBezTo>
                <a:cubicBezTo>
                  <a:pt x="19239" y="12027"/>
                  <a:pt x="19285" y="11962"/>
                  <a:pt x="19328" y="11460"/>
                </a:cubicBezTo>
                <a:cubicBezTo>
                  <a:pt x="19354" y="11151"/>
                  <a:pt x="19376" y="10855"/>
                  <a:pt x="19376" y="10817"/>
                </a:cubicBezTo>
                <a:cubicBezTo>
                  <a:pt x="19376" y="10779"/>
                  <a:pt x="19230" y="10689"/>
                  <a:pt x="19050" y="10619"/>
                </a:cubicBezTo>
                <a:cubicBezTo>
                  <a:pt x="18870" y="10548"/>
                  <a:pt x="18571" y="10218"/>
                  <a:pt x="18386" y="9877"/>
                </a:cubicBezTo>
                <a:cubicBezTo>
                  <a:pt x="17998" y="9160"/>
                  <a:pt x="17842" y="9232"/>
                  <a:pt x="17730" y="10190"/>
                </a:cubicBezTo>
                <a:lnTo>
                  <a:pt x="17653" y="10850"/>
                </a:lnTo>
                <a:lnTo>
                  <a:pt x="17938" y="10833"/>
                </a:lnTo>
                <a:cubicBezTo>
                  <a:pt x="18282" y="10811"/>
                  <a:pt x="18397" y="11182"/>
                  <a:pt x="18216" y="11707"/>
                </a:cubicBezTo>
                <a:cubicBezTo>
                  <a:pt x="18028" y="12252"/>
                  <a:pt x="17624" y="12592"/>
                  <a:pt x="17471" y="12334"/>
                </a:cubicBezTo>
                <a:cubicBezTo>
                  <a:pt x="17291" y="12030"/>
                  <a:pt x="17244" y="11553"/>
                  <a:pt x="17171" y="9217"/>
                </a:cubicBezTo>
                <a:cubicBezTo>
                  <a:pt x="17136" y="8104"/>
                  <a:pt x="17087" y="7189"/>
                  <a:pt x="17063" y="7189"/>
                </a:cubicBezTo>
                <a:close/>
                <a:moveTo>
                  <a:pt x="6174" y="7568"/>
                </a:moveTo>
                <a:cubicBezTo>
                  <a:pt x="6139" y="7413"/>
                  <a:pt x="6025" y="7748"/>
                  <a:pt x="5833" y="8591"/>
                </a:cubicBezTo>
                <a:lnTo>
                  <a:pt x="5544" y="9860"/>
                </a:lnTo>
                <a:lnTo>
                  <a:pt x="5259" y="8591"/>
                </a:lnTo>
                <a:cubicBezTo>
                  <a:pt x="5033" y="7598"/>
                  <a:pt x="4957" y="7395"/>
                  <a:pt x="4907" y="7618"/>
                </a:cubicBezTo>
                <a:cubicBezTo>
                  <a:pt x="4857" y="7840"/>
                  <a:pt x="4902" y="8163"/>
                  <a:pt x="5125" y="9168"/>
                </a:cubicBezTo>
                <a:lnTo>
                  <a:pt x="5411" y="10454"/>
                </a:lnTo>
                <a:lnTo>
                  <a:pt x="5133" y="11707"/>
                </a:lnTo>
                <a:cubicBezTo>
                  <a:pt x="4961" y="12481"/>
                  <a:pt x="4868" y="13086"/>
                  <a:pt x="4892" y="13257"/>
                </a:cubicBezTo>
                <a:cubicBezTo>
                  <a:pt x="4918" y="13445"/>
                  <a:pt x="5026" y="13113"/>
                  <a:pt x="5226" y="12235"/>
                </a:cubicBezTo>
                <a:lnTo>
                  <a:pt x="5522" y="10932"/>
                </a:lnTo>
                <a:lnTo>
                  <a:pt x="5819" y="12251"/>
                </a:lnTo>
                <a:cubicBezTo>
                  <a:pt x="6070" y="13368"/>
                  <a:pt x="6122" y="13507"/>
                  <a:pt x="6152" y="13158"/>
                </a:cubicBezTo>
                <a:cubicBezTo>
                  <a:pt x="6178" y="12856"/>
                  <a:pt x="6115" y="12429"/>
                  <a:pt x="5919" y="11542"/>
                </a:cubicBezTo>
                <a:lnTo>
                  <a:pt x="5652" y="10322"/>
                </a:lnTo>
                <a:lnTo>
                  <a:pt x="5937" y="9052"/>
                </a:lnTo>
                <a:cubicBezTo>
                  <a:pt x="6129" y="8210"/>
                  <a:pt x="6209" y="7724"/>
                  <a:pt x="6174" y="7568"/>
                </a:cubicBezTo>
                <a:close/>
                <a:moveTo>
                  <a:pt x="20506" y="9531"/>
                </a:moveTo>
                <a:cubicBezTo>
                  <a:pt x="20337" y="9531"/>
                  <a:pt x="20119" y="11590"/>
                  <a:pt x="20188" y="12548"/>
                </a:cubicBezTo>
                <a:cubicBezTo>
                  <a:pt x="20227" y="13105"/>
                  <a:pt x="20404" y="13377"/>
                  <a:pt x="20499" y="13026"/>
                </a:cubicBezTo>
                <a:cubicBezTo>
                  <a:pt x="20552" y="12829"/>
                  <a:pt x="20581" y="12832"/>
                  <a:pt x="20610" y="13043"/>
                </a:cubicBezTo>
                <a:cubicBezTo>
                  <a:pt x="20669" y="13469"/>
                  <a:pt x="20261" y="15038"/>
                  <a:pt x="20013" y="15335"/>
                </a:cubicBezTo>
                <a:cubicBezTo>
                  <a:pt x="19896" y="15475"/>
                  <a:pt x="19738" y="15532"/>
                  <a:pt x="19665" y="15450"/>
                </a:cubicBezTo>
                <a:cubicBezTo>
                  <a:pt x="19484" y="15248"/>
                  <a:pt x="19498" y="15636"/>
                  <a:pt x="19695" y="16374"/>
                </a:cubicBezTo>
                <a:cubicBezTo>
                  <a:pt x="19787" y="16718"/>
                  <a:pt x="19920" y="16984"/>
                  <a:pt x="20006" y="16984"/>
                </a:cubicBezTo>
                <a:cubicBezTo>
                  <a:pt x="20201" y="16984"/>
                  <a:pt x="20486" y="15868"/>
                  <a:pt x="20629" y="14560"/>
                </a:cubicBezTo>
                <a:cubicBezTo>
                  <a:pt x="20825" y="12753"/>
                  <a:pt x="20747" y="9531"/>
                  <a:pt x="20506" y="9531"/>
                </a:cubicBezTo>
                <a:close/>
                <a:moveTo>
                  <a:pt x="11767" y="9844"/>
                </a:moveTo>
                <a:cubicBezTo>
                  <a:pt x="11599" y="9725"/>
                  <a:pt x="11552" y="9811"/>
                  <a:pt x="11415" y="10421"/>
                </a:cubicBezTo>
                <a:cubicBezTo>
                  <a:pt x="11230" y="11242"/>
                  <a:pt x="11191" y="12016"/>
                  <a:pt x="11356" y="11625"/>
                </a:cubicBezTo>
                <a:cubicBezTo>
                  <a:pt x="11483" y="11322"/>
                  <a:pt x="11763" y="11314"/>
                  <a:pt x="11804" y="11608"/>
                </a:cubicBezTo>
                <a:cubicBezTo>
                  <a:pt x="11821" y="11730"/>
                  <a:pt x="11765" y="12064"/>
                  <a:pt x="11678" y="12350"/>
                </a:cubicBezTo>
                <a:cubicBezTo>
                  <a:pt x="11160" y="14053"/>
                  <a:pt x="11000" y="17927"/>
                  <a:pt x="11382" y="19523"/>
                </a:cubicBezTo>
                <a:cubicBezTo>
                  <a:pt x="11451" y="19814"/>
                  <a:pt x="11597" y="20188"/>
                  <a:pt x="11708" y="20364"/>
                </a:cubicBezTo>
                <a:cubicBezTo>
                  <a:pt x="12158" y="21079"/>
                  <a:pt x="12920" y="20589"/>
                  <a:pt x="13290" y="19342"/>
                </a:cubicBezTo>
                <a:cubicBezTo>
                  <a:pt x="13408" y="18945"/>
                  <a:pt x="13393" y="18934"/>
                  <a:pt x="12794" y="19028"/>
                </a:cubicBezTo>
                <a:cubicBezTo>
                  <a:pt x="12054" y="19144"/>
                  <a:pt x="11776" y="18871"/>
                  <a:pt x="11534" y="17792"/>
                </a:cubicBezTo>
                <a:cubicBezTo>
                  <a:pt x="11387" y="17141"/>
                  <a:pt x="11359" y="16854"/>
                  <a:pt x="11359" y="15945"/>
                </a:cubicBezTo>
                <a:cubicBezTo>
                  <a:pt x="11359" y="15002"/>
                  <a:pt x="11387" y="14745"/>
                  <a:pt x="11582" y="13801"/>
                </a:cubicBezTo>
                <a:cubicBezTo>
                  <a:pt x="11795" y="12767"/>
                  <a:pt x="12177" y="11764"/>
                  <a:pt x="12264" y="12004"/>
                </a:cubicBezTo>
                <a:cubicBezTo>
                  <a:pt x="12287" y="12067"/>
                  <a:pt x="12304" y="12467"/>
                  <a:pt x="12304" y="12894"/>
                </a:cubicBezTo>
                <a:cubicBezTo>
                  <a:pt x="12304" y="13388"/>
                  <a:pt x="12333" y="13728"/>
                  <a:pt x="12386" y="13818"/>
                </a:cubicBezTo>
                <a:cubicBezTo>
                  <a:pt x="12432" y="13896"/>
                  <a:pt x="12715" y="13950"/>
                  <a:pt x="13016" y="13950"/>
                </a:cubicBezTo>
                <a:lnTo>
                  <a:pt x="13561" y="13950"/>
                </a:lnTo>
                <a:lnTo>
                  <a:pt x="13668" y="13191"/>
                </a:lnTo>
                <a:cubicBezTo>
                  <a:pt x="13778" y="12407"/>
                  <a:pt x="13772" y="11338"/>
                  <a:pt x="13654" y="10355"/>
                </a:cubicBezTo>
                <a:cubicBezTo>
                  <a:pt x="13602" y="9926"/>
                  <a:pt x="13596" y="9944"/>
                  <a:pt x="13524" y="10553"/>
                </a:cubicBezTo>
                <a:cubicBezTo>
                  <a:pt x="13456" y="11126"/>
                  <a:pt x="13458" y="11244"/>
                  <a:pt x="13535" y="11625"/>
                </a:cubicBezTo>
                <a:cubicBezTo>
                  <a:pt x="13616" y="12025"/>
                  <a:pt x="13615" y="12065"/>
                  <a:pt x="13516" y="12301"/>
                </a:cubicBezTo>
                <a:cubicBezTo>
                  <a:pt x="13360" y="12673"/>
                  <a:pt x="12592" y="12621"/>
                  <a:pt x="12519" y="12235"/>
                </a:cubicBezTo>
                <a:cubicBezTo>
                  <a:pt x="12450" y="11865"/>
                  <a:pt x="12495" y="11625"/>
                  <a:pt x="12627" y="11625"/>
                </a:cubicBezTo>
                <a:cubicBezTo>
                  <a:pt x="12679" y="11625"/>
                  <a:pt x="12755" y="11316"/>
                  <a:pt x="12797" y="10949"/>
                </a:cubicBezTo>
                <a:lnTo>
                  <a:pt x="12875" y="10289"/>
                </a:lnTo>
                <a:lnTo>
                  <a:pt x="12419" y="10141"/>
                </a:lnTo>
                <a:cubicBezTo>
                  <a:pt x="12169" y="10057"/>
                  <a:pt x="11874" y="9920"/>
                  <a:pt x="11767" y="9844"/>
                </a:cubicBezTo>
                <a:close/>
                <a:moveTo>
                  <a:pt x="118" y="12828"/>
                </a:moveTo>
                <a:cubicBezTo>
                  <a:pt x="1" y="12929"/>
                  <a:pt x="-44" y="13703"/>
                  <a:pt x="52" y="13966"/>
                </a:cubicBezTo>
                <a:cubicBezTo>
                  <a:pt x="121" y="14156"/>
                  <a:pt x="309" y="13841"/>
                  <a:pt x="307" y="13537"/>
                </a:cubicBezTo>
                <a:cubicBezTo>
                  <a:pt x="305" y="13118"/>
                  <a:pt x="207" y="12752"/>
                  <a:pt x="118" y="12828"/>
                </a:cubicBezTo>
                <a:close/>
                <a:moveTo>
                  <a:pt x="18438" y="14923"/>
                </a:moveTo>
                <a:cubicBezTo>
                  <a:pt x="18394" y="14950"/>
                  <a:pt x="18360" y="15091"/>
                  <a:pt x="18327" y="15368"/>
                </a:cubicBezTo>
                <a:cubicBezTo>
                  <a:pt x="18280" y="15762"/>
                  <a:pt x="18286" y="15913"/>
                  <a:pt x="18364" y="16176"/>
                </a:cubicBezTo>
                <a:cubicBezTo>
                  <a:pt x="18494" y="16613"/>
                  <a:pt x="18520" y="16597"/>
                  <a:pt x="18613" y="16011"/>
                </a:cubicBezTo>
                <a:cubicBezTo>
                  <a:pt x="18684" y="15554"/>
                  <a:pt x="18682" y="15477"/>
                  <a:pt x="18601" y="15203"/>
                </a:cubicBezTo>
                <a:cubicBezTo>
                  <a:pt x="18537" y="14985"/>
                  <a:pt x="18483" y="14896"/>
                  <a:pt x="18438" y="14923"/>
                </a:cubicBezTo>
                <a:close/>
                <a:moveTo>
                  <a:pt x="12167" y="15615"/>
                </a:moveTo>
                <a:cubicBezTo>
                  <a:pt x="12126" y="15638"/>
                  <a:pt x="12092" y="15794"/>
                  <a:pt x="12052" y="16077"/>
                </a:cubicBezTo>
                <a:cubicBezTo>
                  <a:pt x="11994" y="16496"/>
                  <a:pt x="11997" y="16609"/>
                  <a:pt x="12078" y="16885"/>
                </a:cubicBezTo>
                <a:cubicBezTo>
                  <a:pt x="12210" y="17330"/>
                  <a:pt x="12266" y="17285"/>
                  <a:pt x="12345" y="16720"/>
                </a:cubicBezTo>
                <a:cubicBezTo>
                  <a:pt x="12404" y="16301"/>
                  <a:pt x="12401" y="16188"/>
                  <a:pt x="12319" y="15912"/>
                </a:cubicBezTo>
                <a:cubicBezTo>
                  <a:pt x="12253" y="15689"/>
                  <a:pt x="12208" y="15592"/>
                  <a:pt x="12167" y="15615"/>
                </a:cubicBezTo>
                <a:close/>
                <a:moveTo>
                  <a:pt x="18887" y="19391"/>
                </a:moveTo>
                <a:cubicBezTo>
                  <a:pt x="18838" y="19175"/>
                  <a:pt x="18229" y="20708"/>
                  <a:pt x="18171" y="21188"/>
                </a:cubicBezTo>
                <a:cubicBezTo>
                  <a:pt x="18122" y="21600"/>
                  <a:pt x="18163" y="21550"/>
                  <a:pt x="18479" y="20842"/>
                </a:cubicBezTo>
                <a:cubicBezTo>
                  <a:pt x="18830" y="20056"/>
                  <a:pt x="18943" y="19642"/>
                  <a:pt x="18887" y="193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2" name="IMG_4118.png" descr="IMG_4118.png"/>
          <p:cNvPicPr>
            <a:picLocks noChangeAspect="1"/>
          </p:cNvPicPr>
          <p:nvPr/>
        </p:nvPicPr>
        <p:blipFill>
          <a:blip r:embed="rId4">
            <a:extLst/>
          </a:blip>
          <a:srcRect l="2471" t="1272" r="5891" b="35619"/>
          <a:stretch>
            <a:fillRect/>
          </a:stretch>
        </p:blipFill>
        <p:spPr>
          <a:xfrm>
            <a:off x="3804706" y="1425081"/>
            <a:ext cx="4767519" cy="229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70" fill="norm" stroke="1" extrusionOk="0">
                <a:moveTo>
                  <a:pt x="11006" y="6"/>
                </a:moveTo>
                <a:cubicBezTo>
                  <a:pt x="10979" y="-2"/>
                  <a:pt x="10972" y="12"/>
                  <a:pt x="10972" y="77"/>
                </a:cubicBezTo>
                <a:cubicBezTo>
                  <a:pt x="10972" y="142"/>
                  <a:pt x="10979" y="155"/>
                  <a:pt x="11010" y="155"/>
                </a:cubicBezTo>
                <a:cubicBezTo>
                  <a:pt x="11041" y="155"/>
                  <a:pt x="11048" y="141"/>
                  <a:pt x="11044" y="84"/>
                </a:cubicBezTo>
                <a:cubicBezTo>
                  <a:pt x="11041" y="39"/>
                  <a:pt x="11028" y="12"/>
                  <a:pt x="11006" y="6"/>
                </a:cubicBezTo>
                <a:close/>
                <a:moveTo>
                  <a:pt x="11177" y="6"/>
                </a:moveTo>
                <a:cubicBezTo>
                  <a:pt x="11162" y="-5"/>
                  <a:pt x="11144" y="-1"/>
                  <a:pt x="11132" y="24"/>
                </a:cubicBezTo>
                <a:cubicBezTo>
                  <a:pt x="11123" y="42"/>
                  <a:pt x="11121" y="79"/>
                  <a:pt x="11126" y="107"/>
                </a:cubicBezTo>
                <a:cubicBezTo>
                  <a:pt x="11140" y="180"/>
                  <a:pt x="11203" y="156"/>
                  <a:pt x="11203" y="77"/>
                </a:cubicBezTo>
                <a:cubicBezTo>
                  <a:pt x="11203" y="42"/>
                  <a:pt x="11191" y="17"/>
                  <a:pt x="11177" y="6"/>
                </a:cubicBezTo>
                <a:close/>
                <a:moveTo>
                  <a:pt x="11325" y="6"/>
                </a:moveTo>
                <a:cubicBezTo>
                  <a:pt x="11304" y="12"/>
                  <a:pt x="11291" y="39"/>
                  <a:pt x="11288" y="84"/>
                </a:cubicBezTo>
                <a:cubicBezTo>
                  <a:pt x="11284" y="141"/>
                  <a:pt x="11291" y="155"/>
                  <a:pt x="11322" y="155"/>
                </a:cubicBezTo>
                <a:cubicBezTo>
                  <a:pt x="11353" y="155"/>
                  <a:pt x="11359" y="142"/>
                  <a:pt x="11359" y="77"/>
                </a:cubicBezTo>
                <a:cubicBezTo>
                  <a:pt x="11359" y="12"/>
                  <a:pt x="11353" y="-2"/>
                  <a:pt x="11325" y="6"/>
                </a:cubicBezTo>
                <a:close/>
                <a:moveTo>
                  <a:pt x="19248" y="543"/>
                </a:moveTo>
                <a:cubicBezTo>
                  <a:pt x="19231" y="551"/>
                  <a:pt x="19197" y="580"/>
                  <a:pt x="19145" y="633"/>
                </a:cubicBezTo>
                <a:cubicBezTo>
                  <a:pt x="19043" y="736"/>
                  <a:pt x="19012" y="786"/>
                  <a:pt x="19012" y="846"/>
                </a:cubicBezTo>
                <a:cubicBezTo>
                  <a:pt x="19012" y="876"/>
                  <a:pt x="19244" y="632"/>
                  <a:pt x="19257" y="588"/>
                </a:cubicBezTo>
                <a:cubicBezTo>
                  <a:pt x="19268" y="552"/>
                  <a:pt x="19266" y="536"/>
                  <a:pt x="19248" y="543"/>
                </a:cubicBezTo>
                <a:close/>
                <a:moveTo>
                  <a:pt x="3227" y="569"/>
                </a:moveTo>
                <a:cubicBezTo>
                  <a:pt x="3224" y="565"/>
                  <a:pt x="3173" y="613"/>
                  <a:pt x="3112" y="674"/>
                </a:cubicBezTo>
                <a:cubicBezTo>
                  <a:pt x="3006" y="779"/>
                  <a:pt x="2978" y="820"/>
                  <a:pt x="2978" y="879"/>
                </a:cubicBezTo>
                <a:cubicBezTo>
                  <a:pt x="2977" y="893"/>
                  <a:pt x="2982" y="900"/>
                  <a:pt x="2988" y="894"/>
                </a:cubicBezTo>
                <a:cubicBezTo>
                  <a:pt x="3169" y="730"/>
                  <a:pt x="3250" y="618"/>
                  <a:pt x="3227" y="569"/>
                </a:cubicBezTo>
                <a:close/>
                <a:moveTo>
                  <a:pt x="19727" y="681"/>
                </a:moveTo>
                <a:cubicBezTo>
                  <a:pt x="19666" y="750"/>
                  <a:pt x="19647" y="935"/>
                  <a:pt x="19693" y="1010"/>
                </a:cubicBezTo>
                <a:cubicBezTo>
                  <a:pt x="19717" y="1049"/>
                  <a:pt x="19715" y="1061"/>
                  <a:pt x="19673" y="1141"/>
                </a:cubicBezTo>
                <a:cubicBezTo>
                  <a:pt x="19648" y="1188"/>
                  <a:pt x="19613" y="1250"/>
                  <a:pt x="19593" y="1279"/>
                </a:cubicBezTo>
                <a:lnTo>
                  <a:pt x="19555" y="1331"/>
                </a:lnTo>
                <a:lnTo>
                  <a:pt x="19603" y="1301"/>
                </a:lnTo>
                <a:cubicBezTo>
                  <a:pt x="19654" y="1273"/>
                  <a:pt x="19722" y="1183"/>
                  <a:pt x="19754" y="1103"/>
                </a:cubicBezTo>
                <a:cubicBezTo>
                  <a:pt x="19764" y="1078"/>
                  <a:pt x="19782" y="1065"/>
                  <a:pt x="19793" y="1073"/>
                </a:cubicBezTo>
                <a:cubicBezTo>
                  <a:pt x="19820" y="1095"/>
                  <a:pt x="19837" y="1027"/>
                  <a:pt x="19817" y="984"/>
                </a:cubicBezTo>
                <a:cubicBezTo>
                  <a:pt x="19807" y="965"/>
                  <a:pt x="19800" y="897"/>
                  <a:pt x="19800" y="834"/>
                </a:cubicBezTo>
                <a:cubicBezTo>
                  <a:pt x="19800" y="694"/>
                  <a:pt x="19770" y="633"/>
                  <a:pt x="19727" y="681"/>
                </a:cubicBezTo>
                <a:close/>
                <a:moveTo>
                  <a:pt x="9985" y="693"/>
                </a:moveTo>
                <a:cubicBezTo>
                  <a:pt x="9968" y="687"/>
                  <a:pt x="9950" y="701"/>
                  <a:pt x="9931" y="741"/>
                </a:cubicBezTo>
                <a:cubicBezTo>
                  <a:pt x="9901" y="804"/>
                  <a:pt x="9889" y="989"/>
                  <a:pt x="9911" y="1036"/>
                </a:cubicBezTo>
                <a:cubicBezTo>
                  <a:pt x="9917" y="1048"/>
                  <a:pt x="9942" y="1052"/>
                  <a:pt x="9967" y="1047"/>
                </a:cubicBezTo>
                <a:cubicBezTo>
                  <a:pt x="10029" y="1034"/>
                  <a:pt x="10063" y="895"/>
                  <a:pt x="10031" y="778"/>
                </a:cubicBezTo>
                <a:cubicBezTo>
                  <a:pt x="10018" y="727"/>
                  <a:pt x="10002" y="698"/>
                  <a:pt x="9985" y="693"/>
                </a:cubicBezTo>
                <a:close/>
                <a:moveTo>
                  <a:pt x="8171" y="782"/>
                </a:moveTo>
                <a:cubicBezTo>
                  <a:pt x="8157" y="790"/>
                  <a:pt x="8127" y="823"/>
                  <a:pt x="8065" y="887"/>
                </a:cubicBezTo>
                <a:cubicBezTo>
                  <a:pt x="7964" y="993"/>
                  <a:pt x="7935" y="1036"/>
                  <a:pt x="7935" y="1092"/>
                </a:cubicBezTo>
                <a:cubicBezTo>
                  <a:pt x="7934" y="1133"/>
                  <a:pt x="8169" y="874"/>
                  <a:pt x="8178" y="823"/>
                </a:cubicBezTo>
                <a:cubicBezTo>
                  <a:pt x="8184" y="790"/>
                  <a:pt x="8186" y="774"/>
                  <a:pt x="8171" y="782"/>
                </a:cubicBezTo>
                <a:close/>
                <a:moveTo>
                  <a:pt x="9503" y="890"/>
                </a:moveTo>
                <a:cubicBezTo>
                  <a:pt x="9508" y="848"/>
                  <a:pt x="9483" y="866"/>
                  <a:pt x="9388" y="969"/>
                </a:cubicBezTo>
                <a:cubicBezTo>
                  <a:pt x="9321" y="1041"/>
                  <a:pt x="9265" y="1124"/>
                  <a:pt x="9263" y="1152"/>
                </a:cubicBezTo>
                <a:cubicBezTo>
                  <a:pt x="9256" y="1222"/>
                  <a:pt x="9494" y="964"/>
                  <a:pt x="9503" y="890"/>
                </a:cubicBezTo>
                <a:close/>
                <a:moveTo>
                  <a:pt x="21071" y="917"/>
                </a:moveTo>
                <a:cubicBezTo>
                  <a:pt x="21045" y="896"/>
                  <a:pt x="20962" y="1059"/>
                  <a:pt x="20962" y="1129"/>
                </a:cubicBezTo>
                <a:cubicBezTo>
                  <a:pt x="20962" y="1156"/>
                  <a:pt x="20977" y="1204"/>
                  <a:pt x="20994" y="1238"/>
                </a:cubicBezTo>
                <a:cubicBezTo>
                  <a:pt x="21032" y="1312"/>
                  <a:pt x="21025" y="1337"/>
                  <a:pt x="20928" y="1476"/>
                </a:cubicBezTo>
                <a:cubicBezTo>
                  <a:pt x="20879" y="1546"/>
                  <a:pt x="20865" y="1580"/>
                  <a:pt x="20888" y="1566"/>
                </a:cubicBezTo>
                <a:cubicBezTo>
                  <a:pt x="20948" y="1531"/>
                  <a:pt x="20996" y="1470"/>
                  <a:pt x="21033" y="1387"/>
                </a:cubicBezTo>
                <a:cubicBezTo>
                  <a:pt x="21055" y="1338"/>
                  <a:pt x="21078" y="1313"/>
                  <a:pt x="21096" y="1323"/>
                </a:cubicBezTo>
                <a:cubicBezTo>
                  <a:pt x="21128" y="1341"/>
                  <a:pt x="21138" y="1260"/>
                  <a:pt x="21109" y="1223"/>
                </a:cubicBezTo>
                <a:cubicBezTo>
                  <a:pt x="21100" y="1211"/>
                  <a:pt x="21097" y="1174"/>
                  <a:pt x="21102" y="1137"/>
                </a:cubicBezTo>
                <a:cubicBezTo>
                  <a:pt x="21113" y="1046"/>
                  <a:pt x="21098" y="938"/>
                  <a:pt x="21071" y="917"/>
                </a:cubicBezTo>
                <a:close/>
                <a:moveTo>
                  <a:pt x="5442" y="1014"/>
                </a:moveTo>
                <a:cubicBezTo>
                  <a:pt x="5447" y="986"/>
                  <a:pt x="5406" y="1014"/>
                  <a:pt x="5331" y="1088"/>
                </a:cubicBezTo>
                <a:cubicBezTo>
                  <a:pt x="5265" y="1154"/>
                  <a:pt x="5211" y="1215"/>
                  <a:pt x="5211" y="1223"/>
                </a:cubicBezTo>
                <a:cubicBezTo>
                  <a:pt x="5211" y="1230"/>
                  <a:pt x="5206" y="1254"/>
                  <a:pt x="5202" y="1279"/>
                </a:cubicBezTo>
                <a:cubicBezTo>
                  <a:pt x="5197" y="1306"/>
                  <a:pt x="5240" y="1278"/>
                  <a:pt x="5315" y="1204"/>
                </a:cubicBezTo>
                <a:cubicBezTo>
                  <a:pt x="5380" y="1139"/>
                  <a:pt x="5435" y="1081"/>
                  <a:pt x="5435" y="1073"/>
                </a:cubicBezTo>
                <a:cubicBezTo>
                  <a:pt x="5435" y="1066"/>
                  <a:pt x="5437" y="1038"/>
                  <a:pt x="5442" y="1014"/>
                </a:cubicBezTo>
                <a:close/>
                <a:moveTo>
                  <a:pt x="20352" y="1085"/>
                </a:moveTo>
                <a:lnTo>
                  <a:pt x="20277" y="1148"/>
                </a:lnTo>
                <a:cubicBezTo>
                  <a:pt x="20079" y="1310"/>
                  <a:pt x="19913" y="1523"/>
                  <a:pt x="19888" y="1648"/>
                </a:cubicBezTo>
                <a:cubicBezTo>
                  <a:pt x="19863" y="1774"/>
                  <a:pt x="19898" y="1887"/>
                  <a:pt x="19999" y="2010"/>
                </a:cubicBezTo>
                <a:cubicBezTo>
                  <a:pt x="20099" y="2131"/>
                  <a:pt x="20104" y="2188"/>
                  <a:pt x="20024" y="2272"/>
                </a:cubicBezTo>
                <a:cubicBezTo>
                  <a:pt x="19989" y="2308"/>
                  <a:pt x="19937" y="2324"/>
                  <a:pt x="19865" y="2324"/>
                </a:cubicBezTo>
                <a:cubicBezTo>
                  <a:pt x="19765" y="2324"/>
                  <a:pt x="19756" y="2318"/>
                  <a:pt x="19738" y="2245"/>
                </a:cubicBezTo>
                <a:lnTo>
                  <a:pt x="19718" y="2167"/>
                </a:lnTo>
                <a:lnTo>
                  <a:pt x="19682" y="2245"/>
                </a:lnTo>
                <a:cubicBezTo>
                  <a:pt x="19633" y="2355"/>
                  <a:pt x="19530" y="2361"/>
                  <a:pt x="19496" y="2253"/>
                </a:cubicBezTo>
                <a:cubicBezTo>
                  <a:pt x="19470" y="2170"/>
                  <a:pt x="19444" y="1753"/>
                  <a:pt x="19444" y="1398"/>
                </a:cubicBezTo>
                <a:cubicBezTo>
                  <a:pt x="19444" y="1171"/>
                  <a:pt x="19442" y="1168"/>
                  <a:pt x="19413" y="1223"/>
                </a:cubicBezTo>
                <a:cubicBezTo>
                  <a:pt x="19386" y="1275"/>
                  <a:pt x="19385" y="1308"/>
                  <a:pt x="19394" y="1749"/>
                </a:cubicBezTo>
                <a:cubicBezTo>
                  <a:pt x="19402" y="2189"/>
                  <a:pt x="19401" y="2221"/>
                  <a:pt x="19374" y="2272"/>
                </a:cubicBezTo>
                <a:cubicBezTo>
                  <a:pt x="19312" y="2386"/>
                  <a:pt x="18986" y="2410"/>
                  <a:pt x="18867" y="2309"/>
                </a:cubicBezTo>
                <a:cubicBezTo>
                  <a:pt x="18808" y="2259"/>
                  <a:pt x="18768" y="2135"/>
                  <a:pt x="18779" y="2040"/>
                </a:cubicBezTo>
                <a:cubicBezTo>
                  <a:pt x="18785" y="1992"/>
                  <a:pt x="18781" y="1999"/>
                  <a:pt x="18766" y="2063"/>
                </a:cubicBezTo>
                <a:cubicBezTo>
                  <a:pt x="18739" y="2183"/>
                  <a:pt x="18738" y="2275"/>
                  <a:pt x="18765" y="2384"/>
                </a:cubicBezTo>
                <a:cubicBezTo>
                  <a:pt x="18791" y="2491"/>
                  <a:pt x="18853" y="2549"/>
                  <a:pt x="18972" y="2574"/>
                </a:cubicBezTo>
                <a:cubicBezTo>
                  <a:pt x="19086" y="2598"/>
                  <a:pt x="19256" y="2579"/>
                  <a:pt x="19322" y="2537"/>
                </a:cubicBezTo>
                <a:cubicBezTo>
                  <a:pt x="19358" y="2514"/>
                  <a:pt x="19378" y="2476"/>
                  <a:pt x="19394" y="2398"/>
                </a:cubicBezTo>
                <a:cubicBezTo>
                  <a:pt x="19411" y="2310"/>
                  <a:pt x="19419" y="2297"/>
                  <a:pt x="19437" y="2328"/>
                </a:cubicBezTo>
                <a:cubicBezTo>
                  <a:pt x="19449" y="2348"/>
                  <a:pt x="19458" y="2381"/>
                  <a:pt x="19458" y="2398"/>
                </a:cubicBezTo>
                <a:cubicBezTo>
                  <a:pt x="19458" y="2540"/>
                  <a:pt x="19588" y="2593"/>
                  <a:pt x="19657" y="2481"/>
                </a:cubicBezTo>
                <a:lnTo>
                  <a:pt x="19695" y="2417"/>
                </a:lnTo>
                <a:lnTo>
                  <a:pt x="19739" y="2484"/>
                </a:lnTo>
                <a:cubicBezTo>
                  <a:pt x="19778" y="2544"/>
                  <a:pt x="19797" y="2550"/>
                  <a:pt x="19897" y="2537"/>
                </a:cubicBezTo>
                <a:cubicBezTo>
                  <a:pt x="20028" y="2519"/>
                  <a:pt x="20079" y="2461"/>
                  <a:pt x="20107" y="2294"/>
                </a:cubicBezTo>
                <a:cubicBezTo>
                  <a:pt x="20125" y="2187"/>
                  <a:pt x="20151" y="2168"/>
                  <a:pt x="20180" y="2242"/>
                </a:cubicBezTo>
                <a:cubicBezTo>
                  <a:pt x="20189" y="2262"/>
                  <a:pt x="20228" y="2337"/>
                  <a:pt x="20266" y="2410"/>
                </a:cubicBezTo>
                <a:cubicBezTo>
                  <a:pt x="20348" y="2563"/>
                  <a:pt x="20389" y="2577"/>
                  <a:pt x="20453" y="2466"/>
                </a:cubicBezTo>
                <a:cubicBezTo>
                  <a:pt x="20477" y="2423"/>
                  <a:pt x="20501" y="2387"/>
                  <a:pt x="20507" y="2387"/>
                </a:cubicBezTo>
                <a:cubicBezTo>
                  <a:pt x="20512" y="2387"/>
                  <a:pt x="20551" y="2436"/>
                  <a:pt x="20593" y="2496"/>
                </a:cubicBezTo>
                <a:cubicBezTo>
                  <a:pt x="20673" y="2611"/>
                  <a:pt x="20709" y="2633"/>
                  <a:pt x="20709" y="2563"/>
                </a:cubicBezTo>
                <a:cubicBezTo>
                  <a:pt x="20709" y="2482"/>
                  <a:pt x="20743" y="2453"/>
                  <a:pt x="20783" y="2499"/>
                </a:cubicBezTo>
                <a:cubicBezTo>
                  <a:pt x="20821" y="2544"/>
                  <a:pt x="20929" y="2558"/>
                  <a:pt x="20987" y="2525"/>
                </a:cubicBezTo>
                <a:cubicBezTo>
                  <a:pt x="21008" y="2513"/>
                  <a:pt x="21028" y="2460"/>
                  <a:pt x="21044" y="2372"/>
                </a:cubicBezTo>
                <a:cubicBezTo>
                  <a:pt x="21066" y="2254"/>
                  <a:pt x="21067" y="2221"/>
                  <a:pt x="21050" y="2104"/>
                </a:cubicBezTo>
                <a:cubicBezTo>
                  <a:pt x="21026" y="1950"/>
                  <a:pt x="21005" y="1935"/>
                  <a:pt x="20985" y="2055"/>
                </a:cubicBezTo>
                <a:cubicBezTo>
                  <a:pt x="20974" y="2120"/>
                  <a:pt x="20977" y="2149"/>
                  <a:pt x="20996" y="2193"/>
                </a:cubicBezTo>
                <a:cubicBezTo>
                  <a:pt x="21034" y="2282"/>
                  <a:pt x="21001" y="2324"/>
                  <a:pt x="20892" y="2324"/>
                </a:cubicBezTo>
                <a:cubicBezTo>
                  <a:pt x="20799" y="2324"/>
                  <a:pt x="20795" y="2323"/>
                  <a:pt x="20718" y="2171"/>
                </a:cubicBezTo>
                <a:cubicBezTo>
                  <a:pt x="20675" y="2085"/>
                  <a:pt x="20625" y="2014"/>
                  <a:pt x="20609" y="2014"/>
                </a:cubicBezTo>
                <a:cubicBezTo>
                  <a:pt x="20590" y="2014"/>
                  <a:pt x="20563" y="2064"/>
                  <a:pt x="20537" y="2141"/>
                </a:cubicBezTo>
                <a:cubicBezTo>
                  <a:pt x="20489" y="2286"/>
                  <a:pt x="20460" y="2324"/>
                  <a:pt x="20401" y="2324"/>
                </a:cubicBezTo>
                <a:cubicBezTo>
                  <a:pt x="20353" y="2324"/>
                  <a:pt x="20316" y="2279"/>
                  <a:pt x="20214" y="2092"/>
                </a:cubicBezTo>
                <a:cubicBezTo>
                  <a:pt x="20176" y="2022"/>
                  <a:pt x="20098" y="1913"/>
                  <a:pt x="20041" y="1850"/>
                </a:cubicBezTo>
                <a:cubicBezTo>
                  <a:pt x="19983" y="1787"/>
                  <a:pt x="19932" y="1723"/>
                  <a:pt x="19928" y="1708"/>
                </a:cubicBezTo>
                <a:cubicBezTo>
                  <a:pt x="19916" y="1668"/>
                  <a:pt x="20024" y="1538"/>
                  <a:pt x="20170" y="1420"/>
                </a:cubicBezTo>
                <a:cubicBezTo>
                  <a:pt x="20279" y="1332"/>
                  <a:pt x="20299" y="1307"/>
                  <a:pt x="20324" y="1204"/>
                </a:cubicBezTo>
                <a:lnTo>
                  <a:pt x="20352" y="1085"/>
                </a:lnTo>
                <a:close/>
                <a:moveTo>
                  <a:pt x="6669" y="1099"/>
                </a:moveTo>
                <a:cubicBezTo>
                  <a:pt x="6669" y="1034"/>
                  <a:pt x="6437" y="1282"/>
                  <a:pt x="6427" y="1357"/>
                </a:cubicBezTo>
                <a:cubicBezTo>
                  <a:pt x="6422" y="1403"/>
                  <a:pt x="6445" y="1388"/>
                  <a:pt x="6546" y="1279"/>
                </a:cubicBezTo>
                <a:cubicBezTo>
                  <a:pt x="6615" y="1204"/>
                  <a:pt x="6669" y="1125"/>
                  <a:pt x="6669" y="1099"/>
                </a:cubicBezTo>
                <a:close/>
                <a:moveTo>
                  <a:pt x="1529" y="1111"/>
                </a:moveTo>
                <a:lnTo>
                  <a:pt x="1499" y="1174"/>
                </a:lnTo>
                <a:cubicBezTo>
                  <a:pt x="1469" y="1237"/>
                  <a:pt x="1469" y="1249"/>
                  <a:pt x="1486" y="1618"/>
                </a:cubicBezTo>
                <a:cubicBezTo>
                  <a:pt x="1512" y="2158"/>
                  <a:pt x="1510" y="2222"/>
                  <a:pt x="1470" y="2279"/>
                </a:cubicBezTo>
                <a:cubicBezTo>
                  <a:pt x="1452" y="2306"/>
                  <a:pt x="1406" y="2324"/>
                  <a:pt x="1366" y="2324"/>
                </a:cubicBezTo>
                <a:cubicBezTo>
                  <a:pt x="1309" y="2324"/>
                  <a:pt x="1286" y="2342"/>
                  <a:pt x="1245" y="2417"/>
                </a:cubicBezTo>
                <a:cubicBezTo>
                  <a:pt x="1190" y="2518"/>
                  <a:pt x="1153" y="2672"/>
                  <a:pt x="1166" y="2742"/>
                </a:cubicBezTo>
                <a:cubicBezTo>
                  <a:pt x="1170" y="2766"/>
                  <a:pt x="1199" y="2798"/>
                  <a:pt x="1230" y="2813"/>
                </a:cubicBezTo>
                <a:cubicBezTo>
                  <a:pt x="1373" y="2883"/>
                  <a:pt x="1255" y="3018"/>
                  <a:pt x="1047" y="3022"/>
                </a:cubicBezTo>
                <a:cubicBezTo>
                  <a:pt x="931" y="3024"/>
                  <a:pt x="904" y="3014"/>
                  <a:pt x="868" y="2958"/>
                </a:cubicBezTo>
                <a:cubicBezTo>
                  <a:pt x="818" y="2880"/>
                  <a:pt x="808" y="2766"/>
                  <a:pt x="841" y="2634"/>
                </a:cubicBezTo>
                <a:cubicBezTo>
                  <a:pt x="855" y="2580"/>
                  <a:pt x="863" y="2529"/>
                  <a:pt x="859" y="2522"/>
                </a:cubicBezTo>
                <a:cubicBezTo>
                  <a:pt x="844" y="2489"/>
                  <a:pt x="789" y="2802"/>
                  <a:pt x="789" y="2925"/>
                </a:cubicBezTo>
                <a:cubicBezTo>
                  <a:pt x="789" y="3087"/>
                  <a:pt x="828" y="3176"/>
                  <a:pt x="917" y="3220"/>
                </a:cubicBezTo>
                <a:cubicBezTo>
                  <a:pt x="1042" y="3282"/>
                  <a:pt x="1236" y="3166"/>
                  <a:pt x="1329" y="2973"/>
                </a:cubicBezTo>
                <a:cubicBezTo>
                  <a:pt x="1394" y="2837"/>
                  <a:pt x="1396" y="2763"/>
                  <a:pt x="1332" y="2723"/>
                </a:cubicBezTo>
                <a:cubicBezTo>
                  <a:pt x="1308" y="2708"/>
                  <a:pt x="1270" y="2681"/>
                  <a:pt x="1250" y="2664"/>
                </a:cubicBezTo>
                <a:cubicBezTo>
                  <a:pt x="1214" y="2633"/>
                  <a:pt x="1215" y="2628"/>
                  <a:pt x="1243" y="2585"/>
                </a:cubicBezTo>
                <a:cubicBezTo>
                  <a:pt x="1260" y="2560"/>
                  <a:pt x="1306" y="2544"/>
                  <a:pt x="1356" y="2544"/>
                </a:cubicBezTo>
                <a:cubicBezTo>
                  <a:pt x="1436" y="2544"/>
                  <a:pt x="1443" y="2537"/>
                  <a:pt x="1485" y="2428"/>
                </a:cubicBezTo>
                <a:lnTo>
                  <a:pt x="1529" y="2313"/>
                </a:lnTo>
                <a:lnTo>
                  <a:pt x="1553" y="2410"/>
                </a:lnTo>
                <a:cubicBezTo>
                  <a:pt x="1581" y="2524"/>
                  <a:pt x="1603" y="2545"/>
                  <a:pt x="1694" y="2544"/>
                </a:cubicBezTo>
                <a:cubicBezTo>
                  <a:pt x="1806" y="2543"/>
                  <a:pt x="1827" y="2520"/>
                  <a:pt x="1854" y="2372"/>
                </a:cubicBezTo>
                <a:cubicBezTo>
                  <a:pt x="1875" y="2254"/>
                  <a:pt x="1877" y="2221"/>
                  <a:pt x="1859" y="2104"/>
                </a:cubicBezTo>
                <a:cubicBezTo>
                  <a:pt x="1836" y="1952"/>
                  <a:pt x="1815" y="1935"/>
                  <a:pt x="1795" y="2055"/>
                </a:cubicBezTo>
                <a:cubicBezTo>
                  <a:pt x="1784" y="2118"/>
                  <a:pt x="1786" y="2149"/>
                  <a:pt x="1805" y="2193"/>
                </a:cubicBezTo>
                <a:cubicBezTo>
                  <a:pt x="1843" y="2279"/>
                  <a:pt x="1811" y="2324"/>
                  <a:pt x="1710" y="2324"/>
                </a:cubicBezTo>
                <a:cubicBezTo>
                  <a:pt x="1637" y="2324"/>
                  <a:pt x="1621" y="2315"/>
                  <a:pt x="1596" y="2249"/>
                </a:cubicBezTo>
                <a:cubicBezTo>
                  <a:pt x="1564" y="2165"/>
                  <a:pt x="1553" y="2034"/>
                  <a:pt x="1538" y="1476"/>
                </a:cubicBezTo>
                <a:lnTo>
                  <a:pt x="1529" y="1111"/>
                </a:lnTo>
                <a:close/>
                <a:moveTo>
                  <a:pt x="5580" y="1129"/>
                </a:moveTo>
                <a:cubicBezTo>
                  <a:pt x="5574" y="1127"/>
                  <a:pt x="5565" y="1141"/>
                  <a:pt x="5551" y="1167"/>
                </a:cubicBezTo>
                <a:cubicBezTo>
                  <a:pt x="5535" y="1197"/>
                  <a:pt x="5526" y="1240"/>
                  <a:pt x="5530" y="1267"/>
                </a:cubicBezTo>
                <a:cubicBezTo>
                  <a:pt x="5534" y="1294"/>
                  <a:pt x="5547" y="1485"/>
                  <a:pt x="5560" y="1689"/>
                </a:cubicBezTo>
                <a:cubicBezTo>
                  <a:pt x="5573" y="1894"/>
                  <a:pt x="5588" y="2093"/>
                  <a:pt x="5592" y="2130"/>
                </a:cubicBezTo>
                <a:cubicBezTo>
                  <a:pt x="5598" y="2174"/>
                  <a:pt x="5590" y="2221"/>
                  <a:pt x="5569" y="2264"/>
                </a:cubicBezTo>
                <a:cubicBezTo>
                  <a:pt x="5524" y="2357"/>
                  <a:pt x="5390" y="2345"/>
                  <a:pt x="5366" y="2245"/>
                </a:cubicBezTo>
                <a:lnTo>
                  <a:pt x="5350" y="2178"/>
                </a:lnTo>
                <a:lnTo>
                  <a:pt x="5309" y="2253"/>
                </a:lnTo>
                <a:cubicBezTo>
                  <a:pt x="5264" y="2334"/>
                  <a:pt x="5180" y="2352"/>
                  <a:pt x="5155" y="2287"/>
                </a:cubicBezTo>
                <a:cubicBezTo>
                  <a:pt x="5147" y="2265"/>
                  <a:pt x="5135" y="2213"/>
                  <a:pt x="5130" y="2171"/>
                </a:cubicBezTo>
                <a:cubicBezTo>
                  <a:pt x="5106" y="1976"/>
                  <a:pt x="5060" y="1973"/>
                  <a:pt x="4997" y="2163"/>
                </a:cubicBezTo>
                <a:cubicBezTo>
                  <a:pt x="4923" y="2390"/>
                  <a:pt x="4936" y="2544"/>
                  <a:pt x="5031" y="2544"/>
                </a:cubicBezTo>
                <a:cubicBezTo>
                  <a:pt x="5087" y="2544"/>
                  <a:pt x="5098" y="2582"/>
                  <a:pt x="5071" y="2693"/>
                </a:cubicBezTo>
                <a:cubicBezTo>
                  <a:pt x="5027" y="2871"/>
                  <a:pt x="4891" y="2980"/>
                  <a:pt x="4788" y="2921"/>
                </a:cubicBezTo>
                <a:cubicBezTo>
                  <a:pt x="4721" y="2883"/>
                  <a:pt x="4720" y="2912"/>
                  <a:pt x="4780" y="3037"/>
                </a:cubicBezTo>
                <a:cubicBezTo>
                  <a:pt x="4877" y="3239"/>
                  <a:pt x="5007" y="3126"/>
                  <a:pt x="5094" y="2768"/>
                </a:cubicBezTo>
                <a:cubicBezTo>
                  <a:pt x="5143" y="2567"/>
                  <a:pt x="5148" y="2557"/>
                  <a:pt x="5207" y="2540"/>
                </a:cubicBezTo>
                <a:cubicBezTo>
                  <a:pt x="5241" y="2531"/>
                  <a:pt x="5283" y="2497"/>
                  <a:pt x="5300" y="2466"/>
                </a:cubicBezTo>
                <a:cubicBezTo>
                  <a:pt x="5330" y="2409"/>
                  <a:pt x="5330" y="2411"/>
                  <a:pt x="5359" y="2477"/>
                </a:cubicBezTo>
                <a:cubicBezTo>
                  <a:pt x="5381" y="2526"/>
                  <a:pt x="5408" y="2544"/>
                  <a:pt x="5454" y="2544"/>
                </a:cubicBezTo>
                <a:cubicBezTo>
                  <a:pt x="5620" y="2544"/>
                  <a:pt x="5653" y="2433"/>
                  <a:pt x="5634" y="1954"/>
                </a:cubicBezTo>
                <a:cubicBezTo>
                  <a:pt x="5627" y="1791"/>
                  <a:pt x="5622" y="1569"/>
                  <a:pt x="5621" y="1458"/>
                </a:cubicBezTo>
                <a:cubicBezTo>
                  <a:pt x="5620" y="1347"/>
                  <a:pt x="5610" y="1221"/>
                  <a:pt x="5599" y="1182"/>
                </a:cubicBezTo>
                <a:cubicBezTo>
                  <a:pt x="5590" y="1147"/>
                  <a:pt x="5586" y="1132"/>
                  <a:pt x="5580" y="1129"/>
                </a:cubicBezTo>
                <a:close/>
                <a:moveTo>
                  <a:pt x="16161" y="1163"/>
                </a:moveTo>
                <a:lnTo>
                  <a:pt x="16132" y="1249"/>
                </a:lnTo>
                <a:cubicBezTo>
                  <a:pt x="16105" y="1331"/>
                  <a:pt x="16105" y="1359"/>
                  <a:pt x="16123" y="1745"/>
                </a:cubicBezTo>
                <a:cubicBezTo>
                  <a:pt x="16150" y="2338"/>
                  <a:pt x="16165" y="2478"/>
                  <a:pt x="16204" y="2510"/>
                </a:cubicBezTo>
                <a:cubicBezTo>
                  <a:pt x="16247" y="2547"/>
                  <a:pt x="16381" y="2550"/>
                  <a:pt x="16426" y="2514"/>
                </a:cubicBezTo>
                <a:cubicBezTo>
                  <a:pt x="16462" y="2486"/>
                  <a:pt x="16496" y="2346"/>
                  <a:pt x="16496" y="2227"/>
                </a:cubicBezTo>
                <a:cubicBezTo>
                  <a:pt x="16496" y="2195"/>
                  <a:pt x="16485" y="2117"/>
                  <a:pt x="16472" y="2055"/>
                </a:cubicBezTo>
                <a:cubicBezTo>
                  <a:pt x="16451" y="1948"/>
                  <a:pt x="16450" y="1946"/>
                  <a:pt x="16429" y="2003"/>
                </a:cubicBezTo>
                <a:cubicBezTo>
                  <a:pt x="16401" y="2080"/>
                  <a:pt x="16401" y="2152"/>
                  <a:pt x="16429" y="2201"/>
                </a:cubicBezTo>
                <a:cubicBezTo>
                  <a:pt x="16469" y="2269"/>
                  <a:pt x="16427" y="2324"/>
                  <a:pt x="16338" y="2324"/>
                </a:cubicBezTo>
                <a:cubicBezTo>
                  <a:pt x="16203" y="2324"/>
                  <a:pt x="16197" y="2294"/>
                  <a:pt x="16171" y="1488"/>
                </a:cubicBezTo>
                <a:lnTo>
                  <a:pt x="16161" y="1163"/>
                </a:lnTo>
                <a:close/>
                <a:moveTo>
                  <a:pt x="17202" y="1167"/>
                </a:moveTo>
                <a:lnTo>
                  <a:pt x="17175" y="1253"/>
                </a:lnTo>
                <a:cubicBezTo>
                  <a:pt x="17149" y="1336"/>
                  <a:pt x="17149" y="1360"/>
                  <a:pt x="17173" y="1857"/>
                </a:cubicBezTo>
                <a:cubicBezTo>
                  <a:pt x="17199" y="2390"/>
                  <a:pt x="17208" y="2457"/>
                  <a:pt x="17252" y="2510"/>
                </a:cubicBezTo>
                <a:cubicBezTo>
                  <a:pt x="17310" y="2581"/>
                  <a:pt x="17406" y="2547"/>
                  <a:pt x="17551" y="2406"/>
                </a:cubicBezTo>
                <a:cubicBezTo>
                  <a:pt x="17630" y="2330"/>
                  <a:pt x="17718" y="2262"/>
                  <a:pt x="17747" y="2257"/>
                </a:cubicBezTo>
                <a:cubicBezTo>
                  <a:pt x="17798" y="2247"/>
                  <a:pt x="17798" y="2248"/>
                  <a:pt x="17793" y="2361"/>
                </a:cubicBezTo>
                <a:cubicBezTo>
                  <a:pt x="17790" y="2449"/>
                  <a:pt x="17795" y="2485"/>
                  <a:pt x="17818" y="2510"/>
                </a:cubicBezTo>
                <a:cubicBezTo>
                  <a:pt x="17850" y="2546"/>
                  <a:pt x="18087" y="2554"/>
                  <a:pt x="18144" y="2522"/>
                </a:cubicBezTo>
                <a:cubicBezTo>
                  <a:pt x="18213" y="2484"/>
                  <a:pt x="18242" y="2231"/>
                  <a:pt x="18202" y="2033"/>
                </a:cubicBezTo>
                <a:lnTo>
                  <a:pt x="18184" y="1939"/>
                </a:lnTo>
                <a:lnTo>
                  <a:pt x="18157" y="2021"/>
                </a:lnTo>
                <a:cubicBezTo>
                  <a:pt x="18132" y="2100"/>
                  <a:pt x="18133" y="2109"/>
                  <a:pt x="18157" y="2186"/>
                </a:cubicBezTo>
                <a:cubicBezTo>
                  <a:pt x="18174" y="2239"/>
                  <a:pt x="18177" y="2278"/>
                  <a:pt x="18168" y="2298"/>
                </a:cubicBezTo>
                <a:cubicBezTo>
                  <a:pt x="18149" y="2337"/>
                  <a:pt x="17866" y="2320"/>
                  <a:pt x="17861" y="2279"/>
                </a:cubicBezTo>
                <a:cubicBezTo>
                  <a:pt x="17859" y="2262"/>
                  <a:pt x="17876" y="2243"/>
                  <a:pt x="17899" y="2238"/>
                </a:cubicBezTo>
                <a:cubicBezTo>
                  <a:pt x="17934" y="2230"/>
                  <a:pt x="17969" y="2144"/>
                  <a:pt x="17969" y="2066"/>
                </a:cubicBezTo>
                <a:cubicBezTo>
                  <a:pt x="17969" y="2061"/>
                  <a:pt x="17923" y="2046"/>
                  <a:pt x="17867" y="2036"/>
                </a:cubicBezTo>
                <a:cubicBezTo>
                  <a:pt x="17810" y="2027"/>
                  <a:pt x="17714" y="1983"/>
                  <a:pt x="17653" y="1939"/>
                </a:cubicBezTo>
                <a:cubicBezTo>
                  <a:pt x="17512" y="1838"/>
                  <a:pt x="17474" y="1840"/>
                  <a:pt x="17435" y="1943"/>
                </a:cubicBezTo>
                <a:cubicBezTo>
                  <a:pt x="17391" y="2059"/>
                  <a:pt x="17396" y="2079"/>
                  <a:pt x="17460" y="2059"/>
                </a:cubicBezTo>
                <a:cubicBezTo>
                  <a:pt x="17519" y="2040"/>
                  <a:pt x="17631" y="2104"/>
                  <a:pt x="17630" y="2156"/>
                </a:cubicBezTo>
                <a:cubicBezTo>
                  <a:pt x="17630" y="2202"/>
                  <a:pt x="17435" y="2324"/>
                  <a:pt x="17363" y="2324"/>
                </a:cubicBezTo>
                <a:cubicBezTo>
                  <a:pt x="17263" y="2324"/>
                  <a:pt x="17245" y="2266"/>
                  <a:pt x="17232" y="1902"/>
                </a:cubicBezTo>
                <a:cubicBezTo>
                  <a:pt x="17227" y="1734"/>
                  <a:pt x="17218" y="1498"/>
                  <a:pt x="17213" y="1379"/>
                </a:cubicBezTo>
                <a:lnTo>
                  <a:pt x="17202" y="1167"/>
                </a:lnTo>
                <a:close/>
                <a:moveTo>
                  <a:pt x="17813" y="1167"/>
                </a:moveTo>
                <a:cubicBezTo>
                  <a:pt x="17795" y="1169"/>
                  <a:pt x="17755" y="1199"/>
                  <a:pt x="17700" y="1256"/>
                </a:cubicBezTo>
                <a:cubicBezTo>
                  <a:pt x="17598" y="1363"/>
                  <a:pt x="17568" y="1411"/>
                  <a:pt x="17567" y="1465"/>
                </a:cubicBezTo>
                <a:cubicBezTo>
                  <a:pt x="17567" y="1494"/>
                  <a:pt x="17743" y="1321"/>
                  <a:pt x="17791" y="1245"/>
                </a:cubicBezTo>
                <a:cubicBezTo>
                  <a:pt x="17826" y="1191"/>
                  <a:pt x="17831" y="1164"/>
                  <a:pt x="17813" y="1167"/>
                </a:cubicBezTo>
                <a:close/>
                <a:moveTo>
                  <a:pt x="2214" y="1178"/>
                </a:moveTo>
                <a:lnTo>
                  <a:pt x="2185" y="1256"/>
                </a:lnTo>
                <a:cubicBezTo>
                  <a:pt x="2157" y="1331"/>
                  <a:pt x="2158" y="1342"/>
                  <a:pt x="2184" y="1868"/>
                </a:cubicBezTo>
                <a:cubicBezTo>
                  <a:pt x="2207" y="2341"/>
                  <a:pt x="2213" y="2412"/>
                  <a:pt x="2243" y="2473"/>
                </a:cubicBezTo>
                <a:cubicBezTo>
                  <a:pt x="2290" y="2572"/>
                  <a:pt x="2379" y="2568"/>
                  <a:pt x="2438" y="2466"/>
                </a:cubicBezTo>
                <a:cubicBezTo>
                  <a:pt x="2462" y="2423"/>
                  <a:pt x="2487" y="2387"/>
                  <a:pt x="2492" y="2387"/>
                </a:cubicBezTo>
                <a:cubicBezTo>
                  <a:pt x="2497" y="2387"/>
                  <a:pt x="2534" y="2436"/>
                  <a:pt x="2573" y="2496"/>
                </a:cubicBezTo>
                <a:cubicBezTo>
                  <a:pt x="2653" y="2618"/>
                  <a:pt x="2694" y="2634"/>
                  <a:pt x="2694" y="2544"/>
                </a:cubicBezTo>
                <a:cubicBezTo>
                  <a:pt x="2694" y="2457"/>
                  <a:pt x="2716" y="2443"/>
                  <a:pt x="2764" y="2496"/>
                </a:cubicBezTo>
                <a:cubicBezTo>
                  <a:pt x="2820" y="2556"/>
                  <a:pt x="3019" y="2560"/>
                  <a:pt x="3089" y="2499"/>
                </a:cubicBezTo>
                <a:cubicBezTo>
                  <a:pt x="3149" y="2446"/>
                  <a:pt x="3176" y="2329"/>
                  <a:pt x="3166" y="2163"/>
                </a:cubicBezTo>
                <a:cubicBezTo>
                  <a:pt x="3156" y="2009"/>
                  <a:pt x="3108" y="1879"/>
                  <a:pt x="3026" y="1779"/>
                </a:cubicBezTo>
                <a:cubicBezTo>
                  <a:pt x="2964" y="1703"/>
                  <a:pt x="2961" y="1692"/>
                  <a:pt x="2985" y="1656"/>
                </a:cubicBezTo>
                <a:cubicBezTo>
                  <a:pt x="3008" y="1621"/>
                  <a:pt x="3171" y="1474"/>
                  <a:pt x="3250" y="1417"/>
                </a:cubicBezTo>
                <a:cubicBezTo>
                  <a:pt x="3274" y="1399"/>
                  <a:pt x="3313" y="1245"/>
                  <a:pt x="3300" y="1219"/>
                </a:cubicBezTo>
                <a:cubicBezTo>
                  <a:pt x="3282" y="1182"/>
                  <a:pt x="2992" y="1472"/>
                  <a:pt x="2936" y="1581"/>
                </a:cubicBezTo>
                <a:cubicBezTo>
                  <a:pt x="2896" y="1660"/>
                  <a:pt x="2893" y="1779"/>
                  <a:pt x="2929" y="1846"/>
                </a:cubicBezTo>
                <a:cubicBezTo>
                  <a:pt x="2943" y="1873"/>
                  <a:pt x="2991" y="1948"/>
                  <a:pt x="3035" y="2010"/>
                </a:cubicBezTo>
                <a:cubicBezTo>
                  <a:pt x="3200" y="2244"/>
                  <a:pt x="3174" y="2324"/>
                  <a:pt x="2936" y="2324"/>
                </a:cubicBezTo>
                <a:lnTo>
                  <a:pt x="2782" y="2324"/>
                </a:lnTo>
                <a:lnTo>
                  <a:pt x="2703" y="2171"/>
                </a:lnTo>
                <a:cubicBezTo>
                  <a:pt x="2660" y="2085"/>
                  <a:pt x="2612" y="2014"/>
                  <a:pt x="2598" y="2014"/>
                </a:cubicBezTo>
                <a:cubicBezTo>
                  <a:pt x="2583" y="2014"/>
                  <a:pt x="2541" y="2085"/>
                  <a:pt x="2503" y="2171"/>
                </a:cubicBezTo>
                <a:cubicBezTo>
                  <a:pt x="2440" y="2309"/>
                  <a:pt x="2426" y="2324"/>
                  <a:pt x="2370" y="2324"/>
                </a:cubicBezTo>
                <a:cubicBezTo>
                  <a:pt x="2329" y="2324"/>
                  <a:pt x="2299" y="2306"/>
                  <a:pt x="2280" y="2268"/>
                </a:cubicBezTo>
                <a:cubicBezTo>
                  <a:pt x="2252" y="2209"/>
                  <a:pt x="2252" y="2200"/>
                  <a:pt x="2225" y="1450"/>
                </a:cubicBezTo>
                <a:lnTo>
                  <a:pt x="2214" y="1178"/>
                </a:lnTo>
                <a:close/>
                <a:moveTo>
                  <a:pt x="21464" y="1189"/>
                </a:moveTo>
                <a:cubicBezTo>
                  <a:pt x="21449" y="1160"/>
                  <a:pt x="21255" y="1383"/>
                  <a:pt x="21232" y="1454"/>
                </a:cubicBezTo>
                <a:cubicBezTo>
                  <a:pt x="21211" y="1520"/>
                  <a:pt x="21222" y="1512"/>
                  <a:pt x="21331" y="1398"/>
                </a:cubicBezTo>
                <a:cubicBezTo>
                  <a:pt x="21445" y="1278"/>
                  <a:pt x="21480" y="1223"/>
                  <a:pt x="21464" y="1189"/>
                </a:cubicBezTo>
                <a:close/>
                <a:moveTo>
                  <a:pt x="7592" y="1204"/>
                </a:moveTo>
                <a:cubicBezTo>
                  <a:pt x="7592" y="1185"/>
                  <a:pt x="7579" y="1208"/>
                  <a:pt x="7562" y="1253"/>
                </a:cubicBezTo>
                <a:cubicBezTo>
                  <a:pt x="7531" y="1334"/>
                  <a:pt x="7531" y="1338"/>
                  <a:pt x="7555" y="1839"/>
                </a:cubicBezTo>
                <a:cubicBezTo>
                  <a:pt x="7582" y="2396"/>
                  <a:pt x="7592" y="2469"/>
                  <a:pt x="7641" y="2510"/>
                </a:cubicBezTo>
                <a:cubicBezTo>
                  <a:pt x="7715" y="2573"/>
                  <a:pt x="7803" y="2545"/>
                  <a:pt x="7936" y="2417"/>
                </a:cubicBezTo>
                <a:cubicBezTo>
                  <a:pt x="8059" y="2299"/>
                  <a:pt x="8238" y="2218"/>
                  <a:pt x="8288" y="2257"/>
                </a:cubicBezTo>
                <a:cubicBezTo>
                  <a:pt x="8304" y="2269"/>
                  <a:pt x="8345" y="2115"/>
                  <a:pt x="8332" y="2089"/>
                </a:cubicBezTo>
                <a:cubicBezTo>
                  <a:pt x="8330" y="2083"/>
                  <a:pt x="8285" y="2067"/>
                  <a:pt x="8232" y="2051"/>
                </a:cubicBezTo>
                <a:cubicBezTo>
                  <a:pt x="8179" y="2036"/>
                  <a:pt x="8093" y="1988"/>
                  <a:pt x="8040" y="1943"/>
                </a:cubicBezTo>
                <a:cubicBezTo>
                  <a:pt x="7917" y="1839"/>
                  <a:pt x="7872" y="1838"/>
                  <a:pt x="7832" y="1943"/>
                </a:cubicBezTo>
                <a:cubicBezTo>
                  <a:pt x="7789" y="2058"/>
                  <a:pt x="7793" y="2072"/>
                  <a:pt x="7865" y="2055"/>
                </a:cubicBezTo>
                <a:cubicBezTo>
                  <a:pt x="7934" y="2039"/>
                  <a:pt x="8056" y="2121"/>
                  <a:pt x="8031" y="2167"/>
                </a:cubicBezTo>
                <a:cubicBezTo>
                  <a:pt x="8003" y="2222"/>
                  <a:pt x="7822" y="2324"/>
                  <a:pt x="7755" y="2324"/>
                </a:cubicBezTo>
                <a:cubicBezTo>
                  <a:pt x="7640" y="2324"/>
                  <a:pt x="7628" y="2274"/>
                  <a:pt x="7608" y="1712"/>
                </a:cubicBezTo>
                <a:cubicBezTo>
                  <a:pt x="7599" y="1451"/>
                  <a:pt x="7592" y="1223"/>
                  <a:pt x="7592" y="1204"/>
                </a:cubicBezTo>
                <a:close/>
                <a:moveTo>
                  <a:pt x="10867" y="1215"/>
                </a:moveTo>
                <a:cubicBezTo>
                  <a:pt x="10854" y="1225"/>
                  <a:pt x="10841" y="1247"/>
                  <a:pt x="10831" y="1279"/>
                </a:cubicBezTo>
                <a:cubicBezTo>
                  <a:pt x="10807" y="1348"/>
                  <a:pt x="10800" y="1524"/>
                  <a:pt x="10818" y="1562"/>
                </a:cubicBezTo>
                <a:cubicBezTo>
                  <a:pt x="10824" y="1574"/>
                  <a:pt x="10847" y="1581"/>
                  <a:pt x="10870" y="1581"/>
                </a:cubicBezTo>
                <a:cubicBezTo>
                  <a:pt x="10918" y="1581"/>
                  <a:pt x="10942" y="1508"/>
                  <a:pt x="10942" y="1372"/>
                </a:cubicBezTo>
                <a:cubicBezTo>
                  <a:pt x="10942" y="1250"/>
                  <a:pt x="10904" y="1186"/>
                  <a:pt x="10867" y="1215"/>
                </a:cubicBezTo>
                <a:close/>
                <a:moveTo>
                  <a:pt x="1918" y="1226"/>
                </a:moveTo>
                <a:cubicBezTo>
                  <a:pt x="1904" y="1200"/>
                  <a:pt x="1699" y="1425"/>
                  <a:pt x="1684" y="1484"/>
                </a:cubicBezTo>
                <a:cubicBezTo>
                  <a:pt x="1674" y="1520"/>
                  <a:pt x="1669" y="1551"/>
                  <a:pt x="1673" y="1551"/>
                </a:cubicBezTo>
                <a:cubicBezTo>
                  <a:pt x="1676" y="1551"/>
                  <a:pt x="1726" y="1501"/>
                  <a:pt x="1782" y="1443"/>
                </a:cubicBezTo>
                <a:cubicBezTo>
                  <a:pt x="1876" y="1346"/>
                  <a:pt x="1933" y="1255"/>
                  <a:pt x="1918" y="1226"/>
                </a:cubicBezTo>
                <a:close/>
                <a:moveTo>
                  <a:pt x="4938" y="1226"/>
                </a:moveTo>
                <a:cubicBezTo>
                  <a:pt x="4892" y="1264"/>
                  <a:pt x="4866" y="1501"/>
                  <a:pt x="4901" y="1574"/>
                </a:cubicBezTo>
                <a:cubicBezTo>
                  <a:pt x="4936" y="1648"/>
                  <a:pt x="4985" y="1613"/>
                  <a:pt x="5015" y="1491"/>
                </a:cubicBezTo>
                <a:cubicBezTo>
                  <a:pt x="5049" y="1357"/>
                  <a:pt x="4997" y="1179"/>
                  <a:pt x="4938" y="1226"/>
                </a:cubicBezTo>
                <a:close/>
                <a:moveTo>
                  <a:pt x="5818" y="1226"/>
                </a:moveTo>
                <a:cubicBezTo>
                  <a:pt x="5820" y="1209"/>
                  <a:pt x="5805" y="1235"/>
                  <a:pt x="5784" y="1286"/>
                </a:cubicBezTo>
                <a:cubicBezTo>
                  <a:pt x="5740" y="1396"/>
                  <a:pt x="5740" y="1409"/>
                  <a:pt x="5768" y="1965"/>
                </a:cubicBezTo>
                <a:cubicBezTo>
                  <a:pt x="5780" y="2203"/>
                  <a:pt x="5787" y="2430"/>
                  <a:pt x="5782" y="2469"/>
                </a:cubicBezTo>
                <a:cubicBezTo>
                  <a:pt x="5767" y="2597"/>
                  <a:pt x="5801" y="2546"/>
                  <a:pt x="5820" y="2413"/>
                </a:cubicBezTo>
                <a:cubicBezTo>
                  <a:pt x="5834" y="2318"/>
                  <a:pt x="5836" y="2152"/>
                  <a:pt x="5827" y="1771"/>
                </a:cubicBezTo>
                <a:cubicBezTo>
                  <a:pt x="5821" y="1488"/>
                  <a:pt x="5816" y="1243"/>
                  <a:pt x="5818" y="1226"/>
                </a:cubicBezTo>
                <a:close/>
                <a:moveTo>
                  <a:pt x="11300" y="1230"/>
                </a:moveTo>
                <a:cubicBezTo>
                  <a:pt x="11296" y="1232"/>
                  <a:pt x="11290" y="1247"/>
                  <a:pt x="11282" y="1264"/>
                </a:cubicBezTo>
                <a:cubicBezTo>
                  <a:pt x="11254" y="1323"/>
                  <a:pt x="11254" y="1330"/>
                  <a:pt x="11282" y="1868"/>
                </a:cubicBezTo>
                <a:cubicBezTo>
                  <a:pt x="11298" y="2168"/>
                  <a:pt x="11316" y="2431"/>
                  <a:pt x="11322" y="2451"/>
                </a:cubicBezTo>
                <a:cubicBezTo>
                  <a:pt x="11328" y="2471"/>
                  <a:pt x="11347" y="2499"/>
                  <a:pt x="11365" y="2514"/>
                </a:cubicBezTo>
                <a:cubicBezTo>
                  <a:pt x="11415" y="2559"/>
                  <a:pt x="11579" y="2531"/>
                  <a:pt x="11607" y="2473"/>
                </a:cubicBezTo>
                <a:cubicBezTo>
                  <a:pt x="11640" y="2403"/>
                  <a:pt x="11650" y="2178"/>
                  <a:pt x="11625" y="2048"/>
                </a:cubicBezTo>
                <a:lnTo>
                  <a:pt x="11603" y="1939"/>
                </a:lnTo>
                <a:lnTo>
                  <a:pt x="11576" y="2021"/>
                </a:lnTo>
                <a:cubicBezTo>
                  <a:pt x="11552" y="2099"/>
                  <a:pt x="11551" y="2109"/>
                  <a:pt x="11574" y="2182"/>
                </a:cubicBezTo>
                <a:cubicBezTo>
                  <a:pt x="11610" y="2294"/>
                  <a:pt x="11593" y="2324"/>
                  <a:pt x="11494" y="2324"/>
                </a:cubicBezTo>
                <a:cubicBezTo>
                  <a:pt x="11375" y="2324"/>
                  <a:pt x="11351" y="2266"/>
                  <a:pt x="11338" y="1917"/>
                </a:cubicBezTo>
                <a:cubicBezTo>
                  <a:pt x="11316" y="1343"/>
                  <a:pt x="11314" y="1225"/>
                  <a:pt x="11300" y="1230"/>
                </a:cubicBezTo>
                <a:close/>
                <a:moveTo>
                  <a:pt x="18426" y="1238"/>
                </a:moveTo>
                <a:lnTo>
                  <a:pt x="18390" y="1309"/>
                </a:lnTo>
                <a:lnTo>
                  <a:pt x="18354" y="1383"/>
                </a:lnTo>
                <a:lnTo>
                  <a:pt x="18377" y="1842"/>
                </a:lnTo>
                <a:cubicBezTo>
                  <a:pt x="18390" y="2095"/>
                  <a:pt x="18402" y="2362"/>
                  <a:pt x="18403" y="2432"/>
                </a:cubicBezTo>
                <a:lnTo>
                  <a:pt x="18404" y="2559"/>
                </a:lnTo>
                <a:lnTo>
                  <a:pt x="18424" y="2466"/>
                </a:lnTo>
                <a:cubicBezTo>
                  <a:pt x="18447" y="2360"/>
                  <a:pt x="18451" y="2159"/>
                  <a:pt x="18437" y="1615"/>
                </a:cubicBezTo>
                <a:lnTo>
                  <a:pt x="18426" y="1238"/>
                </a:lnTo>
                <a:close/>
                <a:moveTo>
                  <a:pt x="9062" y="1241"/>
                </a:moveTo>
                <a:cubicBezTo>
                  <a:pt x="9063" y="1217"/>
                  <a:pt x="9048" y="1240"/>
                  <a:pt x="9028" y="1290"/>
                </a:cubicBezTo>
                <a:cubicBezTo>
                  <a:pt x="8988" y="1388"/>
                  <a:pt x="8987" y="1404"/>
                  <a:pt x="9021" y="2130"/>
                </a:cubicBezTo>
                <a:cubicBezTo>
                  <a:pt x="9028" y="2287"/>
                  <a:pt x="9030" y="2446"/>
                  <a:pt x="9026" y="2481"/>
                </a:cubicBezTo>
                <a:cubicBezTo>
                  <a:pt x="9011" y="2602"/>
                  <a:pt x="9047" y="2544"/>
                  <a:pt x="9065" y="2417"/>
                </a:cubicBezTo>
                <a:cubicBezTo>
                  <a:pt x="9079" y="2323"/>
                  <a:pt x="9080" y="2156"/>
                  <a:pt x="9071" y="1786"/>
                </a:cubicBezTo>
                <a:cubicBezTo>
                  <a:pt x="9064" y="1511"/>
                  <a:pt x="9061" y="1265"/>
                  <a:pt x="9062" y="1241"/>
                </a:cubicBezTo>
                <a:close/>
                <a:moveTo>
                  <a:pt x="20605" y="1241"/>
                </a:moveTo>
                <a:cubicBezTo>
                  <a:pt x="20564" y="1287"/>
                  <a:pt x="20537" y="1446"/>
                  <a:pt x="20557" y="1536"/>
                </a:cubicBezTo>
                <a:cubicBezTo>
                  <a:pt x="20592" y="1696"/>
                  <a:pt x="20695" y="1588"/>
                  <a:pt x="20695" y="1391"/>
                </a:cubicBezTo>
                <a:cubicBezTo>
                  <a:pt x="20695" y="1286"/>
                  <a:pt x="20643" y="1200"/>
                  <a:pt x="20605" y="1241"/>
                </a:cubicBezTo>
                <a:close/>
                <a:moveTo>
                  <a:pt x="6311" y="1253"/>
                </a:moveTo>
                <a:cubicBezTo>
                  <a:pt x="6302" y="1253"/>
                  <a:pt x="6295" y="1265"/>
                  <a:pt x="6282" y="1290"/>
                </a:cubicBezTo>
                <a:cubicBezTo>
                  <a:pt x="6258" y="1335"/>
                  <a:pt x="6249" y="1337"/>
                  <a:pt x="6228" y="1301"/>
                </a:cubicBezTo>
                <a:cubicBezTo>
                  <a:pt x="6207" y="1265"/>
                  <a:pt x="6200" y="1269"/>
                  <a:pt x="6175" y="1335"/>
                </a:cubicBezTo>
                <a:cubicBezTo>
                  <a:pt x="6145" y="1410"/>
                  <a:pt x="6146" y="1410"/>
                  <a:pt x="6178" y="1465"/>
                </a:cubicBezTo>
                <a:cubicBezTo>
                  <a:pt x="6218" y="1533"/>
                  <a:pt x="6229" y="1533"/>
                  <a:pt x="6254" y="1473"/>
                </a:cubicBezTo>
                <a:cubicBezTo>
                  <a:pt x="6270" y="1432"/>
                  <a:pt x="6276" y="1431"/>
                  <a:pt x="6304" y="1469"/>
                </a:cubicBezTo>
                <a:cubicBezTo>
                  <a:pt x="6333" y="1509"/>
                  <a:pt x="6337" y="1505"/>
                  <a:pt x="6359" y="1424"/>
                </a:cubicBezTo>
                <a:cubicBezTo>
                  <a:pt x="6383" y="1339"/>
                  <a:pt x="6383" y="1335"/>
                  <a:pt x="6347" y="1286"/>
                </a:cubicBezTo>
                <a:cubicBezTo>
                  <a:pt x="6329" y="1262"/>
                  <a:pt x="6320" y="1252"/>
                  <a:pt x="6311" y="1253"/>
                </a:cubicBezTo>
                <a:close/>
                <a:moveTo>
                  <a:pt x="14813" y="1267"/>
                </a:moveTo>
                <a:lnTo>
                  <a:pt x="14763" y="1376"/>
                </a:lnTo>
                <a:cubicBezTo>
                  <a:pt x="14735" y="1437"/>
                  <a:pt x="14699" y="1488"/>
                  <a:pt x="14682" y="1488"/>
                </a:cubicBezTo>
                <a:cubicBezTo>
                  <a:pt x="14665" y="1488"/>
                  <a:pt x="14622" y="1438"/>
                  <a:pt x="14589" y="1376"/>
                </a:cubicBezTo>
                <a:cubicBezTo>
                  <a:pt x="14556" y="1314"/>
                  <a:pt x="14527" y="1268"/>
                  <a:pt x="14524" y="1275"/>
                </a:cubicBezTo>
                <a:cubicBezTo>
                  <a:pt x="14491" y="1359"/>
                  <a:pt x="14491" y="1412"/>
                  <a:pt x="14524" y="1503"/>
                </a:cubicBezTo>
                <a:cubicBezTo>
                  <a:pt x="14599" y="1707"/>
                  <a:pt x="14677" y="2193"/>
                  <a:pt x="14678" y="2451"/>
                </a:cubicBezTo>
                <a:cubicBezTo>
                  <a:pt x="14679" y="2532"/>
                  <a:pt x="14684" y="2545"/>
                  <a:pt x="14695" y="2510"/>
                </a:cubicBezTo>
                <a:cubicBezTo>
                  <a:pt x="14715" y="2443"/>
                  <a:pt x="14713" y="2221"/>
                  <a:pt x="14687" y="1973"/>
                </a:cubicBezTo>
                <a:cubicBezTo>
                  <a:pt x="14675" y="1855"/>
                  <a:pt x="14668" y="1752"/>
                  <a:pt x="14671" y="1745"/>
                </a:cubicBezTo>
                <a:cubicBezTo>
                  <a:pt x="14675" y="1738"/>
                  <a:pt x="14700" y="1706"/>
                  <a:pt x="14727" y="1678"/>
                </a:cubicBezTo>
                <a:cubicBezTo>
                  <a:pt x="14784" y="1618"/>
                  <a:pt x="14813" y="1514"/>
                  <a:pt x="14813" y="1368"/>
                </a:cubicBezTo>
                <a:lnTo>
                  <a:pt x="14813" y="1267"/>
                </a:lnTo>
                <a:close/>
                <a:moveTo>
                  <a:pt x="12103" y="1271"/>
                </a:moveTo>
                <a:cubicBezTo>
                  <a:pt x="12097" y="1271"/>
                  <a:pt x="12084" y="1310"/>
                  <a:pt x="12076" y="1357"/>
                </a:cubicBezTo>
                <a:cubicBezTo>
                  <a:pt x="12065" y="1424"/>
                  <a:pt x="12070" y="1471"/>
                  <a:pt x="12098" y="1585"/>
                </a:cubicBezTo>
                <a:cubicBezTo>
                  <a:pt x="12158" y="1836"/>
                  <a:pt x="12192" y="2052"/>
                  <a:pt x="12211" y="2301"/>
                </a:cubicBezTo>
                <a:cubicBezTo>
                  <a:pt x="12220" y="2434"/>
                  <a:pt x="12231" y="2536"/>
                  <a:pt x="12234" y="2529"/>
                </a:cubicBezTo>
                <a:cubicBezTo>
                  <a:pt x="12251" y="2494"/>
                  <a:pt x="12235" y="1972"/>
                  <a:pt x="12211" y="1783"/>
                </a:cubicBezTo>
                <a:cubicBezTo>
                  <a:pt x="12181" y="1547"/>
                  <a:pt x="12122" y="1271"/>
                  <a:pt x="12103" y="1271"/>
                </a:cubicBezTo>
                <a:close/>
                <a:moveTo>
                  <a:pt x="14069" y="1286"/>
                </a:moveTo>
                <a:cubicBezTo>
                  <a:pt x="14061" y="1275"/>
                  <a:pt x="14047" y="1307"/>
                  <a:pt x="14039" y="1353"/>
                </a:cubicBezTo>
                <a:cubicBezTo>
                  <a:pt x="14026" y="1425"/>
                  <a:pt x="14031" y="1469"/>
                  <a:pt x="14075" y="1656"/>
                </a:cubicBezTo>
                <a:cubicBezTo>
                  <a:pt x="14124" y="1865"/>
                  <a:pt x="14155" y="2078"/>
                  <a:pt x="14182" y="2387"/>
                </a:cubicBezTo>
                <a:cubicBezTo>
                  <a:pt x="14194" y="2525"/>
                  <a:pt x="14196" y="2522"/>
                  <a:pt x="14200" y="2301"/>
                </a:cubicBezTo>
                <a:cubicBezTo>
                  <a:pt x="14207" y="1963"/>
                  <a:pt x="14129" y="1363"/>
                  <a:pt x="14069" y="1286"/>
                </a:cubicBezTo>
                <a:close/>
                <a:moveTo>
                  <a:pt x="2721" y="1297"/>
                </a:moveTo>
                <a:cubicBezTo>
                  <a:pt x="2728" y="1222"/>
                  <a:pt x="2493" y="1461"/>
                  <a:pt x="2483" y="1540"/>
                </a:cubicBezTo>
                <a:cubicBezTo>
                  <a:pt x="2477" y="1587"/>
                  <a:pt x="2496" y="1576"/>
                  <a:pt x="2596" y="1473"/>
                </a:cubicBezTo>
                <a:cubicBezTo>
                  <a:pt x="2666" y="1400"/>
                  <a:pt x="2719" y="1328"/>
                  <a:pt x="2721" y="1297"/>
                </a:cubicBezTo>
                <a:close/>
                <a:moveTo>
                  <a:pt x="9935" y="1353"/>
                </a:moveTo>
                <a:cubicBezTo>
                  <a:pt x="9927" y="1357"/>
                  <a:pt x="9919" y="1376"/>
                  <a:pt x="9908" y="1413"/>
                </a:cubicBezTo>
                <a:cubicBezTo>
                  <a:pt x="9884" y="1487"/>
                  <a:pt x="9886" y="1494"/>
                  <a:pt x="9919" y="1551"/>
                </a:cubicBezTo>
                <a:cubicBezTo>
                  <a:pt x="9952" y="1610"/>
                  <a:pt x="9952" y="1611"/>
                  <a:pt x="9978" y="1547"/>
                </a:cubicBezTo>
                <a:cubicBezTo>
                  <a:pt x="10012" y="1463"/>
                  <a:pt x="10011" y="1442"/>
                  <a:pt x="9969" y="1383"/>
                </a:cubicBezTo>
                <a:cubicBezTo>
                  <a:pt x="9952" y="1360"/>
                  <a:pt x="9943" y="1350"/>
                  <a:pt x="9935" y="1353"/>
                </a:cubicBezTo>
                <a:close/>
                <a:moveTo>
                  <a:pt x="19162" y="1394"/>
                </a:moveTo>
                <a:cubicBezTo>
                  <a:pt x="19137" y="1394"/>
                  <a:pt x="19071" y="1587"/>
                  <a:pt x="19071" y="1663"/>
                </a:cubicBezTo>
                <a:cubicBezTo>
                  <a:pt x="19071" y="1717"/>
                  <a:pt x="19083" y="1748"/>
                  <a:pt x="19112" y="1771"/>
                </a:cubicBezTo>
                <a:cubicBezTo>
                  <a:pt x="19152" y="1803"/>
                  <a:pt x="19153" y="1803"/>
                  <a:pt x="19125" y="1846"/>
                </a:cubicBezTo>
                <a:cubicBezTo>
                  <a:pt x="19109" y="1870"/>
                  <a:pt x="19078" y="1891"/>
                  <a:pt x="19057" y="1891"/>
                </a:cubicBezTo>
                <a:cubicBezTo>
                  <a:pt x="19027" y="1891"/>
                  <a:pt x="19023" y="1897"/>
                  <a:pt x="19041" y="1921"/>
                </a:cubicBezTo>
                <a:cubicBezTo>
                  <a:pt x="19078" y="1971"/>
                  <a:pt x="19135" y="1958"/>
                  <a:pt x="19171" y="1887"/>
                </a:cubicBezTo>
                <a:cubicBezTo>
                  <a:pt x="19221" y="1790"/>
                  <a:pt x="19216" y="1688"/>
                  <a:pt x="19161" y="1648"/>
                </a:cubicBezTo>
                <a:cubicBezTo>
                  <a:pt x="19109" y="1611"/>
                  <a:pt x="19104" y="1564"/>
                  <a:pt x="19146" y="1518"/>
                </a:cubicBezTo>
                <a:cubicBezTo>
                  <a:pt x="19176" y="1484"/>
                  <a:pt x="19188" y="1394"/>
                  <a:pt x="19162" y="1394"/>
                </a:cubicBezTo>
                <a:close/>
                <a:moveTo>
                  <a:pt x="16419" y="1402"/>
                </a:moveTo>
                <a:cubicBezTo>
                  <a:pt x="16411" y="1404"/>
                  <a:pt x="16403" y="1425"/>
                  <a:pt x="16390" y="1462"/>
                </a:cubicBezTo>
                <a:cubicBezTo>
                  <a:pt x="16365" y="1529"/>
                  <a:pt x="16365" y="1538"/>
                  <a:pt x="16386" y="1588"/>
                </a:cubicBezTo>
                <a:cubicBezTo>
                  <a:pt x="16418" y="1662"/>
                  <a:pt x="16442" y="1658"/>
                  <a:pt x="16469" y="1574"/>
                </a:cubicBezTo>
                <a:cubicBezTo>
                  <a:pt x="16489" y="1509"/>
                  <a:pt x="16489" y="1497"/>
                  <a:pt x="16454" y="1443"/>
                </a:cubicBezTo>
                <a:cubicBezTo>
                  <a:pt x="16436" y="1414"/>
                  <a:pt x="16427" y="1400"/>
                  <a:pt x="16419" y="1402"/>
                </a:cubicBezTo>
                <a:close/>
                <a:moveTo>
                  <a:pt x="6641" y="1413"/>
                </a:moveTo>
                <a:cubicBezTo>
                  <a:pt x="6636" y="1424"/>
                  <a:pt x="6629" y="1466"/>
                  <a:pt x="6617" y="1540"/>
                </a:cubicBezTo>
                <a:cubicBezTo>
                  <a:pt x="6610" y="1586"/>
                  <a:pt x="6607" y="1583"/>
                  <a:pt x="6580" y="1532"/>
                </a:cubicBezTo>
                <a:cubicBezTo>
                  <a:pt x="6555" y="1486"/>
                  <a:pt x="6551" y="1485"/>
                  <a:pt x="6551" y="1525"/>
                </a:cubicBezTo>
                <a:cubicBezTo>
                  <a:pt x="6551" y="1604"/>
                  <a:pt x="6513" y="1653"/>
                  <a:pt x="6492" y="1600"/>
                </a:cubicBezTo>
                <a:cubicBezTo>
                  <a:pt x="6482" y="1575"/>
                  <a:pt x="6479" y="1538"/>
                  <a:pt x="6485" y="1518"/>
                </a:cubicBezTo>
                <a:cubicBezTo>
                  <a:pt x="6492" y="1494"/>
                  <a:pt x="6488" y="1489"/>
                  <a:pt x="6478" y="1503"/>
                </a:cubicBezTo>
                <a:cubicBezTo>
                  <a:pt x="6459" y="1526"/>
                  <a:pt x="6454" y="1711"/>
                  <a:pt x="6470" y="1745"/>
                </a:cubicBezTo>
                <a:cubicBezTo>
                  <a:pt x="6485" y="1776"/>
                  <a:pt x="6497" y="1773"/>
                  <a:pt x="6530" y="1723"/>
                </a:cubicBezTo>
                <a:cubicBezTo>
                  <a:pt x="6545" y="1698"/>
                  <a:pt x="6572" y="1675"/>
                  <a:pt x="6591" y="1674"/>
                </a:cubicBezTo>
                <a:cubicBezTo>
                  <a:pt x="6631" y="1673"/>
                  <a:pt x="6659" y="1579"/>
                  <a:pt x="6651" y="1465"/>
                </a:cubicBezTo>
                <a:cubicBezTo>
                  <a:pt x="6649" y="1423"/>
                  <a:pt x="6646" y="1402"/>
                  <a:pt x="6641" y="1413"/>
                </a:cubicBezTo>
                <a:close/>
                <a:moveTo>
                  <a:pt x="8065" y="1435"/>
                </a:moveTo>
                <a:cubicBezTo>
                  <a:pt x="8057" y="1438"/>
                  <a:pt x="8049" y="1456"/>
                  <a:pt x="8035" y="1491"/>
                </a:cubicBezTo>
                <a:cubicBezTo>
                  <a:pt x="8007" y="1564"/>
                  <a:pt x="8008" y="1564"/>
                  <a:pt x="8040" y="1618"/>
                </a:cubicBezTo>
                <a:cubicBezTo>
                  <a:pt x="8082" y="1688"/>
                  <a:pt x="8086" y="1689"/>
                  <a:pt x="8117" y="1600"/>
                </a:cubicBezTo>
                <a:cubicBezTo>
                  <a:pt x="8142" y="1528"/>
                  <a:pt x="8141" y="1525"/>
                  <a:pt x="8103" y="1473"/>
                </a:cubicBezTo>
                <a:cubicBezTo>
                  <a:pt x="8084" y="1447"/>
                  <a:pt x="8074" y="1433"/>
                  <a:pt x="8065" y="1435"/>
                </a:cubicBezTo>
                <a:close/>
                <a:moveTo>
                  <a:pt x="4499" y="1443"/>
                </a:moveTo>
                <a:cubicBezTo>
                  <a:pt x="4491" y="1447"/>
                  <a:pt x="4483" y="1467"/>
                  <a:pt x="4470" y="1506"/>
                </a:cubicBezTo>
                <a:cubicBezTo>
                  <a:pt x="4446" y="1585"/>
                  <a:pt x="4446" y="1589"/>
                  <a:pt x="4481" y="1644"/>
                </a:cubicBezTo>
                <a:cubicBezTo>
                  <a:pt x="4517" y="1701"/>
                  <a:pt x="4519" y="1701"/>
                  <a:pt x="4544" y="1633"/>
                </a:cubicBezTo>
                <a:cubicBezTo>
                  <a:pt x="4578" y="1544"/>
                  <a:pt x="4577" y="1536"/>
                  <a:pt x="4533" y="1476"/>
                </a:cubicBezTo>
                <a:cubicBezTo>
                  <a:pt x="4515" y="1452"/>
                  <a:pt x="4507" y="1439"/>
                  <a:pt x="4499" y="1443"/>
                </a:cubicBezTo>
                <a:close/>
                <a:moveTo>
                  <a:pt x="12729" y="1447"/>
                </a:moveTo>
                <a:lnTo>
                  <a:pt x="12687" y="1506"/>
                </a:lnTo>
                <a:cubicBezTo>
                  <a:pt x="12592" y="1650"/>
                  <a:pt x="12526" y="2182"/>
                  <a:pt x="12589" y="2298"/>
                </a:cubicBezTo>
                <a:cubicBezTo>
                  <a:pt x="12604" y="2326"/>
                  <a:pt x="12630" y="2357"/>
                  <a:pt x="12646" y="2365"/>
                </a:cubicBezTo>
                <a:cubicBezTo>
                  <a:pt x="12693" y="2387"/>
                  <a:pt x="12747" y="2356"/>
                  <a:pt x="12799" y="2275"/>
                </a:cubicBezTo>
                <a:cubicBezTo>
                  <a:pt x="12836" y="2217"/>
                  <a:pt x="12848" y="2170"/>
                  <a:pt x="12856" y="2055"/>
                </a:cubicBezTo>
                <a:cubicBezTo>
                  <a:pt x="12870" y="1864"/>
                  <a:pt x="12828" y="1596"/>
                  <a:pt x="12770" y="1506"/>
                </a:cubicBezTo>
                <a:lnTo>
                  <a:pt x="12729" y="1447"/>
                </a:lnTo>
                <a:close/>
                <a:moveTo>
                  <a:pt x="15974" y="1462"/>
                </a:moveTo>
                <a:cubicBezTo>
                  <a:pt x="15967" y="1462"/>
                  <a:pt x="15960" y="1476"/>
                  <a:pt x="15946" y="1503"/>
                </a:cubicBezTo>
                <a:cubicBezTo>
                  <a:pt x="15923" y="1545"/>
                  <a:pt x="15911" y="1552"/>
                  <a:pt x="15895" y="1525"/>
                </a:cubicBezTo>
                <a:cubicBezTo>
                  <a:pt x="15880" y="1498"/>
                  <a:pt x="15869" y="1502"/>
                  <a:pt x="15847" y="1551"/>
                </a:cubicBezTo>
                <a:cubicBezTo>
                  <a:pt x="15820" y="1614"/>
                  <a:pt x="15820" y="1618"/>
                  <a:pt x="15856" y="1674"/>
                </a:cubicBezTo>
                <a:cubicBezTo>
                  <a:pt x="15890" y="1728"/>
                  <a:pt x="15894" y="1728"/>
                  <a:pt x="15919" y="1682"/>
                </a:cubicBezTo>
                <a:cubicBezTo>
                  <a:pt x="15939" y="1643"/>
                  <a:pt x="15950" y="1643"/>
                  <a:pt x="15963" y="1671"/>
                </a:cubicBezTo>
                <a:cubicBezTo>
                  <a:pt x="15989" y="1723"/>
                  <a:pt x="15997" y="1713"/>
                  <a:pt x="16015" y="1630"/>
                </a:cubicBezTo>
                <a:cubicBezTo>
                  <a:pt x="16029" y="1568"/>
                  <a:pt x="16027" y="1548"/>
                  <a:pt x="16003" y="1503"/>
                </a:cubicBezTo>
                <a:cubicBezTo>
                  <a:pt x="15989" y="1477"/>
                  <a:pt x="15982" y="1461"/>
                  <a:pt x="15974" y="1462"/>
                </a:cubicBezTo>
                <a:close/>
                <a:moveTo>
                  <a:pt x="9479" y="1529"/>
                </a:moveTo>
                <a:cubicBezTo>
                  <a:pt x="9474" y="1518"/>
                  <a:pt x="9462" y="1545"/>
                  <a:pt x="9453" y="1588"/>
                </a:cubicBezTo>
                <a:cubicBezTo>
                  <a:pt x="9440" y="1647"/>
                  <a:pt x="9440" y="1719"/>
                  <a:pt x="9453" y="1868"/>
                </a:cubicBezTo>
                <a:cubicBezTo>
                  <a:pt x="9475" y="2142"/>
                  <a:pt x="9473" y="2193"/>
                  <a:pt x="9438" y="2264"/>
                </a:cubicBezTo>
                <a:cubicBezTo>
                  <a:pt x="9401" y="2341"/>
                  <a:pt x="9282" y="2349"/>
                  <a:pt x="9234" y="2279"/>
                </a:cubicBezTo>
                <a:cubicBezTo>
                  <a:pt x="9203" y="2234"/>
                  <a:pt x="9202" y="2236"/>
                  <a:pt x="9193" y="2339"/>
                </a:cubicBezTo>
                <a:cubicBezTo>
                  <a:pt x="9187" y="2398"/>
                  <a:pt x="9187" y="2462"/>
                  <a:pt x="9193" y="2481"/>
                </a:cubicBezTo>
                <a:cubicBezTo>
                  <a:pt x="9198" y="2499"/>
                  <a:pt x="9241" y="2510"/>
                  <a:pt x="9289" y="2510"/>
                </a:cubicBezTo>
                <a:cubicBezTo>
                  <a:pt x="9367" y="2510"/>
                  <a:pt x="9384" y="2499"/>
                  <a:pt x="9433" y="2410"/>
                </a:cubicBezTo>
                <a:cubicBezTo>
                  <a:pt x="9485" y="2315"/>
                  <a:pt x="9489" y="2313"/>
                  <a:pt x="9505" y="2369"/>
                </a:cubicBezTo>
                <a:cubicBezTo>
                  <a:pt x="9514" y="2401"/>
                  <a:pt x="9531" y="2453"/>
                  <a:pt x="9546" y="2484"/>
                </a:cubicBezTo>
                <a:cubicBezTo>
                  <a:pt x="9590" y="2582"/>
                  <a:pt x="9680" y="2560"/>
                  <a:pt x="9840" y="2406"/>
                </a:cubicBezTo>
                <a:cubicBezTo>
                  <a:pt x="9918" y="2330"/>
                  <a:pt x="10005" y="2262"/>
                  <a:pt x="10033" y="2257"/>
                </a:cubicBezTo>
                <a:cubicBezTo>
                  <a:pt x="10085" y="2247"/>
                  <a:pt x="10086" y="2248"/>
                  <a:pt x="10082" y="2361"/>
                </a:cubicBezTo>
                <a:cubicBezTo>
                  <a:pt x="10076" y="2512"/>
                  <a:pt x="10103" y="2544"/>
                  <a:pt x="10254" y="2544"/>
                </a:cubicBezTo>
                <a:cubicBezTo>
                  <a:pt x="10350" y="2544"/>
                  <a:pt x="10380" y="2533"/>
                  <a:pt x="10411" y="2481"/>
                </a:cubicBezTo>
                <a:lnTo>
                  <a:pt x="10451" y="2417"/>
                </a:lnTo>
                <a:lnTo>
                  <a:pt x="10494" y="2484"/>
                </a:lnTo>
                <a:cubicBezTo>
                  <a:pt x="10547" y="2566"/>
                  <a:pt x="10631" y="2551"/>
                  <a:pt x="10682" y="2451"/>
                </a:cubicBezTo>
                <a:lnTo>
                  <a:pt x="10714" y="2387"/>
                </a:lnTo>
                <a:lnTo>
                  <a:pt x="10748" y="2466"/>
                </a:lnTo>
                <a:cubicBezTo>
                  <a:pt x="10791" y="2560"/>
                  <a:pt x="10844" y="2562"/>
                  <a:pt x="10911" y="2477"/>
                </a:cubicBezTo>
                <a:cubicBezTo>
                  <a:pt x="10955" y="2422"/>
                  <a:pt x="10967" y="2419"/>
                  <a:pt x="11005" y="2451"/>
                </a:cubicBezTo>
                <a:cubicBezTo>
                  <a:pt x="11085" y="2520"/>
                  <a:pt x="11150" y="2394"/>
                  <a:pt x="11150" y="2175"/>
                </a:cubicBezTo>
                <a:cubicBezTo>
                  <a:pt x="11150" y="2129"/>
                  <a:pt x="11144" y="2073"/>
                  <a:pt x="11135" y="2048"/>
                </a:cubicBezTo>
                <a:cubicBezTo>
                  <a:pt x="11122" y="2007"/>
                  <a:pt x="11117" y="2007"/>
                  <a:pt x="11098" y="2059"/>
                </a:cubicBezTo>
                <a:cubicBezTo>
                  <a:pt x="11086" y="2092"/>
                  <a:pt x="11081" y="2147"/>
                  <a:pt x="11085" y="2178"/>
                </a:cubicBezTo>
                <a:cubicBezTo>
                  <a:pt x="11100" y="2276"/>
                  <a:pt x="11045" y="2286"/>
                  <a:pt x="11012" y="2193"/>
                </a:cubicBezTo>
                <a:lnTo>
                  <a:pt x="10983" y="2115"/>
                </a:lnTo>
                <a:lnTo>
                  <a:pt x="10935" y="2219"/>
                </a:lnTo>
                <a:cubicBezTo>
                  <a:pt x="10874" y="2353"/>
                  <a:pt x="10797" y="2368"/>
                  <a:pt x="10754" y="2253"/>
                </a:cubicBezTo>
                <a:lnTo>
                  <a:pt x="10725" y="2178"/>
                </a:lnTo>
                <a:lnTo>
                  <a:pt x="10684" y="2253"/>
                </a:lnTo>
                <a:cubicBezTo>
                  <a:pt x="10627" y="2354"/>
                  <a:pt x="10512" y="2348"/>
                  <a:pt x="10487" y="2242"/>
                </a:cubicBezTo>
                <a:lnTo>
                  <a:pt x="10471" y="2171"/>
                </a:lnTo>
                <a:lnTo>
                  <a:pt x="10435" y="2249"/>
                </a:lnTo>
                <a:cubicBezTo>
                  <a:pt x="10402" y="2323"/>
                  <a:pt x="10393" y="2328"/>
                  <a:pt x="10273" y="2320"/>
                </a:cubicBezTo>
                <a:cubicBezTo>
                  <a:pt x="10201" y="2315"/>
                  <a:pt x="10146" y="2297"/>
                  <a:pt x="10146" y="2279"/>
                </a:cubicBezTo>
                <a:cubicBezTo>
                  <a:pt x="10146" y="2262"/>
                  <a:pt x="10164" y="2243"/>
                  <a:pt x="10186" y="2238"/>
                </a:cubicBezTo>
                <a:cubicBezTo>
                  <a:pt x="10214" y="2231"/>
                  <a:pt x="10229" y="2202"/>
                  <a:pt x="10239" y="2141"/>
                </a:cubicBezTo>
                <a:lnTo>
                  <a:pt x="10254" y="2055"/>
                </a:lnTo>
                <a:lnTo>
                  <a:pt x="10148" y="2036"/>
                </a:lnTo>
                <a:cubicBezTo>
                  <a:pt x="10088" y="2027"/>
                  <a:pt x="9997" y="1984"/>
                  <a:pt x="9940" y="1939"/>
                </a:cubicBezTo>
                <a:cubicBezTo>
                  <a:pt x="9808" y="1836"/>
                  <a:pt x="9763" y="1839"/>
                  <a:pt x="9723" y="1943"/>
                </a:cubicBezTo>
                <a:cubicBezTo>
                  <a:pt x="9680" y="2058"/>
                  <a:pt x="9683" y="2072"/>
                  <a:pt x="9755" y="2055"/>
                </a:cubicBezTo>
                <a:cubicBezTo>
                  <a:pt x="9825" y="2039"/>
                  <a:pt x="9946" y="2120"/>
                  <a:pt x="9922" y="2167"/>
                </a:cubicBezTo>
                <a:cubicBezTo>
                  <a:pt x="9891" y="2226"/>
                  <a:pt x="9706" y="2329"/>
                  <a:pt x="9646" y="2320"/>
                </a:cubicBezTo>
                <a:cubicBezTo>
                  <a:pt x="9557" y="2306"/>
                  <a:pt x="9533" y="2225"/>
                  <a:pt x="9508" y="1854"/>
                </a:cubicBezTo>
                <a:cubicBezTo>
                  <a:pt x="9497" y="1687"/>
                  <a:pt x="9484" y="1539"/>
                  <a:pt x="9479" y="1529"/>
                </a:cubicBezTo>
                <a:close/>
                <a:moveTo>
                  <a:pt x="572" y="1581"/>
                </a:moveTo>
                <a:cubicBezTo>
                  <a:pt x="544" y="1581"/>
                  <a:pt x="535" y="1596"/>
                  <a:pt x="535" y="1652"/>
                </a:cubicBezTo>
                <a:cubicBezTo>
                  <a:pt x="535" y="1692"/>
                  <a:pt x="540" y="1734"/>
                  <a:pt x="546" y="1745"/>
                </a:cubicBezTo>
                <a:cubicBezTo>
                  <a:pt x="566" y="1788"/>
                  <a:pt x="608" y="1764"/>
                  <a:pt x="617" y="1704"/>
                </a:cubicBezTo>
                <a:cubicBezTo>
                  <a:pt x="630" y="1620"/>
                  <a:pt x="616" y="1581"/>
                  <a:pt x="572" y="1581"/>
                </a:cubicBezTo>
                <a:close/>
                <a:moveTo>
                  <a:pt x="13600" y="1581"/>
                </a:moveTo>
                <a:cubicBezTo>
                  <a:pt x="13592" y="1556"/>
                  <a:pt x="13558" y="1610"/>
                  <a:pt x="13494" y="1742"/>
                </a:cubicBezTo>
                <a:lnTo>
                  <a:pt x="13399" y="1936"/>
                </a:lnTo>
                <a:lnTo>
                  <a:pt x="13302" y="1738"/>
                </a:lnTo>
                <a:cubicBezTo>
                  <a:pt x="13222" y="1572"/>
                  <a:pt x="13205" y="1547"/>
                  <a:pt x="13196" y="1592"/>
                </a:cubicBezTo>
                <a:cubicBezTo>
                  <a:pt x="13189" y="1632"/>
                  <a:pt x="13209" y="1696"/>
                  <a:pt x="13273" y="1831"/>
                </a:cubicBezTo>
                <a:lnTo>
                  <a:pt x="13361" y="2014"/>
                </a:lnTo>
                <a:lnTo>
                  <a:pt x="13268" y="2212"/>
                </a:lnTo>
                <a:cubicBezTo>
                  <a:pt x="13217" y="2319"/>
                  <a:pt x="13180" y="2417"/>
                  <a:pt x="13186" y="2428"/>
                </a:cubicBezTo>
                <a:cubicBezTo>
                  <a:pt x="13203" y="2465"/>
                  <a:pt x="13209" y="2455"/>
                  <a:pt x="13306" y="2257"/>
                </a:cubicBezTo>
                <a:lnTo>
                  <a:pt x="13399" y="2063"/>
                </a:lnTo>
                <a:lnTo>
                  <a:pt x="13496" y="2264"/>
                </a:lnTo>
                <a:cubicBezTo>
                  <a:pt x="13549" y="2374"/>
                  <a:pt x="13596" y="2454"/>
                  <a:pt x="13601" y="2443"/>
                </a:cubicBezTo>
                <a:cubicBezTo>
                  <a:pt x="13611" y="2423"/>
                  <a:pt x="13519" y="2174"/>
                  <a:pt x="13460" y="2063"/>
                </a:cubicBezTo>
                <a:lnTo>
                  <a:pt x="13428" y="2003"/>
                </a:lnTo>
                <a:lnTo>
                  <a:pt x="13519" y="1812"/>
                </a:lnTo>
                <a:cubicBezTo>
                  <a:pt x="13576" y="1693"/>
                  <a:pt x="13606" y="1604"/>
                  <a:pt x="13600" y="1581"/>
                </a:cubicBezTo>
                <a:close/>
                <a:moveTo>
                  <a:pt x="19671" y="1637"/>
                </a:moveTo>
                <a:cubicBezTo>
                  <a:pt x="19657" y="1633"/>
                  <a:pt x="19647" y="1654"/>
                  <a:pt x="19634" y="1697"/>
                </a:cubicBezTo>
                <a:cubicBezTo>
                  <a:pt x="19608" y="1779"/>
                  <a:pt x="19610" y="1782"/>
                  <a:pt x="19648" y="1835"/>
                </a:cubicBezTo>
                <a:cubicBezTo>
                  <a:pt x="19686" y="1887"/>
                  <a:pt x="19688" y="1884"/>
                  <a:pt x="19716" y="1809"/>
                </a:cubicBezTo>
                <a:cubicBezTo>
                  <a:pt x="19732" y="1766"/>
                  <a:pt x="19742" y="1728"/>
                  <a:pt x="19739" y="1723"/>
                </a:cubicBezTo>
                <a:cubicBezTo>
                  <a:pt x="19705" y="1667"/>
                  <a:pt x="19685" y="1641"/>
                  <a:pt x="19671" y="1637"/>
                </a:cubicBezTo>
                <a:close/>
                <a:moveTo>
                  <a:pt x="5363" y="1656"/>
                </a:moveTo>
                <a:cubicBezTo>
                  <a:pt x="5357" y="1657"/>
                  <a:pt x="5353" y="1672"/>
                  <a:pt x="5345" y="1704"/>
                </a:cubicBezTo>
                <a:cubicBezTo>
                  <a:pt x="5328" y="1768"/>
                  <a:pt x="5326" y="1771"/>
                  <a:pt x="5298" y="1719"/>
                </a:cubicBezTo>
                <a:cubicBezTo>
                  <a:pt x="5283" y="1689"/>
                  <a:pt x="5268" y="1671"/>
                  <a:pt x="5266" y="1678"/>
                </a:cubicBezTo>
                <a:cubicBezTo>
                  <a:pt x="5264" y="1685"/>
                  <a:pt x="5252" y="1715"/>
                  <a:pt x="5241" y="1745"/>
                </a:cubicBezTo>
                <a:cubicBezTo>
                  <a:pt x="5224" y="1792"/>
                  <a:pt x="5225" y="1808"/>
                  <a:pt x="5248" y="1861"/>
                </a:cubicBezTo>
                <a:cubicBezTo>
                  <a:pt x="5281" y="1936"/>
                  <a:pt x="5284" y="1935"/>
                  <a:pt x="5307" y="1868"/>
                </a:cubicBezTo>
                <a:cubicBezTo>
                  <a:pt x="5324" y="1822"/>
                  <a:pt x="5330" y="1822"/>
                  <a:pt x="5352" y="1861"/>
                </a:cubicBezTo>
                <a:cubicBezTo>
                  <a:pt x="5375" y="1900"/>
                  <a:pt x="5381" y="1898"/>
                  <a:pt x="5399" y="1846"/>
                </a:cubicBezTo>
                <a:cubicBezTo>
                  <a:pt x="5426" y="1769"/>
                  <a:pt x="5424" y="1757"/>
                  <a:pt x="5390" y="1693"/>
                </a:cubicBezTo>
                <a:cubicBezTo>
                  <a:pt x="5376" y="1667"/>
                  <a:pt x="5369" y="1654"/>
                  <a:pt x="5363" y="1656"/>
                </a:cubicBezTo>
                <a:close/>
                <a:moveTo>
                  <a:pt x="10490" y="1667"/>
                </a:moveTo>
                <a:cubicBezTo>
                  <a:pt x="10483" y="1667"/>
                  <a:pt x="10479" y="1682"/>
                  <a:pt x="10469" y="1712"/>
                </a:cubicBezTo>
                <a:cubicBezTo>
                  <a:pt x="10450" y="1768"/>
                  <a:pt x="10446" y="1768"/>
                  <a:pt x="10422" y="1723"/>
                </a:cubicBezTo>
                <a:cubicBezTo>
                  <a:pt x="10398" y="1677"/>
                  <a:pt x="10394" y="1678"/>
                  <a:pt x="10372" y="1749"/>
                </a:cubicBezTo>
                <a:cubicBezTo>
                  <a:pt x="10349" y="1822"/>
                  <a:pt x="10348" y="1827"/>
                  <a:pt x="10379" y="1872"/>
                </a:cubicBezTo>
                <a:cubicBezTo>
                  <a:pt x="10408" y="1915"/>
                  <a:pt x="10414" y="1917"/>
                  <a:pt x="10438" y="1872"/>
                </a:cubicBezTo>
                <a:cubicBezTo>
                  <a:pt x="10460" y="1831"/>
                  <a:pt x="10470" y="1828"/>
                  <a:pt x="10488" y="1861"/>
                </a:cubicBezTo>
                <a:cubicBezTo>
                  <a:pt x="10501" y="1883"/>
                  <a:pt x="10513" y="1894"/>
                  <a:pt x="10515" y="1887"/>
                </a:cubicBezTo>
                <a:cubicBezTo>
                  <a:pt x="10517" y="1880"/>
                  <a:pt x="10528" y="1853"/>
                  <a:pt x="10539" y="1824"/>
                </a:cubicBezTo>
                <a:cubicBezTo>
                  <a:pt x="10556" y="1777"/>
                  <a:pt x="10555" y="1759"/>
                  <a:pt x="10524" y="1708"/>
                </a:cubicBezTo>
                <a:cubicBezTo>
                  <a:pt x="10507" y="1679"/>
                  <a:pt x="10497" y="1667"/>
                  <a:pt x="10490" y="1667"/>
                </a:cubicBezTo>
                <a:close/>
                <a:moveTo>
                  <a:pt x="6295" y="1756"/>
                </a:moveTo>
                <a:cubicBezTo>
                  <a:pt x="6291" y="1765"/>
                  <a:pt x="6288" y="1788"/>
                  <a:pt x="6286" y="1824"/>
                </a:cubicBezTo>
                <a:cubicBezTo>
                  <a:pt x="6283" y="1862"/>
                  <a:pt x="6256" y="1928"/>
                  <a:pt x="6227" y="1969"/>
                </a:cubicBezTo>
                <a:cubicBezTo>
                  <a:pt x="6126" y="2112"/>
                  <a:pt x="6085" y="2331"/>
                  <a:pt x="6151" y="2369"/>
                </a:cubicBezTo>
                <a:cubicBezTo>
                  <a:pt x="6208" y="2400"/>
                  <a:pt x="6248" y="2392"/>
                  <a:pt x="6268" y="2343"/>
                </a:cubicBezTo>
                <a:cubicBezTo>
                  <a:pt x="6282" y="2307"/>
                  <a:pt x="6292" y="2301"/>
                  <a:pt x="6307" y="2328"/>
                </a:cubicBezTo>
                <a:cubicBezTo>
                  <a:pt x="6319" y="2347"/>
                  <a:pt x="6327" y="2384"/>
                  <a:pt x="6327" y="2406"/>
                </a:cubicBezTo>
                <a:cubicBezTo>
                  <a:pt x="6327" y="2540"/>
                  <a:pt x="6458" y="2593"/>
                  <a:pt x="6522" y="2484"/>
                </a:cubicBezTo>
                <a:cubicBezTo>
                  <a:pt x="6557" y="2427"/>
                  <a:pt x="6557" y="2427"/>
                  <a:pt x="6592" y="2484"/>
                </a:cubicBezTo>
                <a:cubicBezTo>
                  <a:pt x="6639" y="2561"/>
                  <a:pt x="6709" y="2560"/>
                  <a:pt x="6772" y="2481"/>
                </a:cubicBezTo>
                <a:cubicBezTo>
                  <a:pt x="6815" y="2425"/>
                  <a:pt x="6826" y="2420"/>
                  <a:pt x="6847" y="2458"/>
                </a:cubicBezTo>
                <a:cubicBezTo>
                  <a:pt x="6860" y="2482"/>
                  <a:pt x="6890" y="2516"/>
                  <a:pt x="6915" y="2533"/>
                </a:cubicBezTo>
                <a:cubicBezTo>
                  <a:pt x="6950" y="2557"/>
                  <a:pt x="6958" y="2578"/>
                  <a:pt x="6954" y="2637"/>
                </a:cubicBezTo>
                <a:lnTo>
                  <a:pt x="6951" y="2712"/>
                </a:lnTo>
                <a:lnTo>
                  <a:pt x="6985" y="2630"/>
                </a:lnTo>
                <a:cubicBezTo>
                  <a:pt x="7010" y="2570"/>
                  <a:pt x="7040" y="2544"/>
                  <a:pt x="7094" y="2529"/>
                </a:cubicBezTo>
                <a:cubicBezTo>
                  <a:pt x="7218" y="2495"/>
                  <a:pt x="7327" y="2408"/>
                  <a:pt x="7379" y="2305"/>
                </a:cubicBezTo>
                <a:cubicBezTo>
                  <a:pt x="7420" y="2225"/>
                  <a:pt x="7429" y="2188"/>
                  <a:pt x="7429" y="2077"/>
                </a:cubicBezTo>
                <a:cubicBezTo>
                  <a:pt x="7429" y="1907"/>
                  <a:pt x="7396" y="1831"/>
                  <a:pt x="7325" y="1831"/>
                </a:cubicBezTo>
                <a:cubicBezTo>
                  <a:pt x="7258" y="1831"/>
                  <a:pt x="7141" y="1990"/>
                  <a:pt x="7064" y="2186"/>
                </a:cubicBezTo>
                <a:cubicBezTo>
                  <a:pt x="7017" y="2303"/>
                  <a:pt x="7001" y="2324"/>
                  <a:pt x="6958" y="2324"/>
                </a:cubicBezTo>
                <a:cubicBezTo>
                  <a:pt x="6894" y="2324"/>
                  <a:pt x="6849" y="2279"/>
                  <a:pt x="6849" y="2212"/>
                </a:cubicBezTo>
                <a:cubicBezTo>
                  <a:pt x="6849" y="2170"/>
                  <a:pt x="6841" y="2172"/>
                  <a:pt x="6811" y="2231"/>
                </a:cubicBezTo>
                <a:cubicBezTo>
                  <a:pt x="6786" y="2279"/>
                  <a:pt x="6750" y="2307"/>
                  <a:pt x="6702" y="2316"/>
                </a:cubicBezTo>
                <a:cubicBezTo>
                  <a:pt x="6639" y="2329"/>
                  <a:pt x="6625" y="2324"/>
                  <a:pt x="6605" y="2264"/>
                </a:cubicBezTo>
                <a:lnTo>
                  <a:pt x="6582" y="2193"/>
                </a:lnTo>
                <a:lnTo>
                  <a:pt x="6542" y="2260"/>
                </a:lnTo>
                <a:cubicBezTo>
                  <a:pt x="6495" y="2337"/>
                  <a:pt x="6399" y="2350"/>
                  <a:pt x="6372" y="2283"/>
                </a:cubicBezTo>
                <a:cubicBezTo>
                  <a:pt x="6362" y="2258"/>
                  <a:pt x="6348" y="2128"/>
                  <a:pt x="6338" y="1995"/>
                </a:cubicBezTo>
                <a:cubicBezTo>
                  <a:pt x="6325" y="1820"/>
                  <a:pt x="6307" y="1730"/>
                  <a:pt x="6295" y="1756"/>
                </a:cubicBezTo>
                <a:close/>
                <a:moveTo>
                  <a:pt x="16899" y="1771"/>
                </a:moveTo>
                <a:cubicBezTo>
                  <a:pt x="16881" y="1763"/>
                  <a:pt x="16868" y="1788"/>
                  <a:pt x="16861" y="1839"/>
                </a:cubicBezTo>
                <a:cubicBezTo>
                  <a:pt x="16847" y="1947"/>
                  <a:pt x="16850" y="1984"/>
                  <a:pt x="16872" y="1984"/>
                </a:cubicBezTo>
                <a:cubicBezTo>
                  <a:pt x="16902" y="1984"/>
                  <a:pt x="17017" y="2163"/>
                  <a:pt x="17017" y="2212"/>
                </a:cubicBezTo>
                <a:cubicBezTo>
                  <a:pt x="17017" y="2293"/>
                  <a:pt x="16973" y="2330"/>
                  <a:pt x="16872" y="2335"/>
                </a:cubicBezTo>
                <a:lnTo>
                  <a:pt x="16772" y="2343"/>
                </a:lnTo>
                <a:lnTo>
                  <a:pt x="16766" y="2440"/>
                </a:lnTo>
                <a:cubicBezTo>
                  <a:pt x="16763" y="2514"/>
                  <a:pt x="16768" y="2542"/>
                  <a:pt x="16788" y="2552"/>
                </a:cubicBezTo>
                <a:cubicBezTo>
                  <a:pt x="16877" y="2593"/>
                  <a:pt x="17024" y="2490"/>
                  <a:pt x="17046" y="2372"/>
                </a:cubicBezTo>
                <a:cubicBezTo>
                  <a:pt x="17069" y="2245"/>
                  <a:pt x="17037" y="2028"/>
                  <a:pt x="16972" y="1887"/>
                </a:cubicBezTo>
                <a:cubicBezTo>
                  <a:pt x="16941" y="1819"/>
                  <a:pt x="16917" y="1780"/>
                  <a:pt x="16899" y="1771"/>
                </a:cubicBezTo>
                <a:close/>
                <a:moveTo>
                  <a:pt x="8763" y="1895"/>
                </a:moveTo>
                <a:cubicBezTo>
                  <a:pt x="8707" y="1881"/>
                  <a:pt x="8663" y="1972"/>
                  <a:pt x="8648" y="2148"/>
                </a:cubicBezTo>
                <a:cubicBezTo>
                  <a:pt x="8642" y="2221"/>
                  <a:pt x="8625" y="2349"/>
                  <a:pt x="8610" y="2432"/>
                </a:cubicBezTo>
                <a:cubicBezTo>
                  <a:pt x="8582" y="2599"/>
                  <a:pt x="8577" y="2502"/>
                  <a:pt x="8675" y="3418"/>
                </a:cubicBezTo>
                <a:cubicBezTo>
                  <a:pt x="8687" y="3533"/>
                  <a:pt x="8701" y="3627"/>
                  <a:pt x="8705" y="3627"/>
                </a:cubicBezTo>
                <a:cubicBezTo>
                  <a:pt x="8719" y="3627"/>
                  <a:pt x="8694" y="3229"/>
                  <a:pt x="8660" y="2876"/>
                </a:cubicBezTo>
                <a:lnTo>
                  <a:pt x="8628" y="2540"/>
                </a:lnTo>
                <a:lnTo>
                  <a:pt x="8660" y="2473"/>
                </a:lnTo>
                <a:cubicBezTo>
                  <a:pt x="8684" y="2424"/>
                  <a:pt x="8716" y="2405"/>
                  <a:pt x="8782" y="2395"/>
                </a:cubicBezTo>
                <a:cubicBezTo>
                  <a:pt x="8870" y="2381"/>
                  <a:pt x="8872" y="2379"/>
                  <a:pt x="8886" y="2272"/>
                </a:cubicBezTo>
                <a:cubicBezTo>
                  <a:pt x="8903" y="2142"/>
                  <a:pt x="8880" y="2023"/>
                  <a:pt x="8822" y="1943"/>
                </a:cubicBezTo>
                <a:cubicBezTo>
                  <a:pt x="8801" y="1915"/>
                  <a:pt x="8781" y="1899"/>
                  <a:pt x="8763" y="1895"/>
                </a:cubicBezTo>
                <a:close/>
                <a:moveTo>
                  <a:pt x="21429" y="1906"/>
                </a:moveTo>
                <a:cubicBezTo>
                  <a:pt x="21398" y="1928"/>
                  <a:pt x="21366" y="2010"/>
                  <a:pt x="21347" y="2145"/>
                </a:cubicBezTo>
                <a:cubicBezTo>
                  <a:pt x="21333" y="2242"/>
                  <a:pt x="21335" y="2275"/>
                  <a:pt x="21356" y="2343"/>
                </a:cubicBezTo>
                <a:cubicBezTo>
                  <a:pt x="21376" y="2406"/>
                  <a:pt x="21391" y="2421"/>
                  <a:pt x="21428" y="2413"/>
                </a:cubicBezTo>
                <a:cubicBezTo>
                  <a:pt x="21493" y="2399"/>
                  <a:pt x="21494" y="2458"/>
                  <a:pt x="21431" y="2585"/>
                </a:cubicBezTo>
                <a:cubicBezTo>
                  <a:pt x="21353" y="2744"/>
                  <a:pt x="21284" y="2800"/>
                  <a:pt x="21198" y="2783"/>
                </a:cubicBezTo>
                <a:cubicBezTo>
                  <a:pt x="21128" y="2769"/>
                  <a:pt x="21127" y="2772"/>
                  <a:pt x="21148" y="2835"/>
                </a:cubicBezTo>
                <a:cubicBezTo>
                  <a:pt x="21160" y="2871"/>
                  <a:pt x="21191" y="2921"/>
                  <a:pt x="21218" y="2951"/>
                </a:cubicBezTo>
                <a:cubicBezTo>
                  <a:pt x="21276" y="3016"/>
                  <a:pt x="21277" y="3015"/>
                  <a:pt x="21329" y="2973"/>
                </a:cubicBezTo>
                <a:cubicBezTo>
                  <a:pt x="21468" y="2863"/>
                  <a:pt x="21564" y="2368"/>
                  <a:pt x="21510" y="2033"/>
                </a:cubicBezTo>
                <a:cubicBezTo>
                  <a:pt x="21493" y="1924"/>
                  <a:pt x="21461" y="1884"/>
                  <a:pt x="21429" y="1906"/>
                </a:cubicBezTo>
                <a:close/>
                <a:moveTo>
                  <a:pt x="3813" y="1943"/>
                </a:moveTo>
                <a:cubicBezTo>
                  <a:pt x="3750" y="1940"/>
                  <a:pt x="3697" y="2008"/>
                  <a:pt x="3676" y="2122"/>
                </a:cubicBezTo>
                <a:cubicBezTo>
                  <a:pt x="3668" y="2172"/>
                  <a:pt x="3675" y="2193"/>
                  <a:pt x="3709" y="2223"/>
                </a:cubicBezTo>
                <a:lnTo>
                  <a:pt x="3752" y="2260"/>
                </a:lnTo>
                <a:lnTo>
                  <a:pt x="3678" y="2466"/>
                </a:lnTo>
                <a:cubicBezTo>
                  <a:pt x="3595" y="2695"/>
                  <a:pt x="3566" y="2863"/>
                  <a:pt x="3576" y="3082"/>
                </a:cubicBezTo>
                <a:cubicBezTo>
                  <a:pt x="3586" y="3304"/>
                  <a:pt x="3653" y="3457"/>
                  <a:pt x="3775" y="3552"/>
                </a:cubicBezTo>
                <a:cubicBezTo>
                  <a:pt x="3867" y="3623"/>
                  <a:pt x="4024" y="3596"/>
                  <a:pt x="4132" y="3488"/>
                </a:cubicBezTo>
                <a:lnTo>
                  <a:pt x="4221" y="3399"/>
                </a:lnTo>
                <a:lnTo>
                  <a:pt x="4035" y="3376"/>
                </a:lnTo>
                <a:cubicBezTo>
                  <a:pt x="3831" y="3354"/>
                  <a:pt x="3740" y="3305"/>
                  <a:pt x="3675" y="3175"/>
                </a:cubicBezTo>
                <a:cubicBezTo>
                  <a:pt x="3597" y="3019"/>
                  <a:pt x="3609" y="2759"/>
                  <a:pt x="3703" y="2540"/>
                </a:cubicBezTo>
                <a:cubicBezTo>
                  <a:pt x="3784" y="2355"/>
                  <a:pt x="3807" y="2338"/>
                  <a:pt x="3849" y="2432"/>
                </a:cubicBezTo>
                <a:cubicBezTo>
                  <a:pt x="3894" y="2533"/>
                  <a:pt x="3935" y="2551"/>
                  <a:pt x="4071" y="2537"/>
                </a:cubicBezTo>
                <a:cubicBezTo>
                  <a:pt x="4194" y="2524"/>
                  <a:pt x="4219" y="2490"/>
                  <a:pt x="4237" y="2301"/>
                </a:cubicBezTo>
                <a:cubicBezTo>
                  <a:pt x="4248" y="2195"/>
                  <a:pt x="4217" y="1981"/>
                  <a:pt x="4191" y="1973"/>
                </a:cubicBezTo>
                <a:cubicBezTo>
                  <a:pt x="4183" y="1970"/>
                  <a:pt x="4170" y="2009"/>
                  <a:pt x="4162" y="2055"/>
                </a:cubicBezTo>
                <a:cubicBezTo>
                  <a:pt x="4151" y="2120"/>
                  <a:pt x="4154" y="2149"/>
                  <a:pt x="4173" y="2193"/>
                </a:cubicBezTo>
                <a:cubicBezTo>
                  <a:pt x="4214" y="2288"/>
                  <a:pt x="4177" y="2324"/>
                  <a:pt x="4040" y="2324"/>
                </a:cubicBezTo>
                <a:cubicBezTo>
                  <a:pt x="3910" y="2324"/>
                  <a:pt x="3862" y="2279"/>
                  <a:pt x="3908" y="2201"/>
                </a:cubicBezTo>
                <a:cubicBezTo>
                  <a:pt x="3964" y="2103"/>
                  <a:pt x="3907" y="1948"/>
                  <a:pt x="3813" y="1943"/>
                </a:cubicBezTo>
                <a:close/>
                <a:moveTo>
                  <a:pt x="15284" y="1947"/>
                </a:moveTo>
                <a:cubicBezTo>
                  <a:pt x="15251" y="1970"/>
                  <a:pt x="15229" y="2018"/>
                  <a:pt x="15211" y="2096"/>
                </a:cubicBezTo>
                <a:cubicBezTo>
                  <a:pt x="15179" y="2236"/>
                  <a:pt x="15178" y="2247"/>
                  <a:pt x="15218" y="2189"/>
                </a:cubicBezTo>
                <a:cubicBezTo>
                  <a:pt x="15256" y="2133"/>
                  <a:pt x="15336" y="2125"/>
                  <a:pt x="15359" y="2175"/>
                </a:cubicBezTo>
                <a:cubicBezTo>
                  <a:pt x="15372" y="2200"/>
                  <a:pt x="15353" y="2254"/>
                  <a:pt x="15290" y="2384"/>
                </a:cubicBezTo>
                <a:cubicBezTo>
                  <a:pt x="15172" y="2624"/>
                  <a:pt x="15133" y="2884"/>
                  <a:pt x="15171" y="3171"/>
                </a:cubicBezTo>
                <a:cubicBezTo>
                  <a:pt x="15194" y="3341"/>
                  <a:pt x="15242" y="3441"/>
                  <a:pt x="15334" y="3507"/>
                </a:cubicBezTo>
                <a:cubicBezTo>
                  <a:pt x="15448" y="3589"/>
                  <a:pt x="15602" y="3584"/>
                  <a:pt x="15707" y="3496"/>
                </a:cubicBezTo>
                <a:cubicBezTo>
                  <a:pt x="15852" y="3375"/>
                  <a:pt x="16033" y="3164"/>
                  <a:pt x="16033" y="3119"/>
                </a:cubicBezTo>
                <a:cubicBezTo>
                  <a:pt x="16033" y="3088"/>
                  <a:pt x="15999" y="3109"/>
                  <a:pt x="15911" y="3197"/>
                </a:cubicBezTo>
                <a:cubicBezTo>
                  <a:pt x="15790" y="3321"/>
                  <a:pt x="15789" y="3322"/>
                  <a:pt x="15610" y="3324"/>
                </a:cubicBezTo>
                <a:cubicBezTo>
                  <a:pt x="15414" y="3326"/>
                  <a:pt x="15347" y="3292"/>
                  <a:pt x="15272" y="3141"/>
                </a:cubicBezTo>
                <a:cubicBezTo>
                  <a:pt x="15151" y="2901"/>
                  <a:pt x="15219" y="2510"/>
                  <a:pt x="15417" y="2309"/>
                </a:cubicBezTo>
                <a:cubicBezTo>
                  <a:pt x="15504" y="2220"/>
                  <a:pt x="15533" y="2232"/>
                  <a:pt x="15523" y="2350"/>
                </a:cubicBezTo>
                <a:cubicBezTo>
                  <a:pt x="15518" y="2400"/>
                  <a:pt x="15526" y="2447"/>
                  <a:pt x="15544" y="2484"/>
                </a:cubicBezTo>
                <a:cubicBezTo>
                  <a:pt x="15568" y="2534"/>
                  <a:pt x="15595" y="2544"/>
                  <a:pt x="15725" y="2544"/>
                </a:cubicBezTo>
                <a:cubicBezTo>
                  <a:pt x="15926" y="2544"/>
                  <a:pt x="15939" y="2535"/>
                  <a:pt x="15969" y="2372"/>
                </a:cubicBezTo>
                <a:cubicBezTo>
                  <a:pt x="15990" y="2254"/>
                  <a:pt x="15990" y="2221"/>
                  <a:pt x="15972" y="2104"/>
                </a:cubicBezTo>
                <a:cubicBezTo>
                  <a:pt x="15949" y="1950"/>
                  <a:pt x="15930" y="1935"/>
                  <a:pt x="15910" y="2055"/>
                </a:cubicBezTo>
                <a:cubicBezTo>
                  <a:pt x="15899" y="2121"/>
                  <a:pt x="15901" y="2151"/>
                  <a:pt x="15920" y="2197"/>
                </a:cubicBezTo>
                <a:cubicBezTo>
                  <a:pt x="15965" y="2300"/>
                  <a:pt x="15922" y="2330"/>
                  <a:pt x="15741" y="2320"/>
                </a:cubicBezTo>
                <a:cubicBezTo>
                  <a:pt x="15609" y="2313"/>
                  <a:pt x="15580" y="2302"/>
                  <a:pt x="15580" y="2264"/>
                </a:cubicBezTo>
                <a:cubicBezTo>
                  <a:pt x="15580" y="2239"/>
                  <a:pt x="15601" y="2205"/>
                  <a:pt x="15627" y="2189"/>
                </a:cubicBezTo>
                <a:cubicBezTo>
                  <a:pt x="15657" y="2171"/>
                  <a:pt x="15677" y="2132"/>
                  <a:pt x="15687" y="2074"/>
                </a:cubicBezTo>
                <a:lnTo>
                  <a:pt x="15704" y="1984"/>
                </a:lnTo>
                <a:lnTo>
                  <a:pt x="15616" y="1984"/>
                </a:lnTo>
                <a:cubicBezTo>
                  <a:pt x="15567" y="1984"/>
                  <a:pt x="15482" y="1967"/>
                  <a:pt x="15426" y="1947"/>
                </a:cubicBezTo>
                <a:cubicBezTo>
                  <a:pt x="15362" y="1924"/>
                  <a:pt x="15318" y="1924"/>
                  <a:pt x="15284" y="1947"/>
                </a:cubicBezTo>
                <a:close/>
                <a:moveTo>
                  <a:pt x="4617" y="2048"/>
                </a:moveTo>
                <a:cubicBezTo>
                  <a:pt x="4610" y="2048"/>
                  <a:pt x="4596" y="2082"/>
                  <a:pt x="4587" y="2126"/>
                </a:cubicBezTo>
                <a:cubicBezTo>
                  <a:pt x="4572" y="2195"/>
                  <a:pt x="4575" y="2218"/>
                  <a:pt x="4608" y="2309"/>
                </a:cubicBezTo>
                <a:cubicBezTo>
                  <a:pt x="4644" y="2407"/>
                  <a:pt x="4645" y="2421"/>
                  <a:pt x="4625" y="2503"/>
                </a:cubicBezTo>
                <a:cubicBezTo>
                  <a:pt x="4579" y="2683"/>
                  <a:pt x="4473" y="2844"/>
                  <a:pt x="4375" y="2880"/>
                </a:cubicBezTo>
                <a:lnTo>
                  <a:pt x="4309" y="2902"/>
                </a:lnTo>
                <a:lnTo>
                  <a:pt x="4377" y="2951"/>
                </a:lnTo>
                <a:cubicBezTo>
                  <a:pt x="4532" y="3066"/>
                  <a:pt x="4675" y="2802"/>
                  <a:pt x="4675" y="2402"/>
                </a:cubicBezTo>
                <a:cubicBezTo>
                  <a:pt x="4675" y="2256"/>
                  <a:pt x="4641" y="2048"/>
                  <a:pt x="4617" y="2048"/>
                </a:cubicBezTo>
                <a:close/>
                <a:moveTo>
                  <a:pt x="560" y="2376"/>
                </a:moveTo>
                <a:cubicBezTo>
                  <a:pt x="546" y="2390"/>
                  <a:pt x="535" y="2424"/>
                  <a:pt x="535" y="2469"/>
                </a:cubicBezTo>
                <a:cubicBezTo>
                  <a:pt x="535" y="2528"/>
                  <a:pt x="543" y="2544"/>
                  <a:pt x="572" y="2544"/>
                </a:cubicBezTo>
                <a:cubicBezTo>
                  <a:pt x="618" y="2544"/>
                  <a:pt x="637" y="2461"/>
                  <a:pt x="607" y="2398"/>
                </a:cubicBezTo>
                <a:cubicBezTo>
                  <a:pt x="592" y="2367"/>
                  <a:pt x="574" y="2362"/>
                  <a:pt x="560" y="2376"/>
                </a:cubicBezTo>
                <a:close/>
                <a:moveTo>
                  <a:pt x="18408" y="2667"/>
                </a:moveTo>
                <a:cubicBezTo>
                  <a:pt x="18387" y="2674"/>
                  <a:pt x="18361" y="2703"/>
                  <a:pt x="18343" y="2749"/>
                </a:cubicBezTo>
                <a:cubicBezTo>
                  <a:pt x="18307" y="2846"/>
                  <a:pt x="18305" y="2896"/>
                  <a:pt x="18334" y="2947"/>
                </a:cubicBezTo>
                <a:cubicBezTo>
                  <a:pt x="18351" y="2975"/>
                  <a:pt x="18353" y="2997"/>
                  <a:pt x="18342" y="3041"/>
                </a:cubicBezTo>
                <a:cubicBezTo>
                  <a:pt x="18325" y="3104"/>
                  <a:pt x="18347" y="3128"/>
                  <a:pt x="18365" y="3067"/>
                </a:cubicBezTo>
                <a:cubicBezTo>
                  <a:pt x="18371" y="3048"/>
                  <a:pt x="18404" y="3006"/>
                  <a:pt x="18440" y="2973"/>
                </a:cubicBezTo>
                <a:cubicBezTo>
                  <a:pt x="18521" y="2899"/>
                  <a:pt x="18524" y="2854"/>
                  <a:pt x="18446" y="2876"/>
                </a:cubicBezTo>
                <a:cubicBezTo>
                  <a:pt x="18376" y="2896"/>
                  <a:pt x="18330" y="2841"/>
                  <a:pt x="18358" y="2772"/>
                </a:cubicBezTo>
                <a:cubicBezTo>
                  <a:pt x="18368" y="2746"/>
                  <a:pt x="18388" y="2738"/>
                  <a:pt x="18410" y="2749"/>
                </a:cubicBezTo>
                <a:cubicBezTo>
                  <a:pt x="18436" y="2763"/>
                  <a:pt x="18446" y="2753"/>
                  <a:pt x="18446" y="2716"/>
                </a:cubicBezTo>
                <a:cubicBezTo>
                  <a:pt x="18446" y="2675"/>
                  <a:pt x="18429" y="2661"/>
                  <a:pt x="18408" y="2667"/>
                </a:cubicBezTo>
                <a:close/>
                <a:moveTo>
                  <a:pt x="1847" y="2764"/>
                </a:moveTo>
                <a:cubicBezTo>
                  <a:pt x="1840" y="2764"/>
                  <a:pt x="1836" y="2779"/>
                  <a:pt x="1825" y="2809"/>
                </a:cubicBezTo>
                <a:cubicBezTo>
                  <a:pt x="1807" y="2861"/>
                  <a:pt x="1799" y="2864"/>
                  <a:pt x="1773" y="2832"/>
                </a:cubicBezTo>
                <a:cubicBezTo>
                  <a:pt x="1748" y="2799"/>
                  <a:pt x="1740" y="2801"/>
                  <a:pt x="1721" y="2858"/>
                </a:cubicBezTo>
                <a:cubicBezTo>
                  <a:pt x="1701" y="2918"/>
                  <a:pt x="1700" y="2930"/>
                  <a:pt x="1723" y="2966"/>
                </a:cubicBezTo>
                <a:cubicBezTo>
                  <a:pt x="1756" y="3018"/>
                  <a:pt x="1763" y="3019"/>
                  <a:pt x="1786" y="2962"/>
                </a:cubicBezTo>
                <a:cubicBezTo>
                  <a:pt x="1803" y="2920"/>
                  <a:pt x="1809" y="2918"/>
                  <a:pt x="1832" y="2962"/>
                </a:cubicBezTo>
                <a:cubicBezTo>
                  <a:pt x="1856" y="3008"/>
                  <a:pt x="1859" y="3005"/>
                  <a:pt x="1881" y="2940"/>
                </a:cubicBezTo>
                <a:cubicBezTo>
                  <a:pt x="1903" y="2874"/>
                  <a:pt x="1903" y="2866"/>
                  <a:pt x="1875" y="2809"/>
                </a:cubicBezTo>
                <a:cubicBezTo>
                  <a:pt x="1861" y="2779"/>
                  <a:pt x="1853" y="2764"/>
                  <a:pt x="1847" y="2764"/>
                </a:cubicBezTo>
                <a:close/>
                <a:moveTo>
                  <a:pt x="4214" y="2764"/>
                </a:moveTo>
                <a:cubicBezTo>
                  <a:pt x="4208" y="2765"/>
                  <a:pt x="4202" y="2781"/>
                  <a:pt x="4193" y="2809"/>
                </a:cubicBezTo>
                <a:cubicBezTo>
                  <a:pt x="4175" y="2859"/>
                  <a:pt x="4168" y="2859"/>
                  <a:pt x="4148" y="2824"/>
                </a:cubicBezTo>
                <a:cubicBezTo>
                  <a:pt x="4129" y="2791"/>
                  <a:pt x="4119" y="2789"/>
                  <a:pt x="4101" y="2820"/>
                </a:cubicBezTo>
                <a:cubicBezTo>
                  <a:pt x="4074" y="2867"/>
                  <a:pt x="4074" y="2919"/>
                  <a:pt x="4098" y="2970"/>
                </a:cubicBezTo>
                <a:cubicBezTo>
                  <a:pt x="4122" y="3021"/>
                  <a:pt x="4148" y="3019"/>
                  <a:pt x="4159" y="2962"/>
                </a:cubicBezTo>
                <a:cubicBezTo>
                  <a:pt x="4166" y="2919"/>
                  <a:pt x="4172" y="2919"/>
                  <a:pt x="4203" y="2962"/>
                </a:cubicBezTo>
                <a:cubicBezTo>
                  <a:pt x="4236" y="3007"/>
                  <a:pt x="4238" y="3003"/>
                  <a:pt x="4254" y="2932"/>
                </a:cubicBezTo>
                <a:cubicBezTo>
                  <a:pt x="4267" y="2870"/>
                  <a:pt x="4265" y="2851"/>
                  <a:pt x="4241" y="2805"/>
                </a:cubicBezTo>
                <a:cubicBezTo>
                  <a:pt x="4227" y="2779"/>
                  <a:pt x="4221" y="2764"/>
                  <a:pt x="4214" y="2764"/>
                </a:cubicBezTo>
                <a:close/>
                <a:moveTo>
                  <a:pt x="21037" y="2764"/>
                </a:moveTo>
                <a:cubicBezTo>
                  <a:pt x="21030" y="2765"/>
                  <a:pt x="21026" y="2781"/>
                  <a:pt x="21016" y="2809"/>
                </a:cubicBezTo>
                <a:cubicBezTo>
                  <a:pt x="20998" y="2859"/>
                  <a:pt x="20989" y="2864"/>
                  <a:pt x="20964" y="2832"/>
                </a:cubicBezTo>
                <a:cubicBezTo>
                  <a:pt x="20938" y="2799"/>
                  <a:pt x="20931" y="2801"/>
                  <a:pt x="20912" y="2858"/>
                </a:cubicBezTo>
                <a:cubicBezTo>
                  <a:pt x="20891" y="2918"/>
                  <a:pt x="20890" y="2930"/>
                  <a:pt x="20913" y="2966"/>
                </a:cubicBezTo>
                <a:cubicBezTo>
                  <a:pt x="20948" y="3020"/>
                  <a:pt x="20971" y="3020"/>
                  <a:pt x="20981" y="2962"/>
                </a:cubicBezTo>
                <a:cubicBezTo>
                  <a:pt x="20989" y="2919"/>
                  <a:pt x="20995" y="2919"/>
                  <a:pt x="21026" y="2962"/>
                </a:cubicBezTo>
                <a:cubicBezTo>
                  <a:pt x="21059" y="3007"/>
                  <a:pt x="21063" y="3003"/>
                  <a:pt x="21078" y="2932"/>
                </a:cubicBezTo>
                <a:cubicBezTo>
                  <a:pt x="21092" y="2870"/>
                  <a:pt x="21090" y="2851"/>
                  <a:pt x="21066" y="2805"/>
                </a:cubicBezTo>
                <a:cubicBezTo>
                  <a:pt x="21052" y="2779"/>
                  <a:pt x="21044" y="2764"/>
                  <a:pt x="21037" y="2764"/>
                </a:cubicBezTo>
                <a:close/>
                <a:moveTo>
                  <a:pt x="6591" y="2776"/>
                </a:moveTo>
                <a:cubicBezTo>
                  <a:pt x="6582" y="2776"/>
                  <a:pt x="6574" y="2790"/>
                  <a:pt x="6562" y="2813"/>
                </a:cubicBezTo>
                <a:cubicBezTo>
                  <a:pt x="6540" y="2854"/>
                  <a:pt x="6532" y="2853"/>
                  <a:pt x="6513" y="2820"/>
                </a:cubicBezTo>
                <a:cubicBezTo>
                  <a:pt x="6501" y="2798"/>
                  <a:pt x="6489" y="2787"/>
                  <a:pt x="6487" y="2794"/>
                </a:cubicBezTo>
                <a:cubicBezTo>
                  <a:pt x="6484" y="2801"/>
                  <a:pt x="6473" y="2831"/>
                  <a:pt x="6461" y="2861"/>
                </a:cubicBezTo>
                <a:cubicBezTo>
                  <a:pt x="6444" y="2909"/>
                  <a:pt x="6446" y="2924"/>
                  <a:pt x="6470" y="2962"/>
                </a:cubicBezTo>
                <a:cubicBezTo>
                  <a:pt x="6507" y="3019"/>
                  <a:pt x="6512" y="3020"/>
                  <a:pt x="6535" y="2962"/>
                </a:cubicBezTo>
                <a:cubicBezTo>
                  <a:pt x="6552" y="2920"/>
                  <a:pt x="6557" y="2919"/>
                  <a:pt x="6580" y="2962"/>
                </a:cubicBezTo>
                <a:cubicBezTo>
                  <a:pt x="6603" y="3006"/>
                  <a:pt x="6608" y="3003"/>
                  <a:pt x="6630" y="2932"/>
                </a:cubicBezTo>
                <a:cubicBezTo>
                  <a:pt x="6653" y="2859"/>
                  <a:pt x="6652" y="2854"/>
                  <a:pt x="6621" y="2809"/>
                </a:cubicBezTo>
                <a:cubicBezTo>
                  <a:pt x="6606" y="2788"/>
                  <a:pt x="6599" y="2775"/>
                  <a:pt x="6591" y="2776"/>
                </a:cubicBezTo>
                <a:close/>
                <a:moveTo>
                  <a:pt x="18200" y="2779"/>
                </a:moveTo>
                <a:cubicBezTo>
                  <a:pt x="18192" y="2780"/>
                  <a:pt x="18186" y="2792"/>
                  <a:pt x="18175" y="2813"/>
                </a:cubicBezTo>
                <a:cubicBezTo>
                  <a:pt x="18154" y="2853"/>
                  <a:pt x="18144" y="2853"/>
                  <a:pt x="18125" y="2820"/>
                </a:cubicBezTo>
                <a:cubicBezTo>
                  <a:pt x="18106" y="2787"/>
                  <a:pt x="18100" y="2790"/>
                  <a:pt x="18082" y="2839"/>
                </a:cubicBezTo>
                <a:cubicBezTo>
                  <a:pt x="18054" y="2916"/>
                  <a:pt x="18054" y="2935"/>
                  <a:pt x="18085" y="2973"/>
                </a:cubicBezTo>
                <a:cubicBezTo>
                  <a:pt x="18119" y="3014"/>
                  <a:pt x="18125" y="3015"/>
                  <a:pt x="18146" y="2970"/>
                </a:cubicBezTo>
                <a:cubicBezTo>
                  <a:pt x="18161" y="2940"/>
                  <a:pt x="18170" y="2939"/>
                  <a:pt x="18193" y="2970"/>
                </a:cubicBezTo>
                <a:cubicBezTo>
                  <a:pt x="18219" y="3003"/>
                  <a:pt x="18224" y="3001"/>
                  <a:pt x="18239" y="2932"/>
                </a:cubicBezTo>
                <a:cubicBezTo>
                  <a:pt x="18254" y="2866"/>
                  <a:pt x="18253" y="2846"/>
                  <a:pt x="18229" y="2809"/>
                </a:cubicBezTo>
                <a:cubicBezTo>
                  <a:pt x="18216" y="2790"/>
                  <a:pt x="18208" y="2779"/>
                  <a:pt x="18200" y="2779"/>
                </a:cubicBezTo>
                <a:close/>
                <a:moveTo>
                  <a:pt x="15480" y="2802"/>
                </a:moveTo>
                <a:cubicBezTo>
                  <a:pt x="15471" y="2804"/>
                  <a:pt x="15465" y="2819"/>
                  <a:pt x="15453" y="2854"/>
                </a:cubicBezTo>
                <a:cubicBezTo>
                  <a:pt x="15428" y="2922"/>
                  <a:pt x="15427" y="2928"/>
                  <a:pt x="15458" y="2981"/>
                </a:cubicBezTo>
                <a:cubicBezTo>
                  <a:pt x="15500" y="3053"/>
                  <a:pt x="15506" y="3054"/>
                  <a:pt x="15533" y="2966"/>
                </a:cubicBezTo>
                <a:cubicBezTo>
                  <a:pt x="15556" y="2895"/>
                  <a:pt x="15554" y="2886"/>
                  <a:pt x="15517" y="2835"/>
                </a:cubicBezTo>
                <a:cubicBezTo>
                  <a:pt x="15498" y="2810"/>
                  <a:pt x="15488" y="2799"/>
                  <a:pt x="15480" y="2802"/>
                </a:cubicBezTo>
                <a:close/>
                <a:moveTo>
                  <a:pt x="17687" y="2828"/>
                </a:moveTo>
                <a:cubicBezTo>
                  <a:pt x="17678" y="2830"/>
                  <a:pt x="17671" y="2850"/>
                  <a:pt x="17659" y="2891"/>
                </a:cubicBezTo>
                <a:cubicBezTo>
                  <a:pt x="17641" y="2952"/>
                  <a:pt x="17642" y="2962"/>
                  <a:pt x="17673" y="3014"/>
                </a:cubicBezTo>
                <a:cubicBezTo>
                  <a:pt x="17707" y="3072"/>
                  <a:pt x="17708" y="3074"/>
                  <a:pt x="17734" y="3003"/>
                </a:cubicBezTo>
                <a:cubicBezTo>
                  <a:pt x="17760" y="2934"/>
                  <a:pt x="17759" y="2929"/>
                  <a:pt x="17729" y="2876"/>
                </a:cubicBezTo>
                <a:cubicBezTo>
                  <a:pt x="17709" y="2842"/>
                  <a:pt x="17697" y="2826"/>
                  <a:pt x="17687" y="2828"/>
                </a:cubicBezTo>
                <a:close/>
                <a:moveTo>
                  <a:pt x="11571" y="2839"/>
                </a:moveTo>
                <a:cubicBezTo>
                  <a:pt x="11563" y="2843"/>
                  <a:pt x="11556" y="2861"/>
                  <a:pt x="11544" y="2899"/>
                </a:cubicBezTo>
                <a:cubicBezTo>
                  <a:pt x="11521" y="2973"/>
                  <a:pt x="11521" y="2980"/>
                  <a:pt x="11548" y="3022"/>
                </a:cubicBezTo>
                <a:cubicBezTo>
                  <a:pt x="11585" y="3080"/>
                  <a:pt x="11597" y="3079"/>
                  <a:pt x="11621" y="3014"/>
                </a:cubicBezTo>
                <a:cubicBezTo>
                  <a:pt x="11648" y="2940"/>
                  <a:pt x="11647" y="2930"/>
                  <a:pt x="11605" y="2873"/>
                </a:cubicBezTo>
                <a:cubicBezTo>
                  <a:pt x="11587" y="2848"/>
                  <a:pt x="11579" y="2835"/>
                  <a:pt x="11571" y="2839"/>
                </a:cubicBezTo>
                <a:close/>
                <a:moveTo>
                  <a:pt x="1641" y="3078"/>
                </a:moveTo>
                <a:cubicBezTo>
                  <a:pt x="1634" y="3084"/>
                  <a:pt x="1586" y="3133"/>
                  <a:pt x="1531" y="3186"/>
                </a:cubicBezTo>
                <a:cubicBezTo>
                  <a:pt x="1477" y="3240"/>
                  <a:pt x="1424" y="3311"/>
                  <a:pt x="1415" y="3347"/>
                </a:cubicBezTo>
                <a:cubicBezTo>
                  <a:pt x="1400" y="3403"/>
                  <a:pt x="1413" y="3397"/>
                  <a:pt x="1515" y="3291"/>
                </a:cubicBezTo>
                <a:cubicBezTo>
                  <a:pt x="1580" y="3223"/>
                  <a:pt x="1637" y="3143"/>
                  <a:pt x="1642" y="3115"/>
                </a:cubicBezTo>
                <a:cubicBezTo>
                  <a:pt x="1648" y="3087"/>
                  <a:pt x="1647" y="3071"/>
                  <a:pt x="1641" y="3078"/>
                </a:cubicBezTo>
                <a:close/>
                <a:moveTo>
                  <a:pt x="6361" y="3078"/>
                </a:moveTo>
                <a:cubicBezTo>
                  <a:pt x="6355" y="3084"/>
                  <a:pt x="6310" y="3127"/>
                  <a:pt x="6261" y="3175"/>
                </a:cubicBezTo>
                <a:cubicBezTo>
                  <a:pt x="6169" y="3263"/>
                  <a:pt x="6119" y="3337"/>
                  <a:pt x="6119" y="3384"/>
                </a:cubicBezTo>
                <a:cubicBezTo>
                  <a:pt x="6119" y="3428"/>
                  <a:pt x="6353" y="3170"/>
                  <a:pt x="6363" y="3115"/>
                </a:cubicBezTo>
                <a:cubicBezTo>
                  <a:pt x="6368" y="3087"/>
                  <a:pt x="6367" y="3071"/>
                  <a:pt x="6361" y="3078"/>
                </a:cubicBezTo>
                <a:close/>
                <a:moveTo>
                  <a:pt x="17021" y="3078"/>
                </a:moveTo>
                <a:cubicBezTo>
                  <a:pt x="17015" y="3084"/>
                  <a:pt x="16964" y="3133"/>
                  <a:pt x="16910" y="3186"/>
                </a:cubicBezTo>
                <a:cubicBezTo>
                  <a:pt x="16855" y="3240"/>
                  <a:pt x="16802" y="3311"/>
                  <a:pt x="16793" y="3347"/>
                </a:cubicBezTo>
                <a:cubicBezTo>
                  <a:pt x="16779" y="3403"/>
                  <a:pt x="16794" y="3397"/>
                  <a:pt x="16895" y="3291"/>
                </a:cubicBezTo>
                <a:cubicBezTo>
                  <a:pt x="16960" y="3223"/>
                  <a:pt x="17017" y="3143"/>
                  <a:pt x="17023" y="3115"/>
                </a:cubicBezTo>
                <a:cubicBezTo>
                  <a:pt x="17028" y="3087"/>
                  <a:pt x="17027" y="3071"/>
                  <a:pt x="17021" y="3078"/>
                </a:cubicBezTo>
                <a:close/>
                <a:moveTo>
                  <a:pt x="20218" y="3115"/>
                </a:moveTo>
                <a:cubicBezTo>
                  <a:pt x="20218" y="3080"/>
                  <a:pt x="20191" y="3097"/>
                  <a:pt x="20109" y="3182"/>
                </a:cubicBezTo>
                <a:cubicBezTo>
                  <a:pt x="20007" y="3289"/>
                  <a:pt x="19980" y="3332"/>
                  <a:pt x="19980" y="3388"/>
                </a:cubicBezTo>
                <a:cubicBezTo>
                  <a:pt x="19980" y="3401"/>
                  <a:pt x="20032" y="3356"/>
                  <a:pt x="20098" y="3287"/>
                </a:cubicBezTo>
                <a:cubicBezTo>
                  <a:pt x="20167" y="3214"/>
                  <a:pt x="20218" y="3142"/>
                  <a:pt x="20218" y="3115"/>
                </a:cubicBezTo>
                <a:close/>
                <a:moveTo>
                  <a:pt x="10560" y="3123"/>
                </a:moveTo>
                <a:cubicBezTo>
                  <a:pt x="10573" y="3052"/>
                  <a:pt x="10361" y="3262"/>
                  <a:pt x="10334" y="3347"/>
                </a:cubicBezTo>
                <a:cubicBezTo>
                  <a:pt x="10314" y="3409"/>
                  <a:pt x="10325" y="3402"/>
                  <a:pt x="10431" y="3291"/>
                </a:cubicBezTo>
                <a:cubicBezTo>
                  <a:pt x="10497" y="3221"/>
                  <a:pt x="10556" y="3148"/>
                  <a:pt x="10560" y="3123"/>
                </a:cubicBezTo>
                <a:close/>
                <a:moveTo>
                  <a:pt x="7194" y="3246"/>
                </a:moveTo>
                <a:cubicBezTo>
                  <a:pt x="7207" y="3175"/>
                  <a:pt x="6996" y="3385"/>
                  <a:pt x="6969" y="3470"/>
                </a:cubicBezTo>
                <a:cubicBezTo>
                  <a:pt x="6949" y="3532"/>
                  <a:pt x="6961" y="3529"/>
                  <a:pt x="7067" y="3418"/>
                </a:cubicBezTo>
                <a:cubicBezTo>
                  <a:pt x="7133" y="3348"/>
                  <a:pt x="7190" y="3271"/>
                  <a:pt x="7194" y="3246"/>
                </a:cubicBezTo>
                <a:close/>
                <a:moveTo>
                  <a:pt x="1094" y="3369"/>
                </a:moveTo>
                <a:cubicBezTo>
                  <a:pt x="1086" y="3370"/>
                  <a:pt x="1080" y="3382"/>
                  <a:pt x="1069" y="3403"/>
                </a:cubicBezTo>
                <a:cubicBezTo>
                  <a:pt x="1049" y="3439"/>
                  <a:pt x="1038" y="3441"/>
                  <a:pt x="1022" y="3414"/>
                </a:cubicBezTo>
                <a:cubicBezTo>
                  <a:pt x="1007" y="3387"/>
                  <a:pt x="996" y="3393"/>
                  <a:pt x="976" y="3440"/>
                </a:cubicBezTo>
                <a:cubicBezTo>
                  <a:pt x="950" y="3499"/>
                  <a:pt x="949" y="3506"/>
                  <a:pt x="983" y="3563"/>
                </a:cubicBezTo>
                <a:cubicBezTo>
                  <a:pt x="1018" y="3622"/>
                  <a:pt x="1020" y="3619"/>
                  <a:pt x="1040" y="3559"/>
                </a:cubicBezTo>
                <a:cubicBezTo>
                  <a:pt x="1059" y="3502"/>
                  <a:pt x="1061" y="3503"/>
                  <a:pt x="1087" y="3552"/>
                </a:cubicBezTo>
                <a:cubicBezTo>
                  <a:pt x="1113" y="3602"/>
                  <a:pt x="1116" y="3600"/>
                  <a:pt x="1133" y="3522"/>
                </a:cubicBezTo>
                <a:cubicBezTo>
                  <a:pt x="1149" y="3451"/>
                  <a:pt x="1147" y="3437"/>
                  <a:pt x="1123" y="3399"/>
                </a:cubicBezTo>
                <a:cubicBezTo>
                  <a:pt x="1110" y="3380"/>
                  <a:pt x="1102" y="3368"/>
                  <a:pt x="1094" y="3369"/>
                </a:cubicBezTo>
                <a:close/>
                <a:moveTo>
                  <a:pt x="4625" y="3451"/>
                </a:moveTo>
                <a:cubicBezTo>
                  <a:pt x="4627" y="3430"/>
                  <a:pt x="4597" y="3446"/>
                  <a:pt x="4531" y="3507"/>
                </a:cubicBezTo>
                <a:cubicBezTo>
                  <a:pt x="4424" y="3607"/>
                  <a:pt x="4392" y="3650"/>
                  <a:pt x="4392" y="3694"/>
                </a:cubicBezTo>
                <a:cubicBezTo>
                  <a:pt x="4392" y="3737"/>
                  <a:pt x="4408" y="3726"/>
                  <a:pt x="4517" y="3604"/>
                </a:cubicBezTo>
                <a:cubicBezTo>
                  <a:pt x="4585" y="3529"/>
                  <a:pt x="4622" y="3472"/>
                  <a:pt x="4625" y="3451"/>
                </a:cubicBezTo>
                <a:close/>
                <a:moveTo>
                  <a:pt x="11684" y="3518"/>
                </a:moveTo>
                <a:cubicBezTo>
                  <a:pt x="11675" y="3499"/>
                  <a:pt x="11506" y="3658"/>
                  <a:pt x="11474" y="3716"/>
                </a:cubicBezTo>
                <a:cubicBezTo>
                  <a:pt x="11460" y="3742"/>
                  <a:pt x="11449" y="3775"/>
                  <a:pt x="11449" y="3791"/>
                </a:cubicBezTo>
                <a:cubicBezTo>
                  <a:pt x="11449" y="3807"/>
                  <a:pt x="11454" y="3816"/>
                  <a:pt x="11460" y="3810"/>
                </a:cubicBezTo>
                <a:cubicBezTo>
                  <a:pt x="11466" y="3803"/>
                  <a:pt x="11515" y="3754"/>
                  <a:pt x="11569" y="3701"/>
                </a:cubicBezTo>
                <a:cubicBezTo>
                  <a:pt x="11661" y="3611"/>
                  <a:pt x="11700" y="3551"/>
                  <a:pt x="11684" y="3518"/>
                </a:cubicBezTo>
                <a:close/>
                <a:moveTo>
                  <a:pt x="18524" y="3556"/>
                </a:moveTo>
                <a:cubicBezTo>
                  <a:pt x="18530" y="3524"/>
                  <a:pt x="18503" y="3539"/>
                  <a:pt x="18433" y="3604"/>
                </a:cubicBezTo>
                <a:cubicBezTo>
                  <a:pt x="18333" y="3698"/>
                  <a:pt x="18282" y="3772"/>
                  <a:pt x="18282" y="3821"/>
                </a:cubicBezTo>
                <a:cubicBezTo>
                  <a:pt x="18282" y="3862"/>
                  <a:pt x="18515" y="3607"/>
                  <a:pt x="18524" y="3556"/>
                </a:cubicBezTo>
                <a:close/>
                <a:moveTo>
                  <a:pt x="15553" y="3884"/>
                </a:moveTo>
                <a:cubicBezTo>
                  <a:pt x="15537" y="3894"/>
                  <a:pt x="15507" y="3927"/>
                  <a:pt x="15454" y="3981"/>
                </a:cubicBezTo>
                <a:cubicBezTo>
                  <a:pt x="15402" y="4036"/>
                  <a:pt x="15349" y="4109"/>
                  <a:pt x="15338" y="4145"/>
                </a:cubicBezTo>
                <a:cubicBezTo>
                  <a:pt x="15321" y="4199"/>
                  <a:pt x="15342" y="4182"/>
                  <a:pt x="15446" y="4071"/>
                </a:cubicBezTo>
                <a:cubicBezTo>
                  <a:pt x="15515" y="3995"/>
                  <a:pt x="15573" y="3923"/>
                  <a:pt x="15573" y="3907"/>
                </a:cubicBezTo>
                <a:cubicBezTo>
                  <a:pt x="15573" y="3885"/>
                  <a:pt x="15569" y="3874"/>
                  <a:pt x="15553" y="3884"/>
                </a:cubicBezTo>
                <a:close/>
                <a:moveTo>
                  <a:pt x="3900" y="3929"/>
                </a:moveTo>
                <a:cubicBezTo>
                  <a:pt x="3907" y="3902"/>
                  <a:pt x="3878" y="3908"/>
                  <a:pt x="3807" y="3977"/>
                </a:cubicBezTo>
                <a:cubicBezTo>
                  <a:pt x="3711" y="4072"/>
                  <a:pt x="3662" y="4144"/>
                  <a:pt x="3662" y="4190"/>
                </a:cubicBezTo>
                <a:cubicBezTo>
                  <a:pt x="3662" y="4205"/>
                  <a:pt x="3715" y="4162"/>
                  <a:pt x="3780" y="4093"/>
                </a:cubicBezTo>
                <a:cubicBezTo>
                  <a:pt x="3852" y="4018"/>
                  <a:pt x="3894" y="3956"/>
                  <a:pt x="3900" y="3929"/>
                </a:cubicBezTo>
                <a:close/>
                <a:moveTo>
                  <a:pt x="8854" y="3951"/>
                </a:moveTo>
                <a:cubicBezTo>
                  <a:pt x="8841" y="3924"/>
                  <a:pt x="8640" y="4149"/>
                  <a:pt x="8630" y="4201"/>
                </a:cubicBezTo>
                <a:cubicBezTo>
                  <a:pt x="8625" y="4229"/>
                  <a:pt x="8626" y="4249"/>
                  <a:pt x="8632" y="4243"/>
                </a:cubicBezTo>
                <a:cubicBezTo>
                  <a:pt x="8844" y="4036"/>
                  <a:pt x="8875" y="3996"/>
                  <a:pt x="8854" y="3951"/>
                </a:cubicBezTo>
                <a:close/>
                <a:moveTo>
                  <a:pt x="19510" y="4033"/>
                </a:moveTo>
                <a:cubicBezTo>
                  <a:pt x="19492" y="4023"/>
                  <a:pt x="19469" y="4049"/>
                  <a:pt x="19446" y="4112"/>
                </a:cubicBezTo>
                <a:cubicBezTo>
                  <a:pt x="19406" y="4216"/>
                  <a:pt x="19405" y="4272"/>
                  <a:pt x="19444" y="4358"/>
                </a:cubicBezTo>
                <a:lnTo>
                  <a:pt x="19474" y="4425"/>
                </a:lnTo>
                <a:lnTo>
                  <a:pt x="19433" y="4500"/>
                </a:lnTo>
                <a:cubicBezTo>
                  <a:pt x="19410" y="4541"/>
                  <a:pt x="19374" y="4597"/>
                  <a:pt x="19354" y="4627"/>
                </a:cubicBezTo>
                <a:cubicBezTo>
                  <a:pt x="19319" y="4680"/>
                  <a:pt x="19318" y="4681"/>
                  <a:pt x="19376" y="4634"/>
                </a:cubicBezTo>
                <a:cubicBezTo>
                  <a:pt x="19408" y="4608"/>
                  <a:pt x="19455" y="4548"/>
                  <a:pt x="19480" y="4500"/>
                </a:cubicBezTo>
                <a:cubicBezTo>
                  <a:pt x="19504" y="4452"/>
                  <a:pt x="19533" y="4418"/>
                  <a:pt x="19542" y="4425"/>
                </a:cubicBezTo>
                <a:cubicBezTo>
                  <a:pt x="19567" y="4444"/>
                  <a:pt x="19584" y="4377"/>
                  <a:pt x="19566" y="4332"/>
                </a:cubicBezTo>
                <a:cubicBezTo>
                  <a:pt x="19557" y="4311"/>
                  <a:pt x="19547" y="4240"/>
                  <a:pt x="19544" y="4172"/>
                </a:cubicBezTo>
                <a:cubicBezTo>
                  <a:pt x="19541" y="4093"/>
                  <a:pt x="19528" y="4044"/>
                  <a:pt x="19510" y="4033"/>
                </a:cubicBezTo>
                <a:close/>
                <a:moveTo>
                  <a:pt x="18747" y="4851"/>
                </a:moveTo>
                <a:cubicBezTo>
                  <a:pt x="18741" y="4850"/>
                  <a:pt x="18739" y="4865"/>
                  <a:pt x="18731" y="4896"/>
                </a:cubicBezTo>
                <a:cubicBezTo>
                  <a:pt x="18716" y="4954"/>
                  <a:pt x="18729" y="5286"/>
                  <a:pt x="18768" y="5807"/>
                </a:cubicBezTo>
                <a:cubicBezTo>
                  <a:pt x="18781" y="5979"/>
                  <a:pt x="18747" y="6049"/>
                  <a:pt x="18644" y="6049"/>
                </a:cubicBezTo>
                <a:cubicBezTo>
                  <a:pt x="18582" y="6049"/>
                  <a:pt x="18562" y="6036"/>
                  <a:pt x="18548" y="5989"/>
                </a:cubicBezTo>
                <a:cubicBezTo>
                  <a:pt x="18530" y="5931"/>
                  <a:pt x="18528" y="5931"/>
                  <a:pt x="18492" y="5989"/>
                </a:cubicBezTo>
                <a:cubicBezTo>
                  <a:pt x="18451" y="6057"/>
                  <a:pt x="18350" y="6068"/>
                  <a:pt x="18331" y="6008"/>
                </a:cubicBezTo>
                <a:cubicBezTo>
                  <a:pt x="18324" y="5987"/>
                  <a:pt x="18312" y="5929"/>
                  <a:pt x="18304" y="5877"/>
                </a:cubicBezTo>
                <a:cubicBezTo>
                  <a:pt x="18294" y="5818"/>
                  <a:pt x="18278" y="5779"/>
                  <a:pt x="18257" y="5773"/>
                </a:cubicBezTo>
                <a:cubicBezTo>
                  <a:pt x="18212" y="5760"/>
                  <a:pt x="18134" y="5985"/>
                  <a:pt x="18134" y="6128"/>
                </a:cubicBezTo>
                <a:cubicBezTo>
                  <a:pt x="18134" y="6233"/>
                  <a:pt x="18139" y="6244"/>
                  <a:pt x="18231" y="6273"/>
                </a:cubicBezTo>
                <a:cubicBezTo>
                  <a:pt x="18277" y="6288"/>
                  <a:pt x="18274" y="6373"/>
                  <a:pt x="18223" y="6493"/>
                </a:cubicBezTo>
                <a:cubicBezTo>
                  <a:pt x="18166" y="6629"/>
                  <a:pt x="18093" y="6681"/>
                  <a:pt x="17998" y="6658"/>
                </a:cubicBezTo>
                <a:cubicBezTo>
                  <a:pt x="17958" y="6648"/>
                  <a:pt x="17924" y="6649"/>
                  <a:pt x="17924" y="6658"/>
                </a:cubicBezTo>
                <a:cubicBezTo>
                  <a:pt x="17924" y="6707"/>
                  <a:pt x="17960" y="6797"/>
                  <a:pt x="17996" y="6837"/>
                </a:cubicBezTo>
                <a:cubicBezTo>
                  <a:pt x="18045" y="6893"/>
                  <a:pt x="18039" y="6893"/>
                  <a:pt x="18103" y="6855"/>
                </a:cubicBezTo>
                <a:cubicBezTo>
                  <a:pt x="18173" y="6815"/>
                  <a:pt x="18241" y="6664"/>
                  <a:pt x="18288" y="6445"/>
                </a:cubicBezTo>
                <a:cubicBezTo>
                  <a:pt x="18324" y="6274"/>
                  <a:pt x="18328" y="6266"/>
                  <a:pt x="18381" y="6266"/>
                </a:cubicBezTo>
                <a:cubicBezTo>
                  <a:pt x="18417" y="6266"/>
                  <a:pt x="18448" y="6243"/>
                  <a:pt x="18471" y="6199"/>
                </a:cubicBezTo>
                <a:lnTo>
                  <a:pt x="18505" y="6128"/>
                </a:lnTo>
                <a:lnTo>
                  <a:pt x="18535" y="6199"/>
                </a:lnTo>
                <a:cubicBezTo>
                  <a:pt x="18558" y="6250"/>
                  <a:pt x="18583" y="6266"/>
                  <a:pt x="18639" y="6266"/>
                </a:cubicBezTo>
                <a:cubicBezTo>
                  <a:pt x="18801" y="6266"/>
                  <a:pt x="18829" y="6174"/>
                  <a:pt x="18811" y="5698"/>
                </a:cubicBezTo>
                <a:cubicBezTo>
                  <a:pt x="18805" y="5524"/>
                  <a:pt x="18798" y="5290"/>
                  <a:pt x="18797" y="5179"/>
                </a:cubicBezTo>
                <a:cubicBezTo>
                  <a:pt x="18796" y="5045"/>
                  <a:pt x="18788" y="4952"/>
                  <a:pt x="18772" y="4903"/>
                </a:cubicBezTo>
                <a:cubicBezTo>
                  <a:pt x="18759" y="4867"/>
                  <a:pt x="18752" y="4852"/>
                  <a:pt x="18747" y="4851"/>
                </a:cubicBezTo>
                <a:close/>
                <a:moveTo>
                  <a:pt x="18989" y="4948"/>
                </a:moveTo>
                <a:lnTo>
                  <a:pt x="18958" y="5041"/>
                </a:lnTo>
                <a:cubicBezTo>
                  <a:pt x="18927" y="5134"/>
                  <a:pt x="18926" y="5132"/>
                  <a:pt x="18949" y="5702"/>
                </a:cubicBezTo>
                <a:cubicBezTo>
                  <a:pt x="18971" y="6241"/>
                  <a:pt x="18974" y="6268"/>
                  <a:pt x="18994" y="6169"/>
                </a:cubicBezTo>
                <a:cubicBezTo>
                  <a:pt x="19011" y="6084"/>
                  <a:pt x="19011" y="5955"/>
                  <a:pt x="19001" y="5504"/>
                </a:cubicBezTo>
                <a:lnTo>
                  <a:pt x="18989" y="4948"/>
                </a:lnTo>
                <a:close/>
                <a:moveTo>
                  <a:pt x="20781" y="4978"/>
                </a:moveTo>
                <a:cubicBezTo>
                  <a:pt x="20776" y="4968"/>
                  <a:pt x="20765" y="4981"/>
                  <a:pt x="20754" y="5008"/>
                </a:cubicBezTo>
                <a:cubicBezTo>
                  <a:pt x="20738" y="5048"/>
                  <a:pt x="20738" y="5131"/>
                  <a:pt x="20752" y="5452"/>
                </a:cubicBezTo>
                <a:cubicBezTo>
                  <a:pt x="20781" y="6090"/>
                  <a:pt x="20785" y="6144"/>
                  <a:pt x="20815" y="6206"/>
                </a:cubicBezTo>
                <a:cubicBezTo>
                  <a:pt x="20860" y="6300"/>
                  <a:pt x="20987" y="6287"/>
                  <a:pt x="21093" y="6176"/>
                </a:cubicBezTo>
                <a:cubicBezTo>
                  <a:pt x="21209" y="6053"/>
                  <a:pt x="21324" y="5986"/>
                  <a:pt x="21419" y="5986"/>
                </a:cubicBezTo>
                <a:cubicBezTo>
                  <a:pt x="21490" y="5986"/>
                  <a:pt x="21501" y="5979"/>
                  <a:pt x="21514" y="5907"/>
                </a:cubicBezTo>
                <a:cubicBezTo>
                  <a:pt x="21522" y="5864"/>
                  <a:pt x="21528" y="5823"/>
                  <a:pt x="21528" y="5818"/>
                </a:cubicBezTo>
                <a:cubicBezTo>
                  <a:pt x="21528" y="5813"/>
                  <a:pt x="21485" y="5802"/>
                  <a:pt x="21433" y="5792"/>
                </a:cubicBezTo>
                <a:cubicBezTo>
                  <a:pt x="21381" y="5782"/>
                  <a:pt x="21288" y="5728"/>
                  <a:pt x="21225" y="5676"/>
                </a:cubicBezTo>
                <a:cubicBezTo>
                  <a:pt x="21162" y="5624"/>
                  <a:pt x="21100" y="5583"/>
                  <a:pt x="21087" y="5583"/>
                </a:cubicBezTo>
                <a:cubicBezTo>
                  <a:pt x="21063" y="5583"/>
                  <a:pt x="20992" y="5718"/>
                  <a:pt x="20992" y="5762"/>
                </a:cubicBezTo>
                <a:cubicBezTo>
                  <a:pt x="20992" y="5776"/>
                  <a:pt x="21026" y="5787"/>
                  <a:pt x="21069" y="5788"/>
                </a:cubicBezTo>
                <a:cubicBezTo>
                  <a:pt x="21160" y="5790"/>
                  <a:pt x="21242" y="5847"/>
                  <a:pt x="21220" y="5892"/>
                </a:cubicBezTo>
                <a:cubicBezTo>
                  <a:pt x="21190" y="5955"/>
                  <a:pt x="21033" y="6049"/>
                  <a:pt x="20956" y="6049"/>
                </a:cubicBezTo>
                <a:cubicBezTo>
                  <a:pt x="20834" y="6049"/>
                  <a:pt x="20828" y="6016"/>
                  <a:pt x="20808" y="5459"/>
                </a:cubicBezTo>
                <a:cubicBezTo>
                  <a:pt x="20798" y="5204"/>
                  <a:pt x="20786" y="4988"/>
                  <a:pt x="20781" y="4978"/>
                </a:cubicBezTo>
                <a:close/>
                <a:moveTo>
                  <a:pt x="19498" y="4982"/>
                </a:moveTo>
                <a:cubicBezTo>
                  <a:pt x="19490" y="4982"/>
                  <a:pt x="19486" y="5001"/>
                  <a:pt x="19476" y="5030"/>
                </a:cubicBezTo>
                <a:cubicBezTo>
                  <a:pt x="19457" y="5086"/>
                  <a:pt x="19452" y="5085"/>
                  <a:pt x="19420" y="5041"/>
                </a:cubicBezTo>
                <a:cubicBezTo>
                  <a:pt x="19388" y="4998"/>
                  <a:pt x="19384" y="5001"/>
                  <a:pt x="19363" y="5067"/>
                </a:cubicBezTo>
                <a:cubicBezTo>
                  <a:pt x="19343" y="5132"/>
                  <a:pt x="19343" y="5145"/>
                  <a:pt x="19365" y="5191"/>
                </a:cubicBezTo>
                <a:cubicBezTo>
                  <a:pt x="19395" y="5254"/>
                  <a:pt x="19420" y="5255"/>
                  <a:pt x="19444" y="5194"/>
                </a:cubicBezTo>
                <a:cubicBezTo>
                  <a:pt x="19461" y="5152"/>
                  <a:pt x="19466" y="5151"/>
                  <a:pt x="19490" y="5198"/>
                </a:cubicBezTo>
                <a:cubicBezTo>
                  <a:pt x="19521" y="5256"/>
                  <a:pt x="19521" y="5255"/>
                  <a:pt x="19548" y="5150"/>
                </a:cubicBezTo>
                <a:cubicBezTo>
                  <a:pt x="19564" y="5083"/>
                  <a:pt x="19562" y="5071"/>
                  <a:pt x="19532" y="5023"/>
                </a:cubicBezTo>
                <a:cubicBezTo>
                  <a:pt x="19515" y="4996"/>
                  <a:pt x="19505" y="4981"/>
                  <a:pt x="19498" y="4982"/>
                </a:cubicBezTo>
                <a:close/>
                <a:moveTo>
                  <a:pt x="21254" y="5168"/>
                </a:moveTo>
                <a:cubicBezTo>
                  <a:pt x="21246" y="5170"/>
                  <a:pt x="21239" y="5187"/>
                  <a:pt x="21227" y="5221"/>
                </a:cubicBezTo>
                <a:cubicBezTo>
                  <a:pt x="21204" y="5283"/>
                  <a:pt x="21203" y="5290"/>
                  <a:pt x="21225" y="5340"/>
                </a:cubicBezTo>
                <a:cubicBezTo>
                  <a:pt x="21257" y="5412"/>
                  <a:pt x="21278" y="5410"/>
                  <a:pt x="21302" y="5329"/>
                </a:cubicBezTo>
                <a:cubicBezTo>
                  <a:pt x="21320" y="5269"/>
                  <a:pt x="21319" y="5255"/>
                  <a:pt x="21288" y="5206"/>
                </a:cubicBezTo>
                <a:cubicBezTo>
                  <a:pt x="21271" y="5178"/>
                  <a:pt x="21262" y="5167"/>
                  <a:pt x="21254" y="5168"/>
                </a:cubicBezTo>
                <a:close/>
                <a:moveTo>
                  <a:pt x="17682" y="5191"/>
                </a:moveTo>
                <a:cubicBezTo>
                  <a:pt x="17673" y="5194"/>
                  <a:pt x="17665" y="5210"/>
                  <a:pt x="17652" y="5239"/>
                </a:cubicBezTo>
                <a:lnTo>
                  <a:pt x="17619" y="5306"/>
                </a:lnTo>
                <a:lnTo>
                  <a:pt x="17657" y="5366"/>
                </a:lnTo>
                <a:cubicBezTo>
                  <a:pt x="17691" y="5420"/>
                  <a:pt x="17696" y="5419"/>
                  <a:pt x="17720" y="5374"/>
                </a:cubicBezTo>
                <a:cubicBezTo>
                  <a:pt x="17754" y="5308"/>
                  <a:pt x="17753" y="5263"/>
                  <a:pt x="17714" y="5213"/>
                </a:cubicBezTo>
                <a:cubicBezTo>
                  <a:pt x="17700" y="5195"/>
                  <a:pt x="17691" y="5187"/>
                  <a:pt x="17682" y="5191"/>
                </a:cubicBezTo>
                <a:close/>
                <a:moveTo>
                  <a:pt x="16546" y="5314"/>
                </a:moveTo>
                <a:cubicBezTo>
                  <a:pt x="16515" y="5289"/>
                  <a:pt x="16476" y="5371"/>
                  <a:pt x="16489" y="5437"/>
                </a:cubicBezTo>
                <a:cubicBezTo>
                  <a:pt x="16494" y="5466"/>
                  <a:pt x="16516" y="5489"/>
                  <a:pt x="16535" y="5489"/>
                </a:cubicBezTo>
                <a:cubicBezTo>
                  <a:pt x="16563" y="5489"/>
                  <a:pt x="16569" y="5473"/>
                  <a:pt x="16569" y="5411"/>
                </a:cubicBezTo>
                <a:cubicBezTo>
                  <a:pt x="16569" y="5368"/>
                  <a:pt x="16559" y="5324"/>
                  <a:pt x="16546" y="5314"/>
                </a:cubicBezTo>
                <a:close/>
                <a:moveTo>
                  <a:pt x="18551" y="5400"/>
                </a:moveTo>
                <a:cubicBezTo>
                  <a:pt x="18544" y="5400"/>
                  <a:pt x="18536" y="5411"/>
                  <a:pt x="18524" y="5433"/>
                </a:cubicBezTo>
                <a:cubicBezTo>
                  <a:pt x="18505" y="5471"/>
                  <a:pt x="18491" y="5476"/>
                  <a:pt x="18471" y="5452"/>
                </a:cubicBezTo>
                <a:cubicBezTo>
                  <a:pt x="18450" y="5428"/>
                  <a:pt x="18440" y="5434"/>
                  <a:pt x="18424" y="5478"/>
                </a:cubicBezTo>
                <a:cubicBezTo>
                  <a:pt x="18407" y="5527"/>
                  <a:pt x="18408" y="5544"/>
                  <a:pt x="18428" y="5590"/>
                </a:cubicBezTo>
                <a:cubicBezTo>
                  <a:pt x="18457" y="5657"/>
                  <a:pt x="18466" y="5659"/>
                  <a:pt x="18490" y="5598"/>
                </a:cubicBezTo>
                <a:cubicBezTo>
                  <a:pt x="18504" y="5564"/>
                  <a:pt x="18515" y="5560"/>
                  <a:pt x="18526" y="5583"/>
                </a:cubicBezTo>
                <a:cubicBezTo>
                  <a:pt x="18551" y="5634"/>
                  <a:pt x="18576" y="5620"/>
                  <a:pt x="18587" y="5549"/>
                </a:cubicBezTo>
                <a:cubicBezTo>
                  <a:pt x="18593" y="5507"/>
                  <a:pt x="18589" y="5464"/>
                  <a:pt x="18575" y="5433"/>
                </a:cubicBezTo>
                <a:cubicBezTo>
                  <a:pt x="18564" y="5411"/>
                  <a:pt x="18558" y="5400"/>
                  <a:pt x="18551" y="5400"/>
                </a:cubicBezTo>
                <a:close/>
                <a:moveTo>
                  <a:pt x="19487" y="5478"/>
                </a:moveTo>
                <a:cubicBezTo>
                  <a:pt x="19479" y="5490"/>
                  <a:pt x="19472" y="5522"/>
                  <a:pt x="19472" y="5568"/>
                </a:cubicBezTo>
                <a:cubicBezTo>
                  <a:pt x="19472" y="5619"/>
                  <a:pt x="19459" y="5659"/>
                  <a:pt x="19429" y="5691"/>
                </a:cubicBezTo>
                <a:cubicBezTo>
                  <a:pt x="19336" y="5792"/>
                  <a:pt x="19275" y="6044"/>
                  <a:pt x="19333" y="6090"/>
                </a:cubicBezTo>
                <a:cubicBezTo>
                  <a:pt x="19375" y="6124"/>
                  <a:pt x="19439" y="6111"/>
                  <a:pt x="19458" y="6064"/>
                </a:cubicBezTo>
                <a:cubicBezTo>
                  <a:pt x="19482" y="6004"/>
                  <a:pt x="19498" y="6026"/>
                  <a:pt x="19524" y="6157"/>
                </a:cubicBezTo>
                <a:cubicBezTo>
                  <a:pt x="19544" y="6256"/>
                  <a:pt x="19551" y="6266"/>
                  <a:pt x="19612" y="6266"/>
                </a:cubicBezTo>
                <a:cubicBezTo>
                  <a:pt x="19655" y="6266"/>
                  <a:pt x="19690" y="6242"/>
                  <a:pt x="19714" y="6202"/>
                </a:cubicBezTo>
                <a:cubicBezTo>
                  <a:pt x="19752" y="6141"/>
                  <a:pt x="19752" y="6141"/>
                  <a:pt x="19779" y="6202"/>
                </a:cubicBezTo>
                <a:cubicBezTo>
                  <a:pt x="19816" y="6287"/>
                  <a:pt x="19918" y="6286"/>
                  <a:pt x="19971" y="6199"/>
                </a:cubicBezTo>
                <a:cubicBezTo>
                  <a:pt x="20008" y="6137"/>
                  <a:pt x="20013" y="6139"/>
                  <a:pt x="20039" y="6187"/>
                </a:cubicBezTo>
                <a:cubicBezTo>
                  <a:pt x="20054" y="6216"/>
                  <a:pt x="20085" y="6249"/>
                  <a:pt x="20109" y="6262"/>
                </a:cubicBezTo>
                <a:cubicBezTo>
                  <a:pt x="20143" y="6281"/>
                  <a:pt x="20150" y="6299"/>
                  <a:pt x="20146" y="6359"/>
                </a:cubicBezTo>
                <a:lnTo>
                  <a:pt x="20141" y="6434"/>
                </a:lnTo>
                <a:lnTo>
                  <a:pt x="20175" y="6352"/>
                </a:lnTo>
                <a:cubicBezTo>
                  <a:pt x="20202" y="6286"/>
                  <a:pt x="20228" y="6264"/>
                  <a:pt x="20299" y="6247"/>
                </a:cubicBezTo>
                <a:cubicBezTo>
                  <a:pt x="20495" y="6200"/>
                  <a:pt x="20619" y="6031"/>
                  <a:pt x="20619" y="5810"/>
                </a:cubicBezTo>
                <a:cubicBezTo>
                  <a:pt x="20619" y="5663"/>
                  <a:pt x="20597" y="5591"/>
                  <a:pt x="20546" y="5568"/>
                </a:cubicBezTo>
                <a:cubicBezTo>
                  <a:pt x="20480" y="5538"/>
                  <a:pt x="20405" y="5619"/>
                  <a:pt x="20293" y="5844"/>
                </a:cubicBezTo>
                <a:cubicBezTo>
                  <a:pt x="20203" y="6026"/>
                  <a:pt x="20187" y="6049"/>
                  <a:pt x="20132" y="6049"/>
                </a:cubicBezTo>
                <a:cubicBezTo>
                  <a:pt x="20086" y="6049"/>
                  <a:pt x="20065" y="6030"/>
                  <a:pt x="20048" y="5978"/>
                </a:cubicBezTo>
                <a:lnTo>
                  <a:pt x="20024" y="5911"/>
                </a:lnTo>
                <a:lnTo>
                  <a:pt x="19990" y="5978"/>
                </a:lnTo>
                <a:cubicBezTo>
                  <a:pt x="19941" y="6074"/>
                  <a:pt x="19809" y="6077"/>
                  <a:pt x="19784" y="5982"/>
                </a:cubicBezTo>
                <a:lnTo>
                  <a:pt x="19768" y="5919"/>
                </a:lnTo>
                <a:lnTo>
                  <a:pt x="19736" y="5982"/>
                </a:lnTo>
                <a:cubicBezTo>
                  <a:pt x="19712" y="6029"/>
                  <a:pt x="19683" y="6049"/>
                  <a:pt x="19632" y="6049"/>
                </a:cubicBezTo>
                <a:cubicBezTo>
                  <a:pt x="19552" y="6049"/>
                  <a:pt x="19544" y="6022"/>
                  <a:pt x="19526" y="5736"/>
                </a:cubicBezTo>
                <a:cubicBezTo>
                  <a:pt x="19521" y="5642"/>
                  <a:pt x="19512" y="5542"/>
                  <a:pt x="19508" y="5512"/>
                </a:cubicBezTo>
                <a:cubicBezTo>
                  <a:pt x="19503" y="5474"/>
                  <a:pt x="19494" y="5466"/>
                  <a:pt x="19487" y="5478"/>
                </a:cubicBezTo>
                <a:close/>
                <a:moveTo>
                  <a:pt x="17003" y="5676"/>
                </a:moveTo>
                <a:cubicBezTo>
                  <a:pt x="16976" y="5673"/>
                  <a:pt x="16948" y="5685"/>
                  <a:pt x="16922" y="5710"/>
                </a:cubicBezTo>
                <a:cubicBezTo>
                  <a:pt x="16879" y="5750"/>
                  <a:pt x="16836" y="5897"/>
                  <a:pt x="16861" y="5915"/>
                </a:cubicBezTo>
                <a:cubicBezTo>
                  <a:pt x="16870" y="5921"/>
                  <a:pt x="16890" y="5945"/>
                  <a:pt x="16904" y="5967"/>
                </a:cubicBezTo>
                <a:cubicBezTo>
                  <a:pt x="16929" y="6005"/>
                  <a:pt x="16926" y="6018"/>
                  <a:pt x="16863" y="6180"/>
                </a:cubicBezTo>
                <a:cubicBezTo>
                  <a:pt x="16733" y="6513"/>
                  <a:pt x="16716" y="6866"/>
                  <a:pt x="16818" y="7102"/>
                </a:cubicBezTo>
                <a:cubicBezTo>
                  <a:pt x="16847" y="7168"/>
                  <a:pt x="16897" y="7245"/>
                  <a:pt x="16931" y="7270"/>
                </a:cubicBezTo>
                <a:cubicBezTo>
                  <a:pt x="17065" y="7368"/>
                  <a:pt x="17314" y="7297"/>
                  <a:pt x="17376" y="7143"/>
                </a:cubicBezTo>
                <a:cubicBezTo>
                  <a:pt x="17394" y="7098"/>
                  <a:pt x="17388" y="7095"/>
                  <a:pt x="17315" y="7109"/>
                </a:cubicBezTo>
                <a:cubicBezTo>
                  <a:pt x="17204" y="7131"/>
                  <a:pt x="17010" y="7081"/>
                  <a:pt x="16937" y="7012"/>
                </a:cubicBezTo>
                <a:cubicBezTo>
                  <a:pt x="16903" y="6981"/>
                  <a:pt x="16860" y="6919"/>
                  <a:pt x="16840" y="6874"/>
                </a:cubicBezTo>
                <a:cubicBezTo>
                  <a:pt x="16766" y="6708"/>
                  <a:pt x="16814" y="6346"/>
                  <a:pt x="16935" y="6154"/>
                </a:cubicBezTo>
                <a:lnTo>
                  <a:pt x="16987" y="6072"/>
                </a:lnTo>
                <a:lnTo>
                  <a:pt x="17030" y="6169"/>
                </a:lnTo>
                <a:cubicBezTo>
                  <a:pt x="17072" y="6262"/>
                  <a:pt x="17077" y="6266"/>
                  <a:pt x="17200" y="6266"/>
                </a:cubicBezTo>
                <a:cubicBezTo>
                  <a:pt x="17351" y="6266"/>
                  <a:pt x="17369" y="6254"/>
                  <a:pt x="17397" y="6139"/>
                </a:cubicBezTo>
                <a:cubicBezTo>
                  <a:pt x="17423" y="6034"/>
                  <a:pt x="17425" y="5935"/>
                  <a:pt x="17403" y="5803"/>
                </a:cubicBezTo>
                <a:cubicBezTo>
                  <a:pt x="17383" y="5685"/>
                  <a:pt x="17364" y="5681"/>
                  <a:pt x="17342" y="5784"/>
                </a:cubicBezTo>
                <a:cubicBezTo>
                  <a:pt x="17328" y="5848"/>
                  <a:pt x="17329" y="5873"/>
                  <a:pt x="17351" y="5922"/>
                </a:cubicBezTo>
                <a:cubicBezTo>
                  <a:pt x="17394" y="6022"/>
                  <a:pt x="17367" y="6049"/>
                  <a:pt x="17218" y="6049"/>
                </a:cubicBezTo>
                <a:cubicBezTo>
                  <a:pt x="17071" y="6049"/>
                  <a:pt x="17041" y="6020"/>
                  <a:pt x="17082" y="5926"/>
                </a:cubicBezTo>
                <a:cubicBezTo>
                  <a:pt x="17115" y="5850"/>
                  <a:pt x="17112" y="5781"/>
                  <a:pt x="17073" y="5724"/>
                </a:cubicBezTo>
                <a:cubicBezTo>
                  <a:pt x="17053" y="5696"/>
                  <a:pt x="17029" y="5678"/>
                  <a:pt x="17003" y="5676"/>
                </a:cubicBezTo>
                <a:close/>
                <a:moveTo>
                  <a:pt x="17799" y="5769"/>
                </a:moveTo>
                <a:cubicBezTo>
                  <a:pt x="17794" y="5769"/>
                  <a:pt x="17782" y="5808"/>
                  <a:pt x="17770" y="5855"/>
                </a:cubicBezTo>
                <a:cubicBezTo>
                  <a:pt x="17750" y="5934"/>
                  <a:pt x="17751" y="5947"/>
                  <a:pt x="17784" y="6027"/>
                </a:cubicBezTo>
                <a:cubicBezTo>
                  <a:pt x="17804" y="6074"/>
                  <a:pt x="17820" y="6132"/>
                  <a:pt x="17820" y="6157"/>
                </a:cubicBezTo>
                <a:cubicBezTo>
                  <a:pt x="17820" y="6225"/>
                  <a:pt x="17694" y="6499"/>
                  <a:pt x="17636" y="6557"/>
                </a:cubicBezTo>
                <a:cubicBezTo>
                  <a:pt x="17608" y="6584"/>
                  <a:pt x="17563" y="6608"/>
                  <a:pt x="17535" y="6609"/>
                </a:cubicBezTo>
                <a:lnTo>
                  <a:pt x="17485" y="6609"/>
                </a:lnTo>
                <a:lnTo>
                  <a:pt x="17546" y="6669"/>
                </a:lnTo>
                <a:cubicBezTo>
                  <a:pt x="17623" y="6745"/>
                  <a:pt x="17652" y="6746"/>
                  <a:pt x="17723" y="6661"/>
                </a:cubicBezTo>
                <a:cubicBezTo>
                  <a:pt x="17802" y="6568"/>
                  <a:pt x="17851" y="6370"/>
                  <a:pt x="17851" y="6150"/>
                </a:cubicBezTo>
                <a:cubicBezTo>
                  <a:pt x="17851" y="6000"/>
                  <a:pt x="17819" y="5769"/>
                  <a:pt x="17799" y="5769"/>
                </a:cubicBezTo>
                <a:close/>
                <a:moveTo>
                  <a:pt x="16535" y="6109"/>
                </a:moveTo>
                <a:cubicBezTo>
                  <a:pt x="16493" y="6109"/>
                  <a:pt x="16472" y="6190"/>
                  <a:pt x="16498" y="6255"/>
                </a:cubicBezTo>
                <a:cubicBezTo>
                  <a:pt x="16524" y="6322"/>
                  <a:pt x="16562" y="6290"/>
                  <a:pt x="16567" y="6195"/>
                </a:cubicBezTo>
                <a:cubicBezTo>
                  <a:pt x="16571" y="6122"/>
                  <a:pt x="16566" y="6109"/>
                  <a:pt x="16535" y="6109"/>
                </a:cubicBezTo>
                <a:close/>
                <a:moveTo>
                  <a:pt x="19781" y="6497"/>
                </a:moveTo>
                <a:cubicBezTo>
                  <a:pt x="19774" y="6496"/>
                  <a:pt x="19766" y="6507"/>
                  <a:pt x="19754" y="6531"/>
                </a:cubicBezTo>
                <a:cubicBezTo>
                  <a:pt x="19733" y="6570"/>
                  <a:pt x="19723" y="6576"/>
                  <a:pt x="19707" y="6549"/>
                </a:cubicBezTo>
                <a:cubicBezTo>
                  <a:pt x="19692" y="6522"/>
                  <a:pt x="19679" y="6529"/>
                  <a:pt x="19657" y="6579"/>
                </a:cubicBezTo>
                <a:cubicBezTo>
                  <a:pt x="19629" y="6643"/>
                  <a:pt x="19629" y="6644"/>
                  <a:pt x="19664" y="6702"/>
                </a:cubicBezTo>
                <a:cubicBezTo>
                  <a:pt x="19698" y="6759"/>
                  <a:pt x="19701" y="6758"/>
                  <a:pt x="19720" y="6706"/>
                </a:cubicBezTo>
                <a:cubicBezTo>
                  <a:pt x="19736" y="6660"/>
                  <a:pt x="19745" y="6659"/>
                  <a:pt x="19770" y="6691"/>
                </a:cubicBezTo>
                <a:cubicBezTo>
                  <a:pt x="19796" y="6724"/>
                  <a:pt x="19802" y="6720"/>
                  <a:pt x="19817" y="6665"/>
                </a:cubicBezTo>
                <a:cubicBezTo>
                  <a:pt x="19830" y="6614"/>
                  <a:pt x="19828" y="6589"/>
                  <a:pt x="19808" y="6542"/>
                </a:cubicBezTo>
                <a:cubicBezTo>
                  <a:pt x="19796" y="6514"/>
                  <a:pt x="19788" y="6498"/>
                  <a:pt x="19781" y="6497"/>
                </a:cubicBezTo>
                <a:close/>
                <a:moveTo>
                  <a:pt x="17426" y="6542"/>
                </a:moveTo>
                <a:cubicBezTo>
                  <a:pt x="17407" y="6510"/>
                  <a:pt x="17396" y="6513"/>
                  <a:pt x="17367" y="6546"/>
                </a:cubicBezTo>
                <a:cubicBezTo>
                  <a:pt x="17340" y="6575"/>
                  <a:pt x="17326" y="6574"/>
                  <a:pt x="17311" y="6549"/>
                </a:cubicBezTo>
                <a:cubicBezTo>
                  <a:pt x="17296" y="6524"/>
                  <a:pt x="17286" y="6531"/>
                  <a:pt x="17272" y="6579"/>
                </a:cubicBezTo>
                <a:cubicBezTo>
                  <a:pt x="17256" y="6633"/>
                  <a:pt x="17257" y="6653"/>
                  <a:pt x="17279" y="6702"/>
                </a:cubicBezTo>
                <a:cubicBezTo>
                  <a:pt x="17303" y="6758"/>
                  <a:pt x="17306" y="6757"/>
                  <a:pt x="17331" y="6710"/>
                </a:cubicBezTo>
                <a:cubicBezTo>
                  <a:pt x="17354" y="6667"/>
                  <a:pt x="17362" y="6667"/>
                  <a:pt x="17383" y="6702"/>
                </a:cubicBezTo>
                <a:cubicBezTo>
                  <a:pt x="17404" y="6738"/>
                  <a:pt x="17410" y="6734"/>
                  <a:pt x="17428" y="6684"/>
                </a:cubicBezTo>
                <a:cubicBezTo>
                  <a:pt x="17454" y="6609"/>
                  <a:pt x="17454" y="6591"/>
                  <a:pt x="17426" y="6542"/>
                </a:cubicBezTo>
                <a:close/>
                <a:moveTo>
                  <a:pt x="17080" y="7662"/>
                </a:moveTo>
                <a:cubicBezTo>
                  <a:pt x="17088" y="7597"/>
                  <a:pt x="16860" y="7820"/>
                  <a:pt x="16847" y="7889"/>
                </a:cubicBezTo>
                <a:cubicBezTo>
                  <a:pt x="16835" y="7955"/>
                  <a:pt x="16837" y="7957"/>
                  <a:pt x="16963" y="7826"/>
                </a:cubicBezTo>
                <a:cubicBezTo>
                  <a:pt x="17024" y="7763"/>
                  <a:pt x="17077" y="7688"/>
                  <a:pt x="17080" y="7662"/>
                </a:cubicBezTo>
                <a:close/>
                <a:moveTo>
                  <a:pt x="11741" y="9592"/>
                </a:moveTo>
                <a:cubicBezTo>
                  <a:pt x="11737" y="9583"/>
                  <a:pt x="11700" y="9643"/>
                  <a:pt x="11660" y="9726"/>
                </a:cubicBezTo>
                <a:cubicBezTo>
                  <a:pt x="11467" y="10129"/>
                  <a:pt x="11463" y="10624"/>
                  <a:pt x="11650" y="11040"/>
                </a:cubicBezTo>
                <a:cubicBezTo>
                  <a:pt x="11721" y="11198"/>
                  <a:pt x="11770" y="11254"/>
                  <a:pt x="11725" y="11126"/>
                </a:cubicBezTo>
                <a:cubicBezTo>
                  <a:pt x="11544" y="10607"/>
                  <a:pt x="11535" y="10262"/>
                  <a:pt x="11689" y="9789"/>
                </a:cubicBezTo>
                <a:cubicBezTo>
                  <a:pt x="11722" y="9690"/>
                  <a:pt x="11745" y="9600"/>
                  <a:pt x="11741" y="9592"/>
                </a:cubicBezTo>
                <a:close/>
                <a:moveTo>
                  <a:pt x="2318" y="9595"/>
                </a:moveTo>
                <a:cubicBezTo>
                  <a:pt x="2315" y="9589"/>
                  <a:pt x="2280" y="9638"/>
                  <a:pt x="2243" y="9707"/>
                </a:cubicBezTo>
                <a:cubicBezTo>
                  <a:pt x="2045" y="10071"/>
                  <a:pt x="2040" y="10668"/>
                  <a:pt x="2232" y="11066"/>
                </a:cubicBezTo>
                <a:cubicBezTo>
                  <a:pt x="2267" y="11139"/>
                  <a:pt x="2299" y="11193"/>
                  <a:pt x="2302" y="11186"/>
                </a:cubicBezTo>
                <a:cubicBezTo>
                  <a:pt x="2305" y="11179"/>
                  <a:pt x="2281" y="11083"/>
                  <a:pt x="2248" y="10977"/>
                </a:cubicBezTo>
                <a:cubicBezTo>
                  <a:pt x="2179" y="10753"/>
                  <a:pt x="2159" y="10623"/>
                  <a:pt x="2159" y="10405"/>
                </a:cubicBezTo>
                <a:cubicBezTo>
                  <a:pt x="2159" y="10181"/>
                  <a:pt x="2180" y="10045"/>
                  <a:pt x="2255" y="9812"/>
                </a:cubicBezTo>
                <a:cubicBezTo>
                  <a:pt x="2292" y="9698"/>
                  <a:pt x="2321" y="9602"/>
                  <a:pt x="2318" y="9595"/>
                </a:cubicBezTo>
                <a:close/>
                <a:moveTo>
                  <a:pt x="14413" y="9599"/>
                </a:moveTo>
                <a:cubicBezTo>
                  <a:pt x="14410" y="9606"/>
                  <a:pt x="14434" y="9694"/>
                  <a:pt x="14467" y="9797"/>
                </a:cubicBezTo>
                <a:cubicBezTo>
                  <a:pt x="14548" y="10049"/>
                  <a:pt x="14581" y="10261"/>
                  <a:pt x="14571" y="10469"/>
                </a:cubicBezTo>
                <a:cubicBezTo>
                  <a:pt x="14561" y="10663"/>
                  <a:pt x="14515" y="10889"/>
                  <a:pt x="14454" y="11047"/>
                </a:cubicBezTo>
                <a:cubicBezTo>
                  <a:pt x="14430" y="11110"/>
                  <a:pt x="14411" y="11169"/>
                  <a:pt x="14411" y="11178"/>
                </a:cubicBezTo>
                <a:cubicBezTo>
                  <a:pt x="14411" y="11281"/>
                  <a:pt x="14551" y="10960"/>
                  <a:pt x="14600" y="10745"/>
                </a:cubicBezTo>
                <a:cubicBezTo>
                  <a:pt x="14648" y="10532"/>
                  <a:pt x="14648" y="10246"/>
                  <a:pt x="14600" y="10032"/>
                </a:cubicBezTo>
                <a:cubicBezTo>
                  <a:pt x="14568" y="9891"/>
                  <a:pt x="14428" y="9568"/>
                  <a:pt x="14413" y="9599"/>
                </a:cubicBezTo>
                <a:close/>
                <a:moveTo>
                  <a:pt x="5553" y="9614"/>
                </a:moveTo>
                <a:cubicBezTo>
                  <a:pt x="5553" y="9638"/>
                  <a:pt x="5566" y="9687"/>
                  <a:pt x="5582" y="9722"/>
                </a:cubicBezTo>
                <a:cubicBezTo>
                  <a:pt x="5630" y="9830"/>
                  <a:pt x="5700" y="10134"/>
                  <a:pt x="5711" y="10286"/>
                </a:cubicBezTo>
                <a:cubicBezTo>
                  <a:pt x="5726" y="10501"/>
                  <a:pt x="5695" y="10734"/>
                  <a:pt x="5619" y="10969"/>
                </a:cubicBezTo>
                <a:cubicBezTo>
                  <a:pt x="5583" y="11081"/>
                  <a:pt x="5553" y="11179"/>
                  <a:pt x="5553" y="11186"/>
                </a:cubicBezTo>
                <a:cubicBezTo>
                  <a:pt x="5553" y="11224"/>
                  <a:pt x="5617" y="11114"/>
                  <a:pt x="5662" y="10999"/>
                </a:cubicBezTo>
                <a:cubicBezTo>
                  <a:pt x="5781" y="10697"/>
                  <a:pt x="5811" y="10339"/>
                  <a:pt x="5741" y="10032"/>
                </a:cubicBezTo>
                <a:cubicBezTo>
                  <a:pt x="5705" y="9873"/>
                  <a:pt x="5553" y="9536"/>
                  <a:pt x="5553" y="9614"/>
                </a:cubicBezTo>
                <a:close/>
                <a:moveTo>
                  <a:pt x="2632" y="9722"/>
                </a:moveTo>
                <a:lnTo>
                  <a:pt x="2608" y="9823"/>
                </a:lnTo>
                <a:cubicBezTo>
                  <a:pt x="2586" y="9919"/>
                  <a:pt x="2587" y="9930"/>
                  <a:pt x="2632" y="10103"/>
                </a:cubicBezTo>
                <a:cubicBezTo>
                  <a:pt x="2687" y="10320"/>
                  <a:pt x="2738" y="10694"/>
                  <a:pt x="2739" y="10887"/>
                </a:cubicBezTo>
                <a:cubicBezTo>
                  <a:pt x="2740" y="11013"/>
                  <a:pt x="2743" y="11017"/>
                  <a:pt x="2757" y="10947"/>
                </a:cubicBezTo>
                <a:cubicBezTo>
                  <a:pt x="2790" y="10780"/>
                  <a:pt x="2743" y="10226"/>
                  <a:pt x="2669" y="9894"/>
                </a:cubicBezTo>
                <a:lnTo>
                  <a:pt x="2632" y="9722"/>
                </a:lnTo>
                <a:close/>
                <a:moveTo>
                  <a:pt x="12055" y="9722"/>
                </a:moveTo>
                <a:lnTo>
                  <a:pt x="12035" y="9823"/>
                </a:lnTo>
                <a:cubicBezTo>
                  <a:pt x="12016" y="9917"/>
                  <a:pt x="12016" y="9937"/>
                  <a:pt x="12057" y="10103"/>
                </a:cubicBezTo>
                <a:cubicBezTo>
                  <a:pt x="12113" y="10336"/>
                  <a:pt x="12162" y="10675"/>
                  <a:pt x="12162" y="10827"/>
                </a:cubicBezTo>
                <a:cubicBezTo>
                  <a:pt x="12162" y="10894"/>
                  <a:pt x="12170" y="10947"/>
                  <a:pt x="12178" y="10947"/>
                </a:cubicBezTo>
                <a:cubicBezTo>
                  <a:pt x="12201" y="10947"/>
                  <a:pt x="12196" y="10635"/>
                  <a:pt x="12169" y="10364"/>
                </a:cubicBezTo>
                <a:cubicBezTo>
                  <a:pt x="12157" y="10233"/>
                  <a:pt x="12126" y="10035"/>
                  <a:pt x="12101" y="9924"/>
                </a:cubicBezTo>
                <a:lnTo>
                  <a:pt x="12055" y="9722"/>
                </a:lnTo>
                <a:close/>
                <a:moveTo>
                  <a:pt x="13913" y="9737"/>
                </a:moveTo>
                <a:lnTo>
                  <a:pt x="13895" y="9812"/>
                </a:lnTo>
                <a:cubicBezTo>
                  <a:pt x="13878" y="9880"/>
                  <a:pt x="13881" y="9903"/>
                  <a:pt x="13928" y="10047"/>
                </a:cubicBezTo>
                <a:cubicBezTo>
                  <a:pt x="13983" y="10220"/>
                  <a:pt x="14043" y="10581"/>
                  <a:pt x="14062" y="10853"/>
                </a:cubicBezTo>
                <a:cubicBezTo>
                  <a:pt x="14073" y="11011"/>
                  <a:pt x="14074" y="11018"/>
                  <a:pt x="14083" y="10928"/>
                </a:cubicBezTo>
                <a:cubicBezTo>
                  <a:pt x="14094" y="10828"/>
                  <a:pt x="14080" y="10518"/>
                  <a:pt x="14055" y="10331"/>
                </a:cubicBezTo>
                <a:cubicBezTo>
                  <a:pt x="14039" y="10209"/>
                  <a:pt x="14045" y="10174"/>
                  <a:pt x="14083" y="10174"/>
                </a:cubicBezTo>
                <a:cubicBezTo>
                  <a:pt x="14137" y="10174"/>
                  <a:pt x="14175" y="10071"/>
                  <a:pt x="14184" y="9909"/>
                </a:cubicBezTo>
                <a:lnTo>
                  <a:pt x="14193" y="9752"/>
                </a:lnTo>
                <a:lnTo>
                  <a:pt x="14152" y="9853"/>
                </a:lnTo>
                <a:cubicBezTo>
                  <a:pt x="14094" y="9994"/>
                  <a:pt x="14032" y="9992"/>
                  <a:pt x="13963" y="9845"/>
                </a:cubicBezTo>
                <a:lnTo>
                  <a:pt x="13913" y="9737"/>
                </a:lnTo>
                <a:close/>
                <a:moveTo>
                  <a:pt x="21161" y="9737"/>
                </a:moveTo>
                <a:lnTo>
                  <a:pt x="21141" y="9816"/>
                </a:lnTo>
                <a:cubicBezTo>
                  <a:pt x="21124" y="9883"/>
                  <a:pt x="21124" y="9902"/>
                  <a:pt x="21145" y="9950"/>
                </a:cubicBezTo>
                <a:cubicBezTo>
                  <a:pt x="21188" y="10050"/>
                  <a:pt x="21271" y="10463"/>
                  <a:pt x="21290" y="10670"/>
                </a:cubicBezTo>
                <a:cubicBezTo>
                  <a:pt x="21299" y="10781"/>
                  <a:pt x="21311" y="10904"/>
                  <a:pt x="21317" y="10947"/>
                </a:cubicBezTo>
                <a:cubicBezTo>
                  <a:pt x="21338" y="11124"/>
                  <a:pt x="21335" y="10631"/>
                  <a:pt x="21313" y="10435"/>
                </a:cubicBezTo>
                <a:cubicBezTo>
                  <a:pt x="21300" y="10321"/>
                  <a:pt x="21293" y="10217"/>
                  <a:pt x="21297" y="10204"/>
                </a:cubicBezTo>
                <a:cubicBezTo>
                  <a:pt x="21301" y="10190"/>
                  <a:pt x="21324" y="10173"/>
                  <a:pt x="21349" y="10163"/>
                </a:cubicBezTo>
                <a:cubicBezTo>
                  <a:pt x="21399" y="10142"/>
                  <a:pt x="21439" y="10001"/>
                  <a:pt x="21438" y="9842"/>
                </a:cubicBezTo>
                <a:lnTo>
                  <a:pt x="21438" y="9752"/>
                </a:lnTo>
                <a:lnTo>
                  <a:pt x="21399" y="9853"/>
                </a:lnTo>
                <a:cubicBezTo>
                  <a:pt x="21346" y="9994"/>
                  <a:pt x="21286" y="9992"/>
                  <a:pt x="21214" y="9845"/>
                </a:cubicBezTo>
                <a:lnTo>
                  <a:pt x="21161" y="9737"/>
                </a:lnTo>
                <a:close/>
                <a:moveTo>
                  <a:pt x="18734" y="9767"/>
                </a:moveTo>
                <a:cubicBezTo>
                  <a:pt x="18722" y="9753"/>
                  <a:pt x="18715" y="9785"/>
                  <a:pt x="18707" y="9857"/>
                </a:cubicBezTo>
                <a:cubicBezTo>
                  <a:pt x="18701" y="9918"/>
                  <a:pt x="18708" y="9984"/>
                  <a:pt x="18734" y="10081"/>
                </a:cubicBezTo>
                <a:cubicBezTo>
                  <a:pt x="18782" y="10260"/>
                  <a:pt x="18847" y="10729"/>
                  <a:pt x="18849" y="10913"/>
                </a:cubicBezTo>
                <a:lnTo>
                  <a:pt x="18851" y="11055"/>
                </a:lnTo>
                <a:lnTo>
                  <a:pt x="18867" y="10909"/>
                </a:lnTo>
                <a:cubicBezTo>
                  <a:pt x="18887" y="10703"/>
                  <a:pt x="18847" y="10225"/>
                  <a:pt x="18786" y="9950"/>
                </a:cubicBezTo>
                <a:cubicBezTo>
                  <a:pt x="18762" y="9841"/>
                  <a:pt x="18746" y="9781"/>
                  <a:pt x="18734" y="9767"/>
                </a:cubicBezTo>
                <a:close/>
                <a:moveTo>
                  <a:pt x="20697" y="9771"/>
                </a:moveTo>
                <a:cubicBezTo>
                  <a:pt x="20689" y="9771"/>
                  <a:pt x="20677" y="9803"/>
                  <a:pt x="20668" y="9845"/>
                </a:cubicBezTo>
                <a:cubicBezTo>
                  <a:pt x="20654" y="9910"/>
                  <a:pt x="20657" y="9943"/>
                  <a:pt x="20688" y="10055"/>
                </a:cubicBezTo>
                <a:cubicBezTo>
                  <a:pt x="20734" y="10224"/>
                  <a:pt x="20795" y="10621"/>
                  <a:pt x="20809" y="10850"/>
                </a:cubicBezTo>
                <a:lnTo>
                  <a:pt x="20820" y="11025"/>
                </a:lnTo>
                <a:lnTo>
                  <a:pt x="20826" y="10790"/>
                </a:lnTo>
                <a:cubicBezTo>
                  <a:pt x="20828" y="10660"/>
                  <a:pt x="20818" y="10454"/>
                  <a:pt x="20806" y="10331"/>
                </a:cubicBezTo>
                <a:cubicBezTo>
                  <a:pt x="20782" y="10095"/>
                  <a:pt x="20719" y="9771"/>
                  <a:pt x="20697" y="9771"/>
                </a:cubicBezTo>
                <a:close/>
                <a:moveTo>
                  <a:pt x="4587" y="9775"/>
                </a:moveTo>
                <a:cubicBezTo>
                  <a:pt x="4576" y="9768"/>
                  <a:pt x="4568" y="9794"/>
                  <a:pt x="4562" y="9849"/>
                </a:cubicBezTo>
                <a:cubicBezTo>
                  <a:pt x="4555" y="9904"/>
                  <a:pt x="4567" y="9987"/>
                  <a:pt x="4599" y="10125"/>
                </a:cubicBezTo>
                <a:cubicBezTo>
                  <a:pt x="4650" y="10340"/>
                  <a:pt x="4702" y="10735"/>
                  <a:pt x="4705" y="10913"/>
                </a:cubicBezTo>
                <a:lnTo>
                  <a:pt x="4707" y="11025"/>
                </a:lnTo>
                <a:lnTo>
                  <a:pt x="4720" y="10902"/>
                </a:lnTo>
                <a:cubicBezTo>
                  <a:pt x="4741" y="10675"/>
                  <a:pt x="4695" y="10161"/>
                  <a:pt x="4628" y="9887"/>
                </a:cubicBezTo>
                <a:cubicBezTo>
                  <a:pt x="4611" y="9819"/>
                  <a:pt x="4598" y="9781"/>
                  <a:pt x="4587" y="9775"/>
                </a:cubicBezTo>
                <a:close/>
                <a:moveTo>
                  <a:pt x="3245" y="9957"/>
                </a:moveTo>
                <a:cubicBezTo>
                  <a:pt x="3177" y="9981"/>
                  <a:pt x="3109" y="10222"/>
                  <a:pt x="3099" y="10532"/>
                </a:cubicBezTo>
                <a:cubicBezTo>
                  <a:pt x="3093" y="10737"/>
                  <a:pt x="3096" y="10758"/>
                  <a:pt x="3128" y="10805"/>
                </a:cubicBezTo>
                <a:cubicBezTo>
                  <a:pt x="3147" y="10833"/>
                  <a:pt x="3179" y="10853"/>
                  <a:pt x="3200" y="10853"/>
                </a:cubicBezTo>
                <a:cubicBezTo>
                  <a:pt x="3253" y="10853"/>
                  <a:pt x="3339" y="10755"/>
                  <a:pt x="3361" y="10667"/>
                </a:cubicBezTo>
                <a:cubicBezTo>
                  <a:pt x="3401" y="10506"/>
                  <a:pt x="3373" y="10157"/>
                  <a:pt x="3309" y="10010"/>
                </a:cubicBezTo>
                <a:cubicBezTo>
                  <a:pt x="3289" y="9964"/>
                  <a:pt x="3267" y="9950"/>
                  <a:pt x="3245" y="9957"/>
                </a:cubicBezTo>
                <a:close/>
                <a:moveTo>
                  <a:pt x="12677" y="9957"/>
                </a:moveTo>
                <a:cubicBezTo>
                  <a:pt x="12570" y="9957"/>
                  <a:pt x="12468" y="10625"/>
                  <a:pt x="12549" y="10794"/>
                </a:cubicBezTo>
                <a:cubicBezTo>
                  <a:pt x="12605" y="10910"/>
                  <a:pt x="12746" y="10836"/>
                  <a:pt x="12790" y="10667"/>
                </a:cubicBezTo>
                <a:cubicBezTo>
                  <a:pt x="12847" y="10442"/>
                  <a:pt x="12770" y="9957"/>
                  <a:pt x="12677" y="9957"/>
                </a:cubicBezTo>
                <a:close/>
                <a:moveTo>
                  <a:pt x="19360" y="9961"/>
                </a:moveTo>
                <a:cubicBezTo>
                  <a:pt x="19323" y="9973"/>
                  <a:pt x="19286" y="10048"/>
                  <a:pt x="19256" y="10185"/>
                </a:cubicBezTo>
                <a:cubicBezTo>
                  <a:pt x="19191" y="10481"/>
                  <a:pt x="19190" y="10752"/>
                  <a:pt x="19254" y="10816"/>
                </a:cubicBezTo>
                <a:cubicBezTo>
                  <a:pt x="19324" y="10886"/>
                  <a:pt x="19403" y="10843"/>
                  <a:pt x="19465" y="10700"/>
                </a:cubicBezTo>
                <a:cubicBezTo>
                  <a:pt x="19508" y="10602"/>
                  <a:pt x="19507" y="10297"/>
                  <a:pt x="19462" y="10118"/>
                </a:cubicBezTo>
                <a:cubicBezTo>
                  <a:pt x="19432" y="10000"/>
                  <a:pt x="19396" y="9949"/>
                  <a:pt x="19360" y="9961"/>
                </a:cubicBezTo>
                <a:close/>
                <a:moveTo>
                  <a:pt x="3732" y="10047"/>
                </a:moveTo>
                <a:cubicBezTo>
                  <a:pt x="3702" y="10047"/>
                  <a:pt x="3730" y="10143"/>
                  <a:pt x="3811" y="10312"/>
                </a:cubicBezTo>
                <a:lnTo>
                  <a:pt x="3900" y="10499"/>
                </a:lnTo>
                <a:lnTo>
                  <a:pt x="3811" y="10685"/>
                </a:lnTo>
                <a:cubicBezTo>
                  <a:pt x="3762" y="10787"/>
                  <a:pt x="3721" y="10881"/>
                  <a:pt x="3721" y="10894"/>
                </a:cubicBezTo>
                <a:cubicBezTo>
                  <a:pt x="3721" y="10958"/>
                  <a:pt x="3767" y="10903"/>
                  <a:pt x="3845" y="10741"/>
                </a:cubicBezTo>
                <a:lnTo>
                  <a:pt x="3931" y="10562"/>
                </a:lnTo>
                <a:lnTo>
                  <a:pt x="4017" y="10741"/>
                </a:lnTo>
                <a:cubicBezTo>
                  <a:pt x="4095" y="10901"/>
                  <a:pt x="4139" y="10956"/>
                  <a:pt x="4139" y="10894"/>
                </a:cubicBezTo>
                <a:cubicBezTo>
                  <a:pt x="4139" y="10882"/>
                  <a:pt x="4098" y="10789"/>
                  <a:pt x="4049" y="10685"/>
                </a:cubicBezTo>
                <a:lnTo>
                  <a:pt x="3960" y="10495"/>
                </a:lnTo>
                <a:lnTo>
                  <a:pt x="4049" y="10312"/>
                </a:lnTo>
                <a:cubicBezTo>
                  <a:pt x="4129" y="10147"/>
                  <a:pt x="4159" y="10047"/>
                  <a:pt x="4128" y="10047"/>
                </a:cubicBezTo>
                <a:cubicBezTo>
                  <a:pt x="4122" y="10047"/>
                  <a:pt x="4076" y="10135"/>
                  <a:pt x="4024" y="10241"/>
                </a:cubicBezTo>
                <a:lnTo>
                  <a:pt x="3931" y="10435"/>
                </a:lnTo>
                <a:lnTo>
                  <a:pt x="3836" y="10241"/>
                </a:lnTo>
                <a:cubicBezTo>
                  <a:pt x="3785" y="10135"/>
                  <a:pt x="3738" y="10047"/>
                  <a:pt x="3732" y="10047"/>
                </a:cubicBezTo>
                <a:close/>
                <a:moveTo>
                  <a:pt x="19842" y="10047"/>
                </a:moveTo>
                <a:cubicBezTo>
                  <a:pt x="19812" y="10047"/>
                  <a:pt x="19840" y="10143"/>
                  <a:pt x="19921" y="10312"/>
                </a:cubicBezTo>
                <a:lnTo>
                  <a:pt x="20008" y="10499"/>
                </a:lnTo>
                <a:lnTo>
                  <a:pt x="19921" y="10685"/>
                </a:lnTo>
                <a:cubicBezTo>
                  <a:pt x="19871" y="10787"/>
                  <a:pt x="19831" y="10881"/>
                  <a:pt x="19831" y="10894"/>
                </a:cubicBezTo>
                <a:cubicBezTo>
                  <a:pt x="19831" y="10941"/>
                  <a:pt x="19856" y="10915"/>
                  <a:pt x="19892" y="10835"/>
                </a:cubicBezTo>
                <a:cubicBezTo>
                  <a:pt x="19912" y="10790"/>
                  <a:pt x="19952" y="10715"/>
                  <a:pt x="19983" y="10663"/>
                </a:cubicBezTo>
                <a:lnTo>
                  <a:pt x="20041" y="10566"/>
                </a:lnTo>
                <a:lnTo>
                  <a:pt x="20127" y="10741"/>
                </a:lnTo>
                <a:cubicBezTo>
                  <a:pt x="20204" y="10901"/>
                  <a:pt x="20247" y="10958"/>
                  <a:pt x="20247" y="10894"/>
                </a:cubicBezTo>
                <a:cubicBezTo>
                  <a:pt x="20247" y="10881"/>
                  <a:pt x="20208" y="10786"/>
                  <a:pt x="20159" y="10685"/>
                </a:cubicBezTo>
                <a:lnTo>
                  <a:pt x="20071" y="10502"/>
                </a:lnTo>
                <a:lnTo>
                  <a:pt x="20159" y="10305"/>
                </a:lnTo>
                <a:cubicBezTo>
                  <a:pt x="20242" y="10116"/>
                  <a:pt x="20261" y="10047"/>
                  <a:pt x="20236" y="10047"/>
                </a:cubicBezTo>
                <a:cubicBezTo>
                  <a:pt x="20230" y="10047"/>
                  <a:pt x="20183" y="10135"/>
                  <a:pt x="20132" y="10241"/>
                </a:cubicBezTo>
                <a:lnTo>
                  <a:pt x="20039" y="10435"/>
                </a:lnTo>
                <a:lnTo>
                  <a:pt x="19946" y="10241"/>
                </a:lnTo>
                <a:cubicBezTo>
                  <a:pt x="19894" y="10135"/>
                  <a:pt x="19848" y="10047"/>
                  <a:pt x="19842" y="10047"/>
                </a:cubicBezTo>
                <a:close/>
                <a:moveTo>
                  <a:pt x="13146" y="10066"/>
                </a:moveTo>
                <a:cubicBezTo>
                  <a:pt x="13134" y="10082"/>
                  <a:pt x="13158" y="10152"/>
                  <a:pt x="13221" y="10286"/>
                </a:cubicBezTo>
                <a:lnTo>
                  <a:pt x="13316" y="10484"/>
                </a:lnTo>
                <a:lnTo>
                  <a:pt x="13223" y="10678"/>
                </a:lnTo>
                <a:cubicBezTo>
                  <a:pt x="13172" y="10785"/>
                  <a:pt x="13130" y="10882"/>
                  <a:pt x="13130" y="10894"/>
                </a:cubicBezTo>
                <a:cubicBezTo>
                  <a:pt x="13130" y="10957"/>
                  <a:pt x="13178" y="10898"/>
                  <a:pt x="13250" y="10745"/>
                </a:cubicBezTo>
                <a:cubicBezTo>
                  <a:pt x="13295" y="10651"/>
                  <a:pt x="13338" y="10577"/>
                  <a:pt x="13347" y="10577"/>
                </a:cubicBezTo>
                <a:cubicBezTo>
                  <a:pt x="13356" y="10577"/>
                  <a:pt x="13399" y="10651"/>
                  <a:pt x="13444" y="10745"/>
                </a:cubicBezTo>
                <a:cubicBezTo>
                  <a:pt x="13516" y="10898"/>
                  <a:pt x="13562" y="10957"/>
                  <a:pt x="13562" y="10894"/>
                </a:cubicBezTo>
                <a:cubicBezTo>
                  <a:pt x="13562" y="10882"/>
                  <a:pt x="13522" y="10785"/>
                  <a:pt x="13471" y="10678"/>
                </a:cubicBezTo>
                <a:lnTo>
                  <a:pt x="13377" y="10484"/>
                </a:lnTo>
                <a:lnTo>
                  <a:pt x="13471" y="10286"/>
                </a:lnTo>
                <a:cubicBezTo>
                  <a:pt x="13534" y="10153"/>
                  <a:pt x="13560" y="10081"/>
                  <a:pt x="13548" y="10066"/>
                </a:cubicBezTo>
                <a:cubicBezTo>
                  <a:pt x="13537" y="10051"/>
                  <a:pt x="13495" y="10112"/>
                  <a:pt x="13438" y="10230"/>
                </a:cubicBezTo>
                <a:lnTo>
                  <a:pt x="13347" y="10420"/>
                </a:lnTo>
                <a:lnTo>
                  <a:pt x="13256" y="10230"/>
                </a:lnTo>
                <a:cubicBezTo>
                  <a:pt x="13198" y="10111"/>
                  <a:pt x="13158" y="10051"/>
                  <a:pt x="13146" y="10066"/>
                </a:cubicBezTo>
                <a:close/>
                <a:moveTo>
                  <a:pt x="8605" y="10081"/>
                </a:moveTo>
                <a:cubicBezTo>
                  <a:pt x="8598" y="10081"/>
                  <a:pt x="8589" y="10162"/>
                  <a:pt x="8587" y="10260"/>
                </a:cubicBezTo>
                <a:lnTo>
                  <a:pt x="8583" y="10435"/>
                </a:lnTo>
                <a:lnTo>
                  <a:pt x="8490" y="10446"/>
                </a:lnTo>
                <a:cubicBezTo>
                  <a:pt x="8422" y="10453"/>
                  <a:pt x="8397" y="10467"/>
                  <a:pt x="8397" y="10499"/>
                </a:cubicBezTo>
                <a:cubicBezTo>
                  <a:pt x="8397" y="10531"/>
                  <a:pt x="8422" y="10544"/>
                  <a:pt x="8490" y="10551"/>
                </a:cubicBezTo>
                <a:lnTo>
                  <a:pt x="8583" y="10562"/>
                </a:lnTo>
                <a:lnTo>
                  <a:pt x="8587" y="10738"/>
                </a:lnTo>
                <a:cubicBezTo>
                  <a:pt x="8589" y="10836"/>
                  <a:pt x="8598" y="10917"/>
                  <a:pt x="8605" y="10917"/>
                </a:cubicBezTo>
                <a:cubicBezTo>
                  <a:pt x="8612" y="10917"/>
                  <a:pt x="8620" y="10836"/>
                  <a:pt x="8623" y="10738"/>
                </a:cubicBezTo>
                <a:lnTo>
                  <a:pt x="8626" y="10562"/>
                </a:lnTo>
                <a:lnTo>
                  <a:pt x="8720" y="10551"/>
                </a:lnTo>
                <a:cubicBezTo>
                  <a:pt x="8787" y="10544"/>
                  <a:pt x="8813" y="10531"/>
                  <a:pt x="8813" y="10499"/>
                </a:cubicBezTo>
                <a:cubicBezTo>
                  <a:pt x="8813" y="10467"/>
                  <a:pt x="8787" y="10453"/>
                  <a:pt x="8720" y="10446"/>
                </a:cubicBezTo>
                <a:lnTo>
                  <a:pt x="8626" y="10435"/>
                </a:lnTo>
                <a:lnTo>
                  <a:pt x="8623" y="10260"/>
                </a:lnTo>
                <a:cubicBezTo>
                  <a:pt x="8620" y="10162"/>
                  <a:pt x="8612" y="10081"/>
                  <a:pt x="8605" y="10081"/>
                </a:cubicBezTo>
                <a:close/>
                <a:moveTo>
                  <a:pt x="5166" y="10189"/>
                </a:moveTo>
                <a:cubicBezTo>
                  <a:pt x="5160" y="10196"/>
                  <a:pt x="5147" y="10269"/>
                  <a:pt x="5137" y="10349"/>
                </a:cubicBezTo>
                <a:cubicBezTo>
                  <a:pt x="5123" y="10470"/>
                  <a:pt x="5123" y="10497"/>
                  <a:pt x="5141" y="10517"/>
                </a:cubicBezTo>
                <a:cubicBezTo>
                  <a:pt x="5152" y="10531"/>
                  <a:pt x="5177" y="10570"/>
                  <a:pt x="5196" y="10603"/>
                </a:cubicBezTo>
                <a:lnTo>
                  <a:pt x="5232" y="10663"/>
                </a:lnTo>
                <a:lnTo>
                  <a:pt x="5252" y="10536"/>
                </a:lnTo>
                <a:cubicBezTo>
                  <a:pt x="5262" y="10465"/>
                  <a:pt x="5270" y="10386"/>
                  <a:pt x="5270" y="10361"/>
                </a:cubicBezTo>
                <a:cubicBezTo>
                  <a:pt x="5270" y="10310"/>
                  <a:pt x="5183" y="10167"/>
                  <a:pt x="5166" y="10189"/>
                </a:cubicBezTo>
                <a:close/>
                <a:moveTo>
                  <a:pt x="17537" y="10327"/>
                </a:moveTo>
                <a:cubicBezTo>
                  <a:pt x="17408" y="10327"/>
                  <a:pt x="17329" y="10341"/>
                  <a:pt x="17329" y="10361"/>
                </a:cubicBezTo>
                <a:cubicBezTo>
                  <a:pt x="17329" y="10380"/>
                  <a:pt x="17408" y="10390"/>
                  <a:pt x="17537" y="10390"/>
                </a:cubicBezTo>
                <a:cubicBezTo>
                  <a:pt x="17666" y="10390"/>
                  <a:pt x="17747" y="10380"/>
                  <a:pt x="17747" y="10361"/>
                </a:cubicBezTo>
                <a:cubicBezTo>
                  <a:pt x="17747" y="10341"/>
                  <a:pt x="17666" y="10327"/>
                  <a:pt x="17537" y="10327"/>
                </a:cubicBezTo>
                <a:close/>
                <a:moveTo>
                  <a:pt x="17537" y="10607"/>
                </a:moveTo>
                <a:cubicBezTo>
                  <a:pt x="17362" y="10607"/>
                  <a:pt x="17329" y="10613"/>
                  <a:pt x="17329" y="10652"/>
                </a:cubicBezTo>
                <a:cubicBezTo>
                  <a:pt x="17329" y="10691"/>
                  <a:pt x="17362" y="10700"/>
                  <a:pt x="17537" y="10700"/>
                </a:cubicBezTo>
                <a:cubicBezTo>
                  <a:pt x="17712" y="10700"/>
                  <a:pt x="17747" y="10691"/>
                  <a:pt x="17747" y="10652"/>
                </a:cubicBezTo>
                <a:cubicBezTo>
                  <a:pt x="17747" y="10613"/>
                  <a:pt x="17712" y="10607"/>
                  <a:pt x="17537" y="10607"/>
                </a:cubicBezTo>
                <a:close/>
                <a:moveTo>
                  <a:pt x="223" y="13119"/>
                </a:moveTo>
                <a:cubicBezTo>
                  <a:pt x="191" y="13119"/>
                  <a:pt x="71" y="13411"/>
                  <a:pt x="35" y="13575"/>
                </a:cubicBezTo>
                <a:cubicBezTo>
                  <a:pt x="-36" y="13897"/>
                  <a:pt x="2" y="14286"/>
                  <a:pt x="133" y="14571"/>
                </a:cubicBezTo>
                <a:cubicBezTo>
                  <a:pt x="207" y="14730"/>
                  <a:pt x="243" y="14745"/>
                  <a:pt x="187" y="14594"/>
                </a:cubicBezTo>
                <a:cubicBezTo>
                  <a:pt x="131" y="14441"/>
                  <a:pt x="76" y="14177"/>
                  <a:pt x="65" y="14011"/>
                </a:cubicBezTo>
                <a:cubicBezTo>
                  <a:pt x="52" y="13815"/>
                  <a:pt x="90" y="13566"/>
                  <a:pt x="171" y="13321"/>
                </a:cubicBezTo>
                <a:cubicBezTo>
                  <a:pt x="208" y="13209"/>
                  <a:pt x="231" y="13119"/>
                  <a:pt x="223" y="13119"/>
                </a:cubicBezTo>
                <a:close/>
                <a:moveTo>
                  <a:pt x="3452" y="13119"/>
                </a:moveTo>
                <a:cubicBezTo>
                  <a:pt x="3446" y="13119"/>
                  <a:pt x="3470" y="13209"/>
                  <a:pt x="3506" y="13321"/>
                </a:cubicBezTo>
                <a:cubicBezTo>
                  <a:pt x="3572" y="13524"/>
                  <a:pt x="3617" y="13772"/>
                  <a:pt x="3617" y="13925"/>
                </a:cubicBezTo>
                <a:cubicBezTo>
                  <a:pt x="3617" y="14077"/>
                  <a:pt x="3570" y="14343"/>
                  <a:pt x="3512" y="14523"/>
                </a:cubicBezTo>
                <a:cubicBezTo>
                  <a:pt x="3480" y="14621"/>
                  <a:pt x="3460" y="14702"/>
                  <a:pt x="3467" y="14702"/>
                </a:cubicBezTo>
                <a:cubicBezTo>
                  <a:pt x="3492" y="14702"/>
                  <a:pt x="3605" y="14436"/>
                  <a:pt x="3637" y="14299"/>
                </a:cubicBezTo>
                <a:cubicBezTo>
                  <a:pt x="3663" y="14188"/>
                  <a:pt x="3669" y="14105"/>
                  <a:pt x="3669" y="13911"/>
                </a:cubicBezTo>
                <a:cubicBezTo>
                  <a:pt x="3669" y="13694"/>
                  <a:pt x="3663" y="13641"/>
                  <a:pt x="3625" y="13496"/>
                </a:cubicBezTo>
                <a:cubicBezTo>
                  <a:pt x="3585" y="13348"/>
                  <a:pt x="3481" y="13119"/>
                  <a:pt x="3452" y="13119"/>
                </a:cubicBezTo>
                <a:close/>
                <a:moveTo>
                  <a:pt x="16227" y="13119"/>
                </a:moveTo>
                <a:cubicBezTo>
                  <a:pt x="16219" y="13119"/>
                  <a:pt x="16239" y="13202"/>
                  <a:pt x="16272" y="13302"/>
                </a:cubicBezTo>
                <a:cubicBezTo>
                  <a:pt x="16357" y="13562"/>
                  <a:pt x="16379" y="13690"/>
                  <a:pt x="16379" y="13929"/>
                </a:cubicBezTo>
                <a:cubicBezTo>
                  <a:pt x="16379" y="14151"/>
                  <a:pt x="16348" y="14349"/>
                  <a:pt x="16282" y="14530"/>
                </a:cubicBezTo>
                <a:cubicBezTo>
                  <a:pt x="16264" y="14582"/>
                  <a:pt x="16242" y="14640"/>
                  <a:pt x="16236" y="14661"/>
                </a:cubicBezTo>
                <a:cubicBezTo>
                  <a:pt x="16211" y="14748"/>
                  <a:pt x="16258" y="14691"/>
                  <a:pt x="16315" y="14564"/>
                </a:cubicBezTo>
                <a:cubicBezTo>
                  <a:pt x="16414" y="14340"/>
                  <a:pt x="16443" y="14194"/>
                  <a:pt x="16444" y="13925"/>
                </a:cubicBezTo>
                <a:cubicBezTo>
                  <a:pt x="16444" y="13743"/>
                  <a:pt x="16435" y="13661"/>
                  <a:pt x="16408" y="13545"/>
                </a:cubicBezTo>
                <a:cubicBezTo>
                  <a:pt x="16374" y="13400"/>
                  <a:pt x="16255" y="13119"/>
                  <a:pt x="16227" y="13119"/>
                </a:cubicBezTo>
                <a:close/>
                <a:moveTo>
                  <a:pt x="4974" y="13123"/>
                </a:moveTo>
                <a:cubicBezTo>
                  <a:pt x="4965" y="13125"/>
                  <a:pt x="4939" y="13159"/>
                  <a:pt x="4901" y="13227"/>
                </a:cubicBezTo>
                <a:cubicBezTo>
                  <a:pt x="4864" y="13292"/>
                  <a:pt x="4821" y="13420"/>
                  <a:pt x="4793" y="13537"/>
                </a:cubicBezTo>
                <a:cubicBezTo>
                  <a:pt x="4750" y="13721"/>
                  <a:pt x="4745" y="13759"/>
                  <a:pt x="4752" y="13970"/>
                </a:cubicBezTo>
                <a:cubicBezTo>
                  <a:pt x="4760" y="14223"/>
                  <a:pt x="4796" y="14386"/>
                  <a:pt x="4888" y="14590"/>
                </a:cubicBezTo>
                <a:cubicBezTo>
                  <a:pt x="4964" y="14759"/>
                  <a:pt x="4979" y="14722"/>
                  <a:pt x="4915" y="14523"/>
                </a:cubicBezTo>
                <a:cubicBezTo>
                  <a:pt x="4835" y="14274"/>
                  <a:pt x="4816" y="14158"/>
                  <a:pt x="4816" y="13925"/>
                </a:cubicBezTo>
                <a:cubicBezTo>
                  <a:pt x="4816" y="13762"/>
                  <a:pt x="4826" y="13686"/>
                  <a:pt x="4865" y="13522"/>
                </a:cubicBezTo>
                <a:cubicBezTo>
                  <a:pt x="4891" y="13411"/>
                  <a:pt x="4929" y="13275"/>
                  <a:pt x="4951" y="13220"/>
                </a:cubicBezTo>
                <a:cubicBezTo>
                  <a:pt x="4977" y="13153"/>
                  <a:pt x="4983" y="13121"/>
                  <a:pt x="4974" y="13123"/>
                </a:cubicBezTo>
                <a:close/>
                <a:moveTo>
                  <a:pt x="14107" y="13127"/>
                </a:moveTo>
                <a:cubicBezTo>
                  <a:pt x="14103" y="13119"/>
                  <a:pt x="14071" y="13171"/>
                  <a:pt x="14033" y="13242"/>
                </a:cubicBezTo>
                <a:cubicBezTo>
                  <a:pt x="13845" y="13603"/>
                  <a:pt x="13838" y="14142"/>
                  <a:pt x="14015" y="14568"/>
                </a:cubicBezTo>
                <a:cubicBezTo>
                  <a:pt x="14098" y="14765"/>
                  <a:pt x="14124" y="14734"/>
                  <a:pt x="14053" y="14523"/>
                </a:cubicBezTo>
                <a:cubicBezTo>
                  <a:pt x="13917" y="14119"/>
                  <a:pt x="13918" y="13754"/>
                  <a:pt x="14053" y="13332"/>
                </a:cubicBezTo>
                <a:cubicBezTo>
                  <a:pt x="14087" y="13226"/>
                  <a:pt x="14110" y="13134"/>
                  <a:pt x="14107" y="13127"/>
                </a:cubicBezTo>
                <a:close/>
                <a:moveTo>
                  <a:pt x="7646" y="13130"/>
                </a:moveTo>
                <a:cubicBezTo>
                  <a:pt x="7636" y="13131"/>
                  <a:pt x="7642" y="13169"/>
                  <a:pt x="7673" y="13246"/>
                </a:cubicBezTo>
                <a:cubicBezTo>
                  <a:pt x="7748" y="13432"/>
                  <a:pt x="7791" y="13648"/>
                  <a:pt x="7798" y="13884"/>
                </a:cubicBezTo>
                <a:cubicBezTo>
                  <a:pt x="7804" y="14077"/>
                  <a:pt x="7799" y="14130"/>
                  <a:pt x="7764" y="14288"/>
                </a:cubicBezTo>
                <a:cubicBezTo>
                  <a:pt x="7742" y="14388"/>
                  <a:pt x="7705" y="14522"/>
                  <a:pt x="7680" y="14586"/>
                </a:cubicBezTo>
                <a:cubicBezTo>
                  <a:pt x="7614" y="14757"/>
                  <a:pt x="7666" y="14734"/>
                  <a:pt x="7739" y="14560"/>
                </a:cubicBezTo>
                <a:cubicBezTo>
                  <a:pt x="7918" y="14136"/>
                  <a:pt x="7910" y="13636"/>
                  <a:pt x="7720" y="13246"/>
                </a:cubicBezTo>
                <a:cubicBezTo>
                  <a:pt x="7682" y="13169"/>
                  <a:pt x="7656" y="13130"/>
                  <a:pt x="7646" y="13130"/>
                </a:cubicBezTo>
                <a:close/>
                <a:moveTo>
                  <a:pt x="9920" y="13130"/>
                </a:moveTo>
                <a:cubicBezTo>
                  <a:pt x="9905" y="13141"/>
                  <a:pt x="9870" y="13200"/>
                  <a:pt x="9825" y="13298"/>
                </a:cubicBezTo>
                <a:cubicBezTo>
                  <a:pt x="9758" y="13448"/>
                  <a:pt x="9731" y="13532"/>
                  <a:pt x="9712" y="13668"/>
                </a:cubicBezTo>
                <a:cubicBezTo>
                  <a:pt x="9667" y="13993"/>
                  <a:pt x="9706" y="14285"/>
                  <a:pt x="9829" y="14564"/>
                </a:cubicBezTo>
                <a:cubicBezTo>
                  <a:pt x="9919" y="14768"/>
                  <a:pt x="9938" y="14749"/>
                  <a:pt x="9861" y="14530"/>
                </a:cubicBezTo>
                <a:cubicBezTo>
                  <a:pt x="9720" y="14129"/>
                  <a:pt x="9732" y="13629"/>
                  <a:pt x="9890" y="13254"/>
                </a:cubicBezTo>
                <a:cubicBezTo>
                  <a:pt x="9930" y="13158"/>
                  <a:pt x="9935" y="13120"/>
                  <a:pt x="9920" y="13130"/>
                </a:cubicBezTo>
                <a:close/>
                <a:moveTo>
                  <a:pt x="12589" y="13130"/>
                </a:moveTo>
                <a:cubicBezTo>
                  <a:pt x="12585" y="13142"/>
                  <a:pt x="12597" y="13185"/>
                  <a:pt x="12625" y="13257"/>
                </a:cubicBezTo>
                <a:cubicBezTo>
                  <a:pt x="12649" y="13322"/>
                  <a:pt x="12687" y="13452"/>
                  <a:pt x="12709" y="13545"/>
                </a:cubicBezTo>
                <a:cubicBezTo>
                  <a:pt x="12780" y="13848"/>
                  <a:pt x="12757" y="14232"/>
                  <a:pt x="12650" y="14530"/>
                </a:cubicBezTo>
                <a:cubicBezTo>
                  <a:pt x="12631" y="14582"/>
                  <a:pt x="12611" y="14640"/>
                  <a:pt x="12605" y="14661"/>
                </a:cubicBezTo>
                <a:cubicBezTo>
                  <a:pt x="12580" y="14748"/>
                  <a:pt x="12626" y="14691"/>
                  <a:pt x="12682" y="14564"/>
                </a:cubicBezTo>
                <a:cubicBezTo>
                  <a:pt x="12874" y="14130"/>
                  <a:pt x="12857" y="13572"/>
                  <a:pt x="12643" y="13198"/>
                </a:cubicBezTo>
                <a:cubicBezTo>
                  <a:pt x="12610" y="13141"/>
                  <a:pt x="12592" y="13119"/>
                  <a:pt x="12589" y="13130"/>
                </a:cubicBezTo>
                <a:close/>
                <a:moveTo>
                  <a:pt x="12392" y="13257"/>
                </a:moveTo>
                <a:lnTo>
                  <a:pt x="12338" y="13377"/>
                </a:lnTo>
                <a:cubicBezTo>
                  <a:pt x="12271" y="13525"/>
                  <a:pt x="12229" y="13527"/>
                  <a:pt x="12162" y="13384"/>
                </a:cubicBezTo>
                <a:cubicBezTo>
                  <a:pt x="12103" y="13256"/>
                  <a:pt x="12098" y="13254"/>
                  <a:pt x="12078" y="13347"/>
                </a:cubicBezTo>
                <a:cubicBezTo>
                  <a:pt x="12065" y="13405"/>
                  <a:pt x="12069" y="13432"/>
                  <a:pt x="12098" y="13507"/>
                </a:cubicBezTo>
                <a:cubicBezTo>
                  <a:pt x="12154" y="13654"/>
                  <a:pt x="12222" y="14029"/>
                  <a:pt x="12241" y="14299"/>
                </a:cubicBezTo>
                <a:cubicBezTo>
                  <a:pt x="12255" y="14497"/>
                  <a:pt x="12261" y="14535"/>
                  <a:pt x="12272" y="14478"/>
                </a:cubicBezTo>
                <a:cubicBezTo>
                  <a:pt x="12287" y="14394"/>
                  <a:pt x="12276" y="14131"/>
                  <a:pt x="12247" y="13899"/>
                </a:cubicBezTo>
                <a:cubicBezTo>
                  <a:pt x="12226" y="13735"/>
                  <a:pt x="12226" y="13734"/>
                  <a:pt x="12263" y="13705"/>
                </a:cubicBezTo>
                <a:cubicBezTo>
                  <a:pt x="12283" y="13689"/>
                  <a:pt x="12305" y="13679"/>
                  <a:pt x="12313" y="13679"/>
                </a:cubicBezTo>
                <a:cubicBezTo>
                  <a:pt x="12337" y="13679"/>
                  <a:pt x="12370" y="13543"/>
                  <a:pt x="12381" y="13399"/>
                </a:cubicBezTo>
                <a:lnTo>
                  <a:pt x="12392" y="13257"/>
                </a:lnTo>
                <a:close/>
                <a:moveTo>
                  <a:pt x="16023" y="13261"/>
                </a:moveTo>
                <a:lnTo>
                  <a:pt x="15971" y="13377"/>
                </a:lnTo>
                <a:cubicBezTo>
                  <a:pt x="15904" y="13523"/>
                  <a:pt x="15861" y="13526"/>
                  <a:pt x="15795" y="13384"/>
                </a:cubicBezTo>
                <a:cubicBezTo>
                  <a:pt x="15735" y="13256"/>
                  <a:pt x="15731" y="13254"/>
                  <a:pt x="15711" y="13347"/>
                </a:cubicBezTo>
                <a:cubicBezTo>
                  <a:pt x="15698" y="13405"/>
                  <a:pt x="15701" y="13432"/>
                  <a:pt x="15730" y="13507"/>
                </a:cubicBezTo>
                <a:cubicBezTo>
                  <a:pt x="15787" y="13654"/>
                  <a:pt x="15855" y="14032"/>
                  <a:pt x="15874" y="14302"/>
                </a:cubicBezTo>
                <a:cubicBezTo>
                  <a:pt x="15885" y="14464"/>
                  <a:pt x="15896" y="14529"/>
                  <a:pt x="15903" y="14493"/>
                </a:cubicBezTo>
                <a:cubicBezTo>
                  <a:pt x="15924" y="14380"/>
                  <a:pt x="15915" y="14220"/>
                  <a:pt x="15867" y="13769"/>
                </a:cubicBezTo>
                <a:cubicBezTo>
                  <a:pt x="15864" y="13747"/>
                  <a:pt x="15886" y="13715"/>
                  <a:pt x="15913" y="13698"/>
                </a:cubicBezTo>
                <a:cubicBezTo>
                  <a:pt x="15973" y="13660"/>
                  <a:pt x="15998" y="13583"/>
                  <a:pt x="16012" y="13399"/>
                </a:cubicBezTo>
                <a:lnTo>
                  <a:pt x="16023" y="13261"/>
                </a:lnTo>
                <a:close/>
                <a:moveTo>
                  <a:pt x="10241" y="13287"/>
                </a:moveTo>
                <a:cubicBezTo>
                  <a:pt x="10234" y="13279"/>
                  <a:pt x="10227" y="13293"/>
                  <a:pt x="10218" y="13321"/>
                </a:cubicBezTo>
                <a:cubicBezTo>
                  <a:pt x="10189" y="13403"/>
                  <a:pt x="10193" y="13439"/>
                  <a:pt x="10243" y="13646"/>
                </a:cubicBezTo>
                <a:cubicBezTo>
                  <a:pt x="10297" y="13870"/>
                  <a:pt x="10347" y="14234"/>
                  <a:pt x="10349" y="14422"/>
                </a:cubicBezTo>
                <a:lnTo>
                  <a:pt x="10350" y="14560"/>
                </a:lnTo>
                <a:lnTo>
                  <a:pt x="10363" y="14441"/>
                </a:lnTo>
                <a:cubicBezTo>
                  <a:pt x="10387" y="14225"/>
                  <a:pt x="10339" y="13666"/>
                  <a:pt x="10270" y="13384"/>
                </a:cubicBezTo>
                <a:cubicBezTo>
                  <a:pt x="10256" y="13327"/>
                  <a:pt x="10248" y="13296"/>
                  <a:pt x="10241" y="13287"/>
                </a:cubicBezTo>
                <a:close/>
                <a:moveTo>
                  <a:pt x="6698" y="13291"/>
                </a:moveTo>
                <a:cubicBezTo>
                  <a:pt x="6691" y="13282"/>
                  <a:pt x="6684" y="13293"/>
                  <a:pt x="6675" y="13321"/>
                </a:cubicBezTo>
                <a:cubicBezTo>
                  <a:pt x="6645" y="13405"/>
                  <a:pt x="6648" y="13438"/>
                  <a:pt x="6705" y="13687"/>
                </a:cubicBezTo>
                <a:cubicBezTo>
                  <a:pt x="6760" y="13925"/>
                  <a:pt x="6803" y="14236"/>
                  <a:pt x="6806" y="14437"/>
                </a:cubicBezTo>
                <a:lnTo>
                  <a:pt x="6807" y="14560"/>
                </a:lnTo>
                <a:lnTo>
                  <a:pt x="6820" y="14452"/>
                </a:lnTo>
                <a:cubicBezTo>
                  <a:pt x="6846" y="14241"/>
                  <a:pt x="6796" y="13673"/>
                  <a:pt x="6727" y="13392"/>
                </a:cubicBezTo>
                <a:cubicBezTo>
                  <a:pt x="6712" y="13332"/>
                  <a:pt x="6705" y="13300"/>
                  <a:pt x="6698" y="13291"/>
                </a:cubicBezTo>
                <a:close/>
                <a:moveTo>
                  <a:pt x="547" y="13298"/>
                </a:moveTo>
                <a:cubicBezTo>
                  <a:pt x="540" y="13287"/>
                  <a:pt x="535" y="13299"/>
                  <a:pt x="526" y="13324"/>
                </a:cubicBezTo>
                <a:cubicBezTo>
                  <a:pt x="499" y="13402"/>
                  <a:pt x="501" y="13469"/>
                  <a:pt x="535" y="13590"/>
                </a:cubicBezTo>
                <a:cubicBezTo>
                  <a:pt x="579" y="13746"/>
                  <a:pt x="636" y="14137"/>
                  <a:pt x="648" y="14355"/>
                </a:cubicBezTo>
                <a:cubicBezTo>
                  <a:pt x="653" y="14462"/>
                  <a:pt x="662" y="14541"/>
                  <a:pt x="666" y="14534"/>
                </a:cubicBezTo>
                <a:cubicBezTo>
                  <a:pt x="669" y="14527"/>
                  <a:pt x="671" y="14404"/>
                  <a:pt x="671" y="14261"/>
                </a:cubicBezTo>
                <a:cubicBezTo>
                  <a:pt x="670" y="13987"/>
                  <a:pt x="635" y="13663"/>
                  <a:pt x="578" y="13410"/>
                </a:cubicBezTo>
                <a:cubicBezTo>
                  <a:pt x="563" y="13345"/>
                  <a:pt x="554" y="13310"/>
                  <a:pt x="547" y="13298"/>
                </a:cubicBezTo>
                <a:close/>
                <a:moveTo>
                  <a:pt x="2499" y="13298"/>
                </a:moveTo>
                <a:cubicBezTo>
                  <a:pt x="2491" y="13283"/>
                  <a:pt x="2485" y="13294"/>
                  <a:pt x="2476" y="13321"/>
                </a:cubicBezTo>
                <a:cubicBezTo>
                  <a:pt x="2447" y="13402"/>
                  <a:pt x="2451" y="13443"/>
                  <a:pt x="2501" y="13657"/>
                </a:cubicBezTo>
                <a:cubicBezTo>
                  <a:pt x="2549" y="13863"/>
                  <a:pt x="2604" y="14274"/>
                  <a:pt x="2607" y="14452"/>
                </a:cubicBezTo>
                <a:cubicBezTo>
                  <a:pt x="2608" y="14559"/>
                  <a:pt x="2609" y="14557"/>
                  <a:pt x="2619" y="14422"/>
                </a:cubicBezTo>
                <a:cubicBezTo>
                  <a:pt x="2639" y="14167"/>
                  <a:pt x="2603" y="13733"/>
                  <a:pt x="2535" y="13433"/>
                </a:cubicBezTo>
                <a:cubicBezTo>
                  <a:pt x="2517" y="13356"/>
                  <a:pt x="2507" y="13313"/>
                  <a:pt x="2499" y="13298"/>
                </a:cubicBezTo>
                <a:close/>
                <a:moveTo>
                  <a:pt x="5349" y="13481"/>
                </a:moveTo>
                <a:cubicBezTo>
                  <a:pt x="5313" y="13487"/>
                  <a:pt x="5276" y="13556"/>
                  <a:pt x="5245" y="13687"/>
                </a:cubicBezTo>
                <a:cubicBezTo>
                  <a:pt x="5205" y="13848"/>
                  <a:pt x="5185" y="14113"/>
                  <a:pt x="5202" y="14246"/>
                </a:cubicBezTo>
                <a:cubicBezTo>
                  <a:pt x="5208" y="14303"/>
                  <a:pt x="5225" y="14336"/>
                  <a:pt x="5259" y="14355"/>
                </a:cubicBezTo>
                <a:cubicBezTo>
                  <a:pt x="5338" y="14398"/>
                  <a:pt x="5434" y="14319"/>
                  <a:pt x="5463" y="14183"/>
                </a:cubicBezTo>
                <a:cubicBezTo>
                  <a:pt x="5490" y="14061"/>
                  <a:pt x="5482" y="13802"/>
                  <a:pt x="5447" y="13653"/>
                </a:cubicBezTo>
                <a:cubicBezTo>
                  <a:pt x="5419" y="13532"/>
                  <a:pt x="5384" y="13475"/>
                  <a:pt x="5349" y="13481"/>
                </a:cubicBezTo>
                <a:close/>
                <a:moveTo>
                  <a:pt x="14456" y="13500"/>
                </a:moveTo>
                <a:cubicBezTo>
                  <a:pt x="14409" y="13549"/>
                  <a:pt x="14354" y="13776"/>
                  <a:pt x="14338" y="13985"/>
                </a:cubicBezTo>
                <a:cubicBezTo>
                  <a:pt x="14320" y="14217"/>
                  <a:pt x="14335" y="14305"/>
                  <a:pt x="14397" y="14347"/>
                </a:cubicBezTo>
                <a:cubicBezTo>
                  <a:pt x="14460" y="14390"/>
                  <a:pt x="14523" y="14358"/>
                  <a:pt x="14573" y="14254"/>
                </a:cubicBezTo>
                <a:cubicBezTo>
                  <a:pt x="14627" y="14141"/>
                  <a:pt x="14634" y="13867"/>
                  <a:pt x="14587" y="13679"/>
                </a:cubicBezTo>
                <a:cubicBezTo>
                  <a:pt x="14542" y="13500"/>
                  <a:pt x="14505" y="13449"/>
                  <a:pt x="14456" y="13500"/>
                </a:cubicBezTo>
                <a:close/>
                <a:moveTo>
                  <a:pt x="8605" y="13586"/>
                </a:moveTo>
                <a:cubicBezTo>
                  <a:pt x="8597" y="13586"/>
                  <a:pt x="8589" y="13673"/>
                  <a:pt x="8587" y="13780"/>
                </a:cubicBezTo>
                <a:lnTo>
                  <a:pt x="8583" y="13974"/>
                </a:lnTo>
                <a:lnTo>
                  <a:pt x="8490" y="13981"/>
                </a:lnTo>
                <a:cubicBezTo>
                  <a:pt x="8439" y="13987"/>
                  <a:pt x="8397" y="14003"/>
                  <a:pt x="8397" y="14019"/>
                </a:cubicBezTo>
                <a:cubicBezTo>
                  <a:pt x="8397" y="14034"/>
                  <a:pt x="8439" y="14051"/>
                  <a:pt x="8490" y="14056"/>
                </a:cubicBezTo>
                <a:lnTo>
                  <a:pt x="8583" y="14064"/>
                </a:lnTo>
                <a:lnTo>
                  <a:pt x="8587" y="14258"/>
                </a:lnTo>
                <a:cubicBezTo>
                  <a:pt x="8589" y="14364"/>
                  <a:pt x="8597" y="14452"/>
                  <a:pt x="8605" y="14452"/>
                </a:cubicBezTo>
                <a:cubicBezTo>
                  <a:pt x="8612" y="14452"/>
                  <a:pt x="8620" y="14364"/>
                  <a:pt x="8623" y="14258"/>
                </a:cubicBezTo>
                <a:lnTo>
                  <a:pt x="8626" y="14064"/>
                </a:lnTo>
                <a:lnTo>
                  <a:pt x="8720" y="14056"/>
                </a:lnTo>
                <a:cubicBezTo>
                  <a:pt x="8771" y="14051"/>
                  <a:pt x="8813" y="14034"/>
                  <a:pt x="8813" y="14019"/>
                </a:cubicBezTo>
                <a:cubicBezTo>
                  <a:pt x="8813" y="14003"/>
                  <a:pt x="8771" y="13987"/>
                  <a:pt x="8720" y="13981"/>
                </a:cubicBezTo>
                <a:lnTo>
                  <a:pt x="8626" y="13974"/>
                </a:lnTo>
                <a:lnTo>
                  <a:pt x="8623" y="13780"/>
                </a:lnTo>
                <a:cubicBezTo>
                  <a:pt x="8620" y="13673"/>
                  <a:pt x="8612" y="13586"/>
                  <a:pt x="8605" y="13586"/>
                </a:cubicBezTo>
                <a:close/>
                <a:moveTo>
                  <a:pt x="13347" y="13586"/>
                </a:moveTo>
                <a:cubicBezTo>
                  <a:pt x="13332" y="13586"/>
                  <a:pt x="13325" y="13638"/>
                  <a:pt x="13322" y="13780"/>
                </a:cubicBezTo>
                <a:lnTo>
                  <a:pt x="13316" y="13974"/>
                </a:lnTo>
                <a:lnTo>
                  <a:pt x="13232" y="13981"/>
                </a:lnTo>
                <a:cubicBezTo>
                  <a:pt x="13185" y="13987"/>
                  <a:pt x="13146" y="14003"/>
                  <a:pt x="13146" y="14019"/>
                </a:cubicBezTo>
                <a:cubicBezTo>
                  <a:pt x="13146" y="14034"/>
                  <a:pt x="13185" y="14051"/>
                  <a:pt x="13232" y="14056"/>
                </a:cubicBezTo>
                <a:lnTo>
                  <a:pt x="13316" y="14064"/>
                </a:lnTo>
                <a:lnTo>
                  <a:pt x="13322" y="14258"/>
                </a:lnTo>
                <a:cubicBezTo>
                  <a:pt x="13325" y="14399"/>
                  <a:pt x="13332" y="14452"/>
                  <a:pt x="13347" y="14452"/>
                </a:cubicBezTo>
                <a:cubicBezTo>
                  <a:pt x="13362" y="14452"/>
                  <a:pt x="13369" y="14399"/>
                  <a:pt x="13372" y="14258"/>
                </a:cubicBezTo>
                <a:lnTo>
                  <a:pt x="13376" y="14064"/>
                </a:lnTo>
                <a:lnTo>
                  <a:pt x="13462" y="14056"/>
                </a:lnTo>
                <a:cubicBezTo>
                  <a:pt x="13509" y="14051"/>
                  <a:pt x="13548" y="14034"/>
                  <a:pt x="13548" y="14019"/>
                </a:cubicBezTo>
                <a:cubicBezTo>
                  <a:pt x="13548" y="14003"/>
                  <a:pt x="13509" y="13987"/>
                  <a:pt x="13462" y="13981"/>
                </a:cubicBezTo>
                <a:lnTo>
                  <a:pt x="13376" y="13974"/>
                </a:lnTo>
                <a:lnTo>
                  <a:pt x="13372" y="13780"/>
                </a:lnTo>
                <a:cubicBezTo>
                  <a:pt x="13369" y="13638"/>
                  <a:pt x="13362" y="13586"/>
                  <a:pt x="13347" y="13586"/>
                </a:cubicBezTo>
                <a:close/>
                <a:moveTo>
                  <a:pt x="4212" y="13590"/>
                </a:moveTo>
                <a:cubicBezTo>
                  <a:pt x="4205" y="13583"/>
                  <a:pt x="4198" y="13635"/>
                  <a:pt x="4198" y="13750"/>
                </a:cubicBezTo>
                <a:cubicBezTo>
                  <a:pt x="4198" y="13840"/>
                  <a:pt x="4190" y="13931"/>
                  <a:pt x="4180" y="13952"/>
                </a:cubicBezTo>
                <a:cubicBezTo>
                  <a:pt x="4170" y="13972"/>
                  <a:pt x="4127" y="13989"/>
                  <a:pt x="4083" y="13989"/>
                </a:cubicBezTo>
                <a:cubicBezTo>
                  <a:pt x="4040" y="13989"/>
                  <a:pt x="4004" y="14002"/>
                  <a:pt x="4004" y="14019"/>
                </a:cubicBezTo>
                <a:cubicBezTo>
                  <a:pt x="4004" y="14036"/>
                  <a:pt x="4040" y="14049"/>
                  <a:pt x="4083" y="14049"/>
                </a:cubicBezTo>
                <a:cubicBezTo>
                  <a:pt x="4127" y="14049"/>
                  <a:pt x="4170" y="14066"/>
                  <a:pt x="4180" y="14086"/>
                </a:cubicBezTo>
                <a:cubicBezTo>
                  <a:pt x="4190" y="14106"/>
                  <a:pt x="4198" y="14197"/>
                  <a:pt x="4198" y="14288"/>
                </a:cubicBezTo>
                <a:cubicBezTo>
                  <a:pt x="4198" y="14518"/>
                  <a:pt x="4225" y="14493"/>
                  <a:pt x="4230" y="14258"/>
                </a:cubicBezTo>
                <a:lnTo>
                  <a:pt x="4236" y="14064"/>
                </a:lnTo>
                <a:lnTo>
                  <a:pt x="4329" y="14056"/>
                </a:lnTo>
                <a:cubicBezTo>
                  <a:pt x="4380" y="14051"/>
                  <a:pt x="4422" y="14034"/>
                  <a:pt x="4422" y="14019"/>
                </a:cubicBezTo>
                <a:cubicBezTo>
                  <a:pt x="4422" y="14003"/>
                  <a:pt x="4380" y="13987"/>
                  <a:pt x="4329" y="13981"/>
                </a:cubicBezTo>
                <a:lnTo>
                  <a:pt x="4236" y="13974"/>
                </a:lnTo>
                <a:lnTo>
                  <a:pt x="4230" y="13780"/>
                </a:lnTo>
                <a:cubicBezTo>
                  <a:pt x="4228" y="13662"/>
                  <a:pt x="4220" y="13596"/>
                  <a:pt x="4212" y="13590"/>
                </a:cubicBezTo>
                <a:close/>
                <a:moveTo>
                  <a:pt x="1655" y="13601"/>
                </a:moveTo>
                <a:cubicBezTo>
                  <a:pt x="1634" y="13574"/>
                  <a:pt x="1623" y="13577"/>
                  <a:pt x="1623" y="13608"/>
                </a:cubicBezTo>
                <a:cubicBezTo>
                  <a:pt x="1623" y="13621"/>
                  <a:pt x="1663" y="13714"/>
                  <a:pt x="1712" y="13817"/>
                </a:cubicBezTo>
                <a:lnTo>
                  <a:pt x="1802" y="14004"/>
                </a:lnTo>
                <a:lnTo>
                  <a:pt x="1712" y="14191"/>
                </a:lnTo>
                <a:cubicBezTo>
                  <a:pt x="1663" y="14292"/>
                  <a:pt x="1623" y="14393"/>
                  <a:pt x="1623" y="14414"/>
                </a:cubicBezTo>
                <a:cubicBezTo>
                  <a:pt x="1623" y="14484"/>
                  <a:pt x="1642" y="14459"/>
                  <a:pt x="1737" y="14261"/>
                </a:cubicBezTo>
                <a:lnTo>
                  <a:pt x="1831" y="14067"/>
                </a:lnTo>
                <a:lnTo>
                  <a:pt x="1927" y="14265"/>
                </a:lnTo>
                <a:cubicBezTo>
                  <a:pt x="1980" y="14375"/>
                  <a:pt x="2028" y="14455"/>
                  <a:pt x="2033" y="14444"/>
                </a:cubicBezTo>
                <a:cubicBezTo>
                  <a:pt x="2038" y="14433"/>
                  <a:pt x="2001" y="14331"/>
                  <a:pt x="1951" y="14217"/>
                </a:cubicBezTo>
                <a:lnTo>
                  <a:pt x="1859" y="14008"/>
                </a:lnTo>
                <a:lnTo>
                  <a:pt x="1949" y="13817"/>
                </a:lnTo>
                <a:cubicBezTo>
                  <a:pt x="1998" y="13713"/>
                  <a:pt x="2038" y="13621"/>
                  <a:pt x="2038" y="13608"/>
                </a:cubicBezTo>
                <a:cubicBezTo>
                  <a:pt x="2038" y="13546"/>
                  <a:pt x="1994" y="13601"/>
                  <a:pt x="1917" y="13761"/>
                </a:cubicBezTo>
                <a:lnTo>
                  <a:pt x="1831" y="13940"/>
                </a:lnTo>
                <a:lnTo>
                  <a:pt x="1745" y="13761"/>
                </a:lnTo>
                <a:cubicBezTo>
                  <a:pt x="1706" y="13681"/>
                  <a:pt x="1676" y="13627"/>
                  <a:pt x="1655" y="13601"/>
                </a:cubicBezTo>
                <a:close/>
                <a:moveTo>
                  <a:pt x="5840" y="13601"/>
                </a:moveTo>
                <a:cubicBezTo>
                  <a:pt x="5818" y="13573"/>
                  <a:pt x="5806" y="13576"/>
                  <a:pt x="5806" y="13608"/>
                </a:cubicBezTo>
                <a:cubicBezTo>
                  <a:pt x="5806" y="13621"/>
                  <a:pt x="5848" y="13718"/>
                  <a:pt x="5899" y="13825"/>
                </a:cubicBezTo>
                <a:lnTo>
                  <a:pt x="5992" y="14019"/>
                </a:lnTo>
                <a:lnTo>
                  <a:pt x="5899" y="14213"/>
                </a:lnTo>
                <a:cubicBezTo>
                  <a:pt x="5848" y="14320"/>
                  <a:pt x="5811" y="14421"/>
                  <a:pt x="5816" y="14433"/>
                </a:cubicBezTo>
                <a:cubicBezTo>
                  <a:pt x="5834" y="14471"/>
                  <a:pt x="5843" y="14455"/>
                  <a:pt x="5933" y="14265"/>
                </a:cubicBezTo>
                <a:lnTo>
                  <a:pt x="6021" y="14082"/>
                </a:lnTo>
                <a:lnTo>
                  <a:pt x="6114" y="14269"/>
                </a:lnTo>
                <a:cubicBezTo>
                  <a:pt x="6171" y="14387"/>
                  <a:pt x="6212" y="14451"/>
                  <a:pt x="6223" y="14437"/>
                </a:cubicBezTo>
                <a:cubicBezTo>
                  <a:pt x="6235" y="14421"/>
                  <a:pt x="6209" y="14350"/>
                  <a:pt x="6146" y="14217"/>
                </a:cubicBezTo>
                <a:lnTo>
                  <a:pt x="6053" y="14019"/>
                </a:lnTo>
                <a:lnTo>
                  <a:pt x="6146" y="13821"/>
                </a:lnTo>
                <a:cubicBezTo>
                  <a:pt x="6209" y="13688"/>
                  <a:pt x="6235" y="13616"/>
                  <a:pt x="6223" y="13601"/>
                </a:cubicBezTo>
                <a:cubicBezTo>
                  <a:pt x="6212" y="13586"/>
                  <a:pt x="6171" y="13651"/>
                  <a:pt x="6114" y="13769"/>
                </a:cubicBezTo>
                <a:lnTo>
                  <a:pt x="6021" y="13955"/>
                </a:lnTo>
                <a:lnTo>
                  <a:pt x="5933" y="13772"/>
                </a:lnTo>
                <a:cubicBezTo>
                  <a:pt x="5893" y="13689"/>
                  <a:pt x="5861" y="13629"/>
                  <a:pt x="5840" y="13601"/>
                </a:cubicBezTo>
                <a:close/>
                <a:moveTo>
                  <a:pt x="11361" y="13601"/>
                </a:moveTo>
                <a:cubicBezTo>
                  <a:pt x="11340" y="13575"/>
                  <a:pt x="11329" y="13576"/>
                  <a:pt x="11329" y="13608"/>
                </a:cubicBezTo>
                <a:cubicBezTo>
                  <a:pt x="11329" y="13622"/>
                  <a:pt x="11366" y="13710"/>
                  <a:pt x="11411" y="13802"/>
                </a:cubicBezTo>
                <a:cubicBezTo>
                  <a:pt x="11456" y="13895"/>
                  <a:pt x="11494" y="13986"/>
                  <a:pt x="11494" y="14004"/>
                </a:cubicBezTo>
                <a:cubicBezTo>
                  <a:pt x="11494" y="14022"/>
                  <a:pt x="11456" y="14113"/>
                  <a:pt x="11411" y="14205"/>
                </a:cubicBezTo>
                <a:cubicBezTo>
                  <a:pt x="11366" y="14298"/>
                  <a:pt x="11329" y="14393"/>
                  <a:pt x="11329" y="14414"/>
                </a:cubicBezTo>
                <a:cubicBezTo>
                  <a:pt x="11329" y="14484"/>
                  <a:pt x="11348" y="14459"/>
                  <a:pt x="11444" y="14261"/>
                </a:cubicBezTo>
                <a:lnTo>
                  <a:pt x="11539" y="14067"/>
                </a:lnTo>
                <a:lnTo>
                  <a:pt x="11634" y="14265"/>
                </a:lnTo>
                <a:cubicBezTo>
                  <a:pt x="11687" y="14375"/>
                  <a:pt x="11735" y="14457"/>
                  <a:pt x="11741" y="14444"/>
                </a:cubicBezTo>
                <a:cubicBezTo>
                  <a:pt x="11747" y="14432"/>
                  <a:pt x="11709" y="14331"/>
                  <a:pt x="11657" y="14220"/>
                </a:cubicBezTo>
                <a:lnTo>
                  <a:pt x="11560" y="14019"/>
                </a:lnTo>
                <a:lnTo>
                  <a:pt x="11653" y="13825"/>
                </a:lnTo>
                <a:cubicBezTo>
                  <a:pt x="11704" y="13718"/>
                  <a:pt x="11747" y="13621"/>
                  <a:pt x="11747" y="13608"/>
                </a:cubicBezTo>
                <a:cubicBezTo>
                  <a:pt x="11747" y="13546"/>
                  <a:pt x="11702" y="13601"/>
                  <a:pt x="11625" y="13761"/>
                </a:cubicBezTo>
                <a:lnTo>
                  <a:pt x="11539" y="13940"/>
                </a:lnTo>
                <a:lnTo>
                  <a:pt x="11453" y="13761"/>
                </a:lnTo>
                <a:cubicBezTo>
                  <a:pt x="11413" y="13680"/>
                  <a:pt x="11382" y="13627"/>
                  <a:pt x="11361" y="13601"/>
                </a:cubicBezTo>
                <a:close/>
                <a:moveTo>
                  <a:pt x="14994" y="13601"/>
                </a:moveTo>
                <a:cubicBezTo>
                  <a:pt x="14973" y="13574"/>
                  <a:pt x="14962" y="13577"/>
                  <a:pt x="14962" y="13608"/>
                </a:cubicBezTo>
                <a:cubicBezTo>
                  <a:pt x="14962" y="13621"/>
                  <a:pt x="15002" y="13714"/>
                  <a:pt x="15051" y="13817"/>
                </a:cubicBezTo>
                <a:lnTo>
                  <a:pt x="15141" y="14004"/>
                </a:lnTo>
                <a:lnTo>
                  <a:pt x="15051" y="14191"/>
                </a:lnTo>
                <a:cubicBezTo>
                  <a:pt x="15002" y="14292"/>
                  <a:pt x="14962" y="14393"/>
                  <a:pt x="14962" y="14414"/>
                </a:cubicBezTo>
                <a:cubicBezTo>
                  <a:pt x="14962" y="14484"/>
                  <a:pt x="14981" y="14459"/>
                  <a:pt x="15076" y="14261"/>
                </a:cubicBezTo>
                <a:lnTo>
                  <a:pt x="15171" y="14067"/>
                </a:lnTo>
                <a:lnTo>
                  <a:pt x="15266" y="14265"/>
                </a:lnTo>
                <a:cubicBezTo>
                  <a:pt x="15319" y="14375"/>
                  <a:pt x="15368" y="14457"/>
                  <a:pt x="15374" y="14444"/>
                </a:cubicBezTo>
                <a:cubicBezTo>
                  <a:pt x="15380" y="14432"/>
                  <a:pt x="15342" y="14331"/>
                  <a:pt x="15290" y="14220"/>
                </a:cubicBezTo>
                <a:lnTo>
                  <a:pt x="15193" y="14019"/>
                </a:lnTo>
                <a:lnTo>
                  <a:pt x="15286" y="13825"/>
                </a:lnTo>
                <a:cubicBezTo>
                  <a:pt x="15337" y="13718"/>
                  <a:pt x="15379" y="13621"/>
                  <a:pt x="15379" y="13608"/>
                </a:cubicBezTo>
                <a:cubicBezTo>
                  <a:pt x="15379" y="13546"/>
                  <a:pt x="15335" y="13601"/>
                  <a:pt x="15257" y="13761"/>
                </a:cubicBezTo>
                <a:lnTo>
                  <a:pt x="15171" y="13940"/>
                </a:lnTo>
                <a:lnTo>
                  <a:pt x="15085" y="13761"/>
                </a:lnTo>
                <a:cubicBezTo>
                  <a:pt x="15046" y="13681"/>
                  <a:pt x="15015" y="13627"/>
                  <a:pt x="14994" y="13601"/>
                </a:cubicBezTo>
                <a:close/>
                <a:moveTo>
                  <a:pt x="3071" y="13675"/>
                </a:moveTo>
                <a:lnTo>
                  <a:pt x="3051" y="13836"/>
                </a:lnTo>
                <a:lnTo>
                  <a:pt x="3033" y="14000"/>
                </a:lnTo>
                <a:lnTo>
                  <a:pt x="3081" y="14086"/>
                </a:lnTo>
                <a:cubicBezTo>
                  <a:pt x="3109" y="14133"/>
                  <a:pt x="3137" y="14164"/>
                  <a:pt x="3142" y="14157"/>
                </a:cubicBezTo>
                <a:cubicBezTo>
                  <a:pt x="3154" y="14143"/>
                  <a:pt x="3190" y="13862"/>
                  <a:pt x="3182" y="13851"/>
                </a:cubicBezTo>
                <a:cubicBezTo>
                  <a:pt x="3179" y="13847"/>
                  <a:pt x="3154" y="13804"/>
                  <a:pt x="3124" y="13757"/>
                </a:cubicBezTo>
                <a:lnTo>
                  <a:pt x="3071" y="13675"/>
                </a:lnTo>
                <a:close/>
                <a:moveTo>
                  <a:pt x="10809" y="13675"/>
                </a:moveTo>
                <a:lnTo>
                  <a:pt x="10786" y="13840"/>
                </a:lnTo>
                <a:cubicBezTo>
                  <a:pt x="10773" y="13929"/>
                  <a:pt x="10769" y="14008"/>
                  <a:pt x="10775" y="14019"/>
                </a:cubicBezTo>
                <a:cubicBezTo>
                  <a:pt x="10781" y="14030"/>
                  <a:pt x="10806" y="14070"/>
                  <a:pt x="10831" y="14108"/>
                </a:cubicBezTo>
                <a:lnTo>
                  <a:pt x="10874" y="14179"/>
                </a:lnTo>
                <a:lnTo>
                  <a:pt x="10892" y="14075"/>
                </a:lnTo>
                <a:cubicBezTo>
                  <a:pt x="10921" y="13904"/>
                  <a:pt x="10917" y="13845"/>
                  <a:pt x="10861" y="13757"/>
                </a:cubicBezTo>
                <a:lnTo>
                  <a:pt x="10809" y="13675"/>
                </a:lnTo>
                <a:close/>
                <a:moveTo>
                  <a:pt x="1123" y="13709"/>
                </a:moveTo>
                <a:cubicBezTo>
                  <a:pt x="1113" y="13708"/>
                  <a:pt x="1097" y="13774"/>
                  <a:pt x="1087" y="13855"/>
                </a:cubicBezTo>
                <a:cubicBezTo>
                  <a:pt x="1069" y="14000"/>
                  <a:pt x="1070" y="14001"/>
                  <a:pt x="1119" y="14086"/>
                </a:cubicBezTo>
                <a:cubicBezTo>
                  <a:pt x="1146" y="14133"/>
                  <a:pt x="1172" y="14171"/>
                  <a:pt x="1176" y="14172"/>
                </a:cubicBezTo>
                <a:cubicBezTo>
                  <a:pt x="1181" y="14172"/>
                  <a:pt x="1194" y="14102"/>
                  <a:pt x="1205" y="14015"/>
                </a:cubicBezTo>
                <a:cubicBezTo>
                  <a:pt x="1225" y="13857"/>
                  <a:pt x="1224" y="13856"/>
                  <a:pt x="1182" y="13784"/>
                </a:cubicBezTo>
                <a:cubicBezTo>
                  <a:pt x="1158" y="13744"/>
                  <a:pt x="1132" y="13710"/>
                  <a:pt x="1123" y="13709"/>
                </a:cubicBezTo>
                <a:close/>
                <a:moveTo>
                  <a:pt x="7259" y="13713"/>
                </a:moveTo>
                <a:cubicBezTo>
                  <a:pt x="7256" y="13735"/>
                  <a:pt x="7245" y="13804"/>
                  <a:pt x="7236" y="13862"/>
                </a:cubicBezTo>
                <a:cubicBezTo>
                  <a:pt x="7213" y="14009"/>
                  <a:pt x="7215" y="14009"/>
                  <a:pt x="7277" y="14097"/>
                </a:cubicBezTo>
                <a:lnTo>
                  <a:pt x="7332" y="14176"/>
                </a:lnTo>
                <a:lnTo>
                  <a:pt x="7349" y="14075"/>
                </a:lnTo>
                <a:cubicBezTo>
                  <a:pt x="7378" y="13905"/>
                  <a:pt x="7372" y="13846"/>
                  <a:pt x="7316" y="13757"/>
                </a:cubicBezTo>
                <a:cubicBezTo>
                  <a:pt x="7279" y="13698"/>
                  <a:pt x="7263" y="13684"/>
                  <a:pt x="7259" y="13713"/>
                </a:cubicBezTo>
                <a:close/>
                <a:moveTo>
                  <a:pt x="17537" y="13832"/>
                </a:moveTo>
                <a:cubicBezTo>
                  <a:pt x="17408" y="13832"/>
                  <a:pt x="17329" y="13843"/>
                  <a:pt x="17329" y="13862"/>
                </a:cubicBezTo>
                <a:cubicBezTo>
                  <a:pt x="17329" y="13881"/>
                  <a:pt x="17408" y="13896"/>
                  <a:pt x="17537" y="13896"/>
                </a:cubicBezTo>
                <a:cubicBezTo>
                  <a:pt x="17666" y="13896"/>
                  <a:pt x="17747" y="13881"/>
                  <a:pt x="17747" y="13862"/>
                </a:cubicBezTo>
                <a:cubicBezTo>
                  <a:pt x="17747" y="13843"/>
                  <a:pt x="17666" y="13832"/>
                  <a:pt x="17537" y="13832"/>
                </a:cubicBezTo>
                <a:close/>
                <a:moveTo>
                  <a:pt x="17537" y="14142"/>
                </a:moveTo>
                <a:cubicBezTo>
                  <a:pt x="17408" y="14142"/>
                  <a:pt x="17329" y="14156"/>
                  <a:pt x="17329" y="14176"/>
                </a:cubicBezTo>
                <a:cubicBezTo>
                  <a:pt x="17329" y="14195"/>
                  <a:pt x="17408" y="14205"/>
                  <a:pt x="17537" y="14205"/>
                </a:cubicBezTo>
                <a:cubicBezTo>
                  <a:pt x="17666" y="14205"/>
                  <a:pt x="17747" y="14195"/>
                  <a:pt x="17747" y="14176"/>
                </a:cubicBezTo>
                <a:cubicBezTo>
                  <a:pt x="17747" y="14156"/>
                  <a:pt x="17666" y="14142"/>
                  <a:pt x="17537" y="14142"/>
                </a:cubicBezTo>
                <a:close/>
                <a:moveTo>
                  <a:pt x="10718" y="16796"/>
                </a:moveTo>
                <a:lnTo>
                  <a:pt x="10680" y="16897"/>
                </a:lnTo>
                <a:cubicBezTo>
                  <a:pt x="10649" y="16979"/>
                  <a:pt x="10632" y="16998"/>
                  <a:pt x="10585" y="16998"/>
                </a:cubicBezTo>
                <a:cubicBezTo>
                  <a:pt x="10538" y="16998"/>
                  <a:pt x="10521" y="16979"/>
                  <a:pt x="10490" y="16897"/>
                </a:cubicBezTo>
                <a:cubicBezTo>
                  <a:pt x="10454" y="16801"/>
                  <a:pt x="10451" y="16796"/>
                  <a:pt x="10426" y="16848"/>
                </a:cubicBezTo>
                <a:cubicBezTo>
                  <a:pt x="10402" y="16897"/>
                  <a:pt x="10401" y="16914"/>
                  <a:pt x="10420" y="16975"/>
                </a:cubicBezTo>
                <a:cubicBezTo>
                  <a:pt x="10510" y="17266"/>
                  <a:pt x="10585" y="17691"/>
                  <a:pt x="10585" y="17912"/>
                </a:cubicBezTo>
                <a:cubicBezTo>
                  <a:pt x="10585" y="17965"/>
                  <a:pt x="10590" y="18019"/>
                  <a:pt x="10596" y="18032"/>
                </a:cubicBezTo>
                <a:cubicBezTo>
                  <a:pt x="10618" y="18079"/>
                  <a:pt x="10616" y="17722"/>
                  <a:pt x="10592" y="17502"/>
                </a:cubicBezTo>
                <a:cubicBezTo>
                  <a:pt x="10579" y="17377"/>
                  <a:pt x="10572" y="17263"/>
                  <a:pt x="10576" y="17248"/>
                </a:cubicBezTo>
                <a:cubicBezTo>
                  <a:pt x="10581" y="17233"/>
                  <a:pt x="10605" y="17213"/>
                  <a:pt x="10630" y="17203"/>
                </a:cubicBezTo>
                <a:cubicBezTo>
                  <a:pt x="10680" y="17182"/>
                  <a:pt x="10720" y="17041"/>
                  <a:pt x="10720" y="16882"/>
                </a:cubicBezTo>
                <a:lnTo>
                  <a:pt x="10718" y="16796"/>
                </a:lnTo>
                <a:close/>
                <a:moveTo>
                  <a:pt x="15316" y="16826"/>
                </a:moveTo>
                <a:cubicBezTo>
                  <a:pt x="15310" y="16817"/>
                  <a:pt x="15305" y="16828"/>
                  <a:pt x="15295" y="16856"/>
                </a:cubicBezTo>
                <a:cubicBezTo>
                  <a:pt x="15267" y="16937"/>
                  <a:pt x="15268" y="16961"/>
                  <a:pt x="15318" y="17169"/>
                </a:cubicBezTo>
                <a:cubicBezTo>
                  <a:pt x="15372" y="17395"/>
                  <a:pt x="15424" y="17770"/>
                  <a:pt x="15426" y="17957"/>
                </a:cubicBezTo>
                <a:lnTo>
                  <a:pt x="15426" y="18099"/>
                </a:lnTo>
                <a:lnTo>
                  <a:pt x="15440" y="17991"/>
                </a:lnTo>
                <a:cubicBezTo>
                  <a:pt x="15466" y="17779"/>
                  <a:pt x="15416" y="17208"/>
                  <a:pt x="15347" y="16927"/>
                </a:cubicBezTo>
                <a:cubicBezTo>
                  <a:pt x="15332" y="16867"/>
                  <a:pt x="15323" y="16835"/>
                  <a:pt x="15316" y="16826"/>
                </a:cubicBezTo>
                <a:close/>
                <a:moveTo>
                  <a:pt x="1021" y="16841"/>
                </a:moveTo>
                <a:cubicBezTo>
                  <a:pt x="1006" y="16813"/>
                  <a:pt x="993" y="16831"/>
                  <a:pt x="981" y="16886"/>
                </a:cubicBezTo>
                <a:cubicBezTo>
                  <a:pt x="966" y="16955"/>
                  <a:pt x="968" y="16987"/>
                  <a:pt x="1008" y="17143"/>
                </a:cubicBezTo>
                <a:cubicBezTo>
                  <a:pt x="1063" y="17359"/>
                  <a:pt x="1116" y="17734"/>
                  <a:pt x="1117" y="17927"/>
                </a:cubicBezTo>
                <a:cubicBezTo>
                  <a:pt x="1118" y="18034"/>
                  <a:pt x="1122" y="18053"/>
                  <a:pt x="1132" y="18005"/>
                </a:cubicBezTo>
                <a:cubicBezTo>
                  <a:pt x="1162" y="17857"/>
                  <a:pt x="1133" y="17390"/>
                  <a:pt x="1072" y="17054"/>
                </a:cubicBezTo>
                <a:cubicBezTo>
                  <a:pt x="1052" y="16939"/>
                  <a:pt x="1035" y="16868"/>
                  <a:pt x="1021" y="16841"/>
                </a:cubicBezTo>
                <a:close/>
                <a:moveTo>
                  <a:pt x="6300" y="17005"/>
                </a:moveTo>
                <a:cubicBezTo>
                  <a:pt x="6289" y="16995"/>
                  <a:pt x="6278" y="16998"/>
                  <a:pt x="6259" y="17013"/>
                </a:cubicBezTo>
                <a:cubicBezTo>
                  <a:pt x="6197" y="17058"/>
                  <a:pt x="6132" y="17320"/>
                  <a:pt x="6123" y="17569"/>
                </a:cubicBezTo>
                <a:cubicBezTo>
                  <a:pt x="6116" y="17740"/>
                  <a:pt x="6118" y="17772"/>
                  <a:pt x="6148" y="17834"/>
                </a:cubicBezTo>
                <a:cubicBezTo>
                  <a:pt x="6194" y="17930"/>
                  <a:pt x="6296" y="17907"/>
                  <a:pt x="6356" y="17789"/>
                </a:cubicBezTo>
                <a:cubicBezTo>
                  <a:pt x="6432" y="17637"/>
                  <a:pt x="6426" y="17291"/>
                  <a:pt x="6343" y="17083"/>
                </a:cubicBezTo>
                <a:cubicBezTo>
                  <a:pt x="6324" y="17037"/>
                  <a:pt x="6312" y="17015"/>
                  <a:pt x="6300" y="17005"/>
                </a:cubicBezTo>
                <a:close/>
                <a:moveTo>
                  <a:pt x="13406" y="17121"/>
                </a:moveTo>
                <a:cubicBezTo>
                  <a:pt x="13391" y="17121"/>
                  <a:pt x="13384" y="17173"/>
                  <a:pt x="13381" y="17315"/>
                </a:cubicBezTo>
                <a:lnTo>
                  <a:pt x="13376" y="17509"/>
                </a:lnTo>
                <a:lnTo>
                  <a:pt x="13291" y="17516"/>
                </a:lnTo>
                <a:cubicBezTo>
                  <a:pt x="13244" y="17522"/>
                  <a:pt x="13205" y="17538"/>
                  <a:pt x="13205" y="17554"/>
                </a:cubicBezTo>
                <a:cubicBezTo>
                  <a:pt x="13205" y="17569"/>
                  <a:pt x="13244" y="17586"/>
                  <a:pt x="13291" y="17591"/>
                </a:cubicBezTo>
                <a:lnTo>
                  <a:pt x="13376" y="17602"/>
                </a:lnTo>
                <a:lnTo>
                  <a:pt x="13381" y="17796"/>
                </a:lnTo>
                <a:cubicBezTo>
                  <a:pt x="13384" y="17938"/>
                  <a:pt x="13391" y="17991"/>
                  <a:pt x="13406" y="17991"/>
                </a:cubicBezTo>
                <a:cubicBezTo>
                  <a:pt x="13421" y="17991"/>
                  <a:pt x="13428" y="17938"/>
                  <a:pt x="13431" y="17796"/>
                </a:cubicBezTo>
                <a:lnTo>
                  <a:pt x="13437" y="17602"/>
                </a:lnTo>
                <a:lnTo>
                  <a:pt x="13521" y="17591"/>
                </a:lnTo>
                <a:cubicBezTo>
                  <a:pt x="13568" y="17586"/>
                  <a:pt x="13607" y="17569"/>
                  <a:pt x="13607" y="17554"/>
                </a:cubicBezTo>
                <a:cubicBezTo>
                  <a:pt x="13607" y="17538"/>
                  <a:pt x="13568" y="17522"/>
                  <a:pt x="13521" y="17516"/>
                </a:cubicBezTo>
                <a:lnTo>
                  <a:pt x="13437" y="17509"/>
                </a:lnTo>
                <a:lnTo>
                  <a:pt x="13431" y="17315"/>
                </a:lnTo>
                <a:cubicBezTo>
                  <a:pt x="13428" y="17173"/>
                  <a:pt x="13421" y="17121"/>
                  <a:pt x="13406" y="17121"/>
                </a:cubicBezTo>
                <a:close/>
                <a:moveTo>
                  <a:pt x="4212" y="17125"/>
                </a:moveTo>
                <a:cubicBezTo>
                  <a:pt x="4205" y="17118"/>
                  <a:pt x="4198" y="17170"/>
                  <a:pt x="4198" y="17285"/>
                </a:cubicBezTo>
                <a:cubicBezTo>
                  <a:pt x="4198" y="17375"/>
                  <a:pt x="4190" y="17466"/>
                  <a:pt x="4180" y="17487"/>
                </a:cubicBezTo>
                <a:cubicBezTo>
                  <a:pt x="4170" y="17507"/>
                  <a:pt x="4127" y="17524"/>
                  <a:pt x="4083" y="17524"/>
                </a:cubicBezTo>
                <a:cubicBezTo>
                  <a:pt x="3973" y="17524"/>
                  <a:pt x="3985" y="17580"/>
                  <a:pt x="4098" y="17591"/>
                </a:cubicBezTo>
                <a:lnTo>
                  <a:pt x="4191" y="17602"/>
                </a:lnTo>
                <a:lnTo>
                  <a:pt x="4194" y="17796"/>
                </a:lnTo>
                <a:cubicBezTo>
                  <a:pt x="4197" y="17903"/>
                  <a:pt x="4205" y="17991"/>
                  <a:pt x="4212" y="17991"/>
                </a:cubicBezTo>
                <a:cubicBezTo>
                  <a:pt x="4220" y="17991"/>
                  <a:pt x="4228" y="17903"/>
                  <a:pt x="4230" y="17796"/>
                </a:cubicBezTo>
                <a:lnTo>
                  <a:pt x="4236" y="17602"/>
                </a:lnTo>
                <a:lnTo>
                  <a:pt x="4329" y="17591"/>
                </a:lnTo>
                <a:cubicBezTo>
                  <a:pt x="4380" y="17586"/>
                  <a:pt x="4422" y="17569"/>
                  <a:pt x="4422" y="17554"/>
                </a:cubicBezTo>
                <a:cubicBezTo>
                  <a:pt x="4422" y="17538"/>
                  <a:pt x="4380" y="17522"/>
                  <a:pt x="4329" y="17516"/>
                </a:cubicBezTo>
                <a:lnTo>
                  <a:pt x="4236" y="17509"/>
                </a:lnTo>
                <a:lnTo>
                  <a:pt x="4230" y="17315"/>
                </a:lnTo>
                <a:cubicBezTo>
                  <a:pt x="4228" y="17197"/>
                  <a:pt x="4220" y="17131"/>
                  <a:pt x="4212" y="17125"/>
                </a:cubicBezTo>
                <a:close/>
                <a:moveTo>
                  <a:pt x="8605" y="17125"/>
                </a:moveTo>
                <a:cubicBezTo>
                  <a:pt x="8597" y="17131"/>
                  <a:pt x="8590" y="17197"/>
                  <a:pt x="8587" y="17315"/>
                </a:cubicBezTo>
                <a:lnTo>
                  <a:pt x="8583" y="17509"/>
                </a:lnTo>
                <a:lnTo>
                  <a:pt x="8490" y="17516"/>
                </a:lnTo>
                <a:cubicBezTo>
                  <a:pt x="8439" y="17522"/>
                  <a:pt x="8397" y="17538"/>
                  <a:pt x="8397" y="17554"/>
                </a:cubicBezTo>
                <a:cubicBezTo>
                  <a:pt x="8397" y="17569"/>
                  <a:pt x="8439" y="17586"/>
                  <a:pt x="8490" y="17591"/>
                </a:cubicBezTo>
                <a:lnTo>
                  <a:pt x="8583" y="17602"/>
                </a:lnTo>
                <a:lnTo>
                  <a:pt x="8587" y="17796"/>
                </a:lnTo>
                <a:cubicBezTo>
                  <a:pt x="8589" y="17903"/>
                  <a:pt x="8597" y="17991"/>
                  <a:pt x="8605" y="17991"/>
                </a:cubicBezTo>
                <a:cubicBezTo>
                  <a:pt x="8612" y="17991"/>
                  <a:pt x="8620" y="17903"/>
                  <a:pt x="8623" y="17796"/>
                </a:cubicBezTo>
                <a:lnTo>
                  <a:pt x="8626" y="17602"/>
                </a:lnTo>
                <a:lnTo>
                  <a:pt x="8720" y="17591"/>
                </a:lnTo>
                <a:cubicBezTo>
                  <a:pt x="8833" y="17580"/>
                  <a:pt x="8845" y="17524"/>
                  <a:pt x="8734" y="17524"/>
                </a:cubicBezTo>
                <a:cubicBezTo>
                  <a:pt x="8691" y="17524"/>
                  <a:pt x="8647" y="17507"/>
                  <a:pt x="8637" y="17487"/>
                </a:cubicBezTo>
                <a:cubicBezTo>
                  <a:pt x="8627" y="17466"/>
                  <a:pt x="8619" y="17375"/>
                  <a:pt x="8619" y="17285"/>
                </a:cubicBezTo>
                <a:cubicBezTo>
                  <a:pt x="8619" y="17170"/>
                  <a:pt x="8612" y="17118"/>
                  <a:pt x="8605" y="17125"/>
                </a:cubicBezTo>
                <a:close/>
                <a:moveTo>
                  <a:pt x="11114" y="17207"/>
                </a:moveTo>
                <a:lnTo>
                  <a:pt x="11098" y="17296"/>
                </a:lnTo>
                <a:cubicBezTo>
                  <a:pt x="11058" y="17505"/>
                  <a:pt x="11059" y="17533"/>
                  <a:pt x="11117" y="17621"/>
                </a:cubicBezTo>
                <a:lnTo>
                  <a:pt x="11173" y="17703"/>
                </a:lnTo>
                <a:lnTo>
                  <a:pt x="11191" y="17606"/>
                </a:lnTo>
                <a:cubicBezTo>
                  <a:pt x="11220" y="17444"/>
                  <a:pt x="11214" y="17379"/>
                  <a:pt x="11162" y="17289"/>
                </a:cubicBezTo>
                <a:lnTo>
                  <a:pt x="11114" y="17207"/>
                </a:lnTo>
                <a:close/>
                <a:moveTo>
                  <a:pt x="6789" y="17210"/>
                </a:moveTo>
                <a:lnTo>
                  <a:pt x="6775" y="17281"/>
                </a:lnTo>
                <a:cubicBezTo>
                  <a:pt x="6738" y="17489"/>
                  <a:pt x="6742" y="17534"/>
                  <a:pt x="6800" y="17621"/>
                </a:cubicBezTo>
                <a:lnTo>
                  <a:pt x="6856" y="17707"/>
                </a:lnTo>
                <a:lnTo>
                  <a:pt x="6875" y="17565"/>
                </a:lnTo>
                <a:cubicBezTo>
                  <a:pt x="6899" y="17398"/>
                  <a:pt x="6894" y="17366"/>
                  <a:pt x="6834" y="17278"/>
                </a:cubicBezTo>
                <a:lnTo>
                  <a:pt x="6789" y="17210"/>
                </a:lnTo>
                <a:close/>
                <a:moveTo>
                  <a:pt x="2142" y="17214"/>
                </a:moveTo>
                <a:cubicBezTo>
                  <a:pt x="2138" y="17214"/>
                  <a:pt x="2126" y="17284"/>
                  <a:pt x="2116" y="17371"/>
                </a:cubicBezTo>
                <a:cubicBezTo>
                  <a:pt x="2096" y="17529"/>
                  <a:pt x="2096" y="17530"/>
                  <a:pt x="2139" y="17602"/>
                </a:cubicBezTo>
                <a:cubicBezTo>
                  <a:pt x="2162" y="17642"/>
                  <a:pt x="2189" y="17676"/>
                  <a:pt x="2198" y="17677"/>
                </a:cubicBezTo>
                <a:cubicBezTo>
                  <a:pt x="2207" y="17678"/>
                  <a:pt x="2222" y="17612"/>
                  <a:pt x="2232" y="17531"/>
                </a:cubicBezTo>
                <a:cubicBezTo>
                  <a:pt x="2250" y="17386"/>
                  <a:pt x="2249" y="17385"/>
                  <a:pt x="2200" y="17300"/>
                </a:cubicBezTo>
                <a:cubicBezTo>
                  <a:pt x="2173" y="17253"/>
                  <a:pt x="2147" y="17215"/>
                  <a:pt x="2142" y="17214"/>
                </a:cubicBezTo>
                <a:close/>
                <a:moveTo>
                  <a:pt x="1590" y="17236"/>
                </a:moveTo>
                <a:cubicBezTo>
                  <a:pt x="1577" y="17242"/>
                  <a:pt x="1569" y="17288"/>
                  <a:pt x="1556" y="17375"/>
                </a:cubicBezTo>
                <a:cubicBezTo>
                  <a:pt x="1537" y="17509"/>
                  <a:pt x="1536" y="17542"/>
                  <a:pt x="1553" y="17561"/>
                </a:cubicBezTo>
                <a:cubicBezTo>
                  <a:pt x="1564" y="17574"/>
                  <a:pt x="1589" y="17613"/>
                  <a:pt x="1608" y="17647"/>
                </a:cubicBezTo>
                <a:cubicBezTo>
                  <a:pt x="1628" y="17681"/>
                  <a:pt x="1646" y="17706"/>
                  <a:pt x="1648" y="17707"/>
                </a:cubicBezTo>
                <a:cubicBezTo>
                  <a:pt x="1649" y="17707"/>
                  <a:pt x="1660" y="17636"/>
                  <a:pt x="1673" y="17546"/>
                </a:cubicBezTo>
                <a:cubicBezTo>
                  <a:pt x="1695" y="17387"/>
                  <a:pt x="1696" y="17384"/>
                  <a:pt x="1664" y="17330"/>
                </a:cubicBezTo>
                <a:cubicBezTo>
                  <a:pt x="1625" y="17265"/>
                  <a:pt x="1604" y="17231"/>
                  <a:pt x="1590" y="17236"/>
                </a:cubicBezTo>
                <a:close/>
                <a:moveTo>
                  <a:pt x="15888" y="17240"/>
                </a:moveTo>
                <a:cubicBezTo>
                  <a:pt x="15877" y="17253"/>
                  <a:pt x="15869" y="17301"/>
                  <a:pt x="15856" y="17393"/>
                </a:cubicBezTo>
                <a:cubicBezTo>
                  <a:pt x="15839" y="17515"/>
                  <a:pt x="15841" y="17536"/>
                  <a:pt x="15865" y="17572"/>
                </a:cubicBezTo>
                <a:cubicBezTo>
                  <a:pt x="15880" y="17595"/>
                  <a:pt x="15906" y="17632"/>
                  <a:pt x="15922" y="17658"/>
                </a:cubicBezTo>
                <a:cubicBezTo>
                  <a:pt x="15950" y="17703"/>
                  <a:pt x="15952" y="17699"/>
                  <a:pt x="15969" y="17591"/>
                </a:cubicBezTo>
                <a:cubicBezTo>
                  <a:pt x="15996" y="17415"/>
                  <a:pt x="15994" y="17377"/>
                  <a:pt x="15942" y="17292"/>
                </a:cubicBezTo>
                <a:cubicBezTo>
                  <a:pt x="15914" y="17248"/>
                  <a:pt x="15899" y="17227"/>
                  <a:pt x="15888" y="17240"/>
                </a:cubicBezTo>
                <a:close/>
                <a:moveTo>
                  <a:pt x="17537" y="17367"/>
                </a:moveTo>
                <a:cubicBezTo>
                  <a:pt x="17408" y="17367"/>
                  <a:pt x="17329" y="17382"/>
                  <a:pt x="17329" y="17401"/>
                </a:cubicBezTo>
                <a:cubicBezTo>
                  <a:pt x="17329" y="17420"/>
                  <a:pt x="17408" y="17431"/>
                  <a:pt x="17537" y="17431"/>
                </a:cubicBezTo>
                <a:cubicBezTo>
                  <a:pt x="17666" y="17431"/>
                  <a:pt x="17747" y="17420"/>
                  <a:pt x="17747" y="17401"/>
                </a:cubicBezTo>
                <a:cubicBezTo>
                  <a:pt x="17747" y="17382"/>
                  <a:pt x="17666" y="17367"/>
                  <a:pt x="17537" y="17367"/>
                </a:cubicBezTo>
                <a:close/>
                <a:moveTo>
                  <a:pt x="17537" y="17677"/>
                </a:moveTo>
                <a:cubicBezTo>
                  <a:pt x="17408" y="17677"/>
                  <a:pt x="17329" y="17691"/>
                  <a:pt x="17329" y="17711"/>
                </a:cubicBezTo>
                <a:cubicBezTo>
                  <a:pt x="17329" y="17730"/>
                  <a:pt x="17408" y="17740"/>
                  <a:pt x="17537" y="17740"/>
                </a:cubicBezTo>
                <a:cubicBezTo>
                  <a:pt x="17666" y="17740"/>
                  <a:pt x="17747" y="17730"/>
                  <a:pt x="17747" y="17711"/>
                </a:cubicBezTo>
                <a:cubicBezTo>
                  <a:pt x="17747" y="17691"/>
                  <a:pt x="17666" y="17677"/>
                  <a:pt x="17537" y="17677"/>
                </a:cubicBezTo>
                <a:close/>
                <a:moveTo>
                  <a:pt x="15015" y="20338"/>
                </a:moveTo>
                <a:cubicBezTo>
                  <a:pt x="15010" y="20346"/>
                  <a:pt x="15005" y="20368"/>
                  <a:pt x="14997" y="20406"/>
                </a:cubicBezTo>
                <a:cubicBezTo>
                  <a:pt x="14980" y="20490"/>
                  <a:pt x="14983" y="20515"/>
                  <a:pt x="15015" y="20633"/>
                </a:cubicBezTo>
                <a:cubicBezTo>
                  <a:pt x="15059" y="20792"/>
                  <a:pt x="15118" y="21168"/>
                  <a:pt x="15135" y="21402"/>
                </a:cubicBezTo>
                <a:lnTo>
                  <a:pt x="15148" y="21570"/>
                </a:lnTo>
                <a:lnTo>
                  <a:pt x="15153" y="21354"/>
                </a:lnTo>
                <a:cubicBezTo>
                  <a:pt x="15160" y="21040"/>
                  <a:pt x="15096" y="20511"/>
                  <a:pt x="15033" y="20353"/>
                </a:cubicBezTo>
                <a:cubicBezTo>
                  <a:pt x="15027" y="20337"/>
                  <a:pt x="15021" y="20331"/>
                  <a:pt x="15015" y="20338"/>
                </a:cubicBezTo>
                <a:close/>
                <a:moveTo>
                  <a:pt x="15643" y="20361"/>
                </a:moveTo>
                <a:lnTo>
                  <a:pt x="15621" y="20503"/>
                </a:lnTo>
                <a:cubicBezTo>
                  <a:pt x="15580" y="20768"/>
                  <a:pt x="15493" y="21198"/>
                  <a:pt x="15458" y="21313"/>
                </a:cubicBezTo>
                <a:cubicBezTo>
                  <a:pt x="15439" y="21376"/>
                  <a:pt x="15424" y="21467"/>
                  <a:pt x="15424" y="21514"/>
                </a:cubicBezTo>
                <a:cubicBezTo>
                  <a:pt x="15424" y="21595"/>
                  <a:pt x="15427" y="21594"/>
                  <a:pt x="15471" y="21455"/>
                </a:cubicBezTo>
                <a:cubicBezTo>
                  <a:pt x="15496" y="21373"/>
                  <a:pt x="15538" y="21185"/>
                  <a:pt x="15564" y="21037"/>
                </a:cubicBezTo>
                <a:cubicBezTo>
                  <a:pt x="15589" y="20888"/>
                  <a:pt x="15617" y="20768"/>
                  <a:pt x="15625" y="20771"/>
                </a:cubicBezTo>
                <a:cubicBezTo>
                  <a:pt x="15633" y="20775"/>
                  <a:pt x="15660" y="20885"/>
                  <a:pt x="15686" y="21018"/>
                </a:cubicBezTo>
                <a:cubicBezTo>
                  <a:pt x="15739" y="21303"/>
                  <a:pt x="15790" y="21513"/>
                  <a:pt x="15811" y="21540"/>
                </a:cubicBezTo>
                <a:cubicBezTo>
                  <a:pt x="15819" y="21551"/>
                  <a:pt x="15834" y="21522"/>
                  <a:pt x="15843" y="21477"/>
                </a:cubicBezTo>
                <a:cubicBezTo>
                  <a:pt x="15858" y="21409"/>
                  <a:pt x="15857" y="21382"/>
                  <a:pt x="15836" y="21313"/>
                </a:cubicBezTo>
                <a:cubicBezTo>
                  <a:pt x="15781" y="21133"/>
                  <a:pt x="15724" y="20878"/>
                  <a:pt x="15684" y="20626"/>
                </a:cubicBezTo>
                <a:lnTo>
                  <a:pt x="15643" y="20361"/>
                </a:lnTo>
                <a:close/>
                <a:moveTo>
                  <a:pt x="16170" y="20749"/>
                </a:moveTo>
                <a:cubicBezTo>
                  <a:pt x="16164" y="20749"/>
                  <a:pt x="16151" y="20814"/>
                  <a:pt x="16141" y="20895"/>
                </a:cubicBezTo>
                <a:lnTo>
                  <a:pt x="16121" y="21044"/>
                </a:lnTo>
                <a:lnTo>
                  <a:pt x="16170" y="21130"/>
                </a:lnTo>
                <a:cubicBezTo>
                  <a:pt x="16196" y="21177"/>
                  <a:pt x="16223" y="21216"/>
                  <a:pt x="16229" y="21216"/>
                </a:cubicBezTo>
                <a:cubicBezTo>
                  <a:pt x="16240" y="21216"/>
                  <a:pt x="16279" y="20908"/>
                  <a:pt x="16270" y="20895"/>
                </a:cubicBezTo>
                <a:cubicBezTo>
                  <a:pt x="16267" y="20890"/>
                  <a:pt x="16245" y="20854"/>
                  <a:pt x="16222" y="20816"/>
                </a:cubicBezTo>
                <a:cubicBezTo>
                  <a:pt x="16198" y="20779"/>
                  <a:pt x="16175" y="20749"/>
                  <a:pt x="16170" y="20749"/>
                </a:cubicBezTo>
                <a:close/>
                <a:moveTo>
                  <a:pt x="17537" y="20872"/>
                </a:moveTo>
                <a:cubicBezTo>
                  <a:pt x="17408" y="20872"/>
                  <a:pt x="17329" y="20887"/>
                  <a:pt x="17329" y="20906"/>
                </a:cubicBezTo>
                <a:cubicBezTo>
                  <a:pt x="17329" y="20925"/>
                  <a:pt x="17408" y="20936"/>
                  <a:pt x="17537" y="20936"/>
                </a:cubicBezTo>
                <a:cubicBezTo>
                  <a:pt x="17666" y="20936"/>
                  <a:pt x="17747" y="20925"/>
                  <a:pt x="17747" y="20906"/>
                </a:cubicBezTo>
                <a:cubicBezTo>
                  <a:pt x="17747" y="20887"/>
                  <a:pt x="17666" y="20872"/>
                  <a:pt x="17537" y="20872"/>
                </a:cubicBezTo>
                <a:close/>
                <a:moveTo>
                  <a:pt x="17537" y="21182"/>
                </a:moveTo>
                <a:cubicBezTo>
                  <a:pt x="17408" y="21182"/>
                  <a:pt x="17329" y="21196"/>
                  <a:pt x="17329" y="21216"/>
                </a:cubicBezTo>
                <a:cubicBezTo>
                  <a:pt x="17329" y="21235"/>
                  <a:pt x="17408" y="21246"/>
                  <a:pt x="17537" y="21246"/>
                </a:cubicBezTo>
                <a:cubicBezTo>
                  <a:pt x="17666" y="21246"/>
                  <a:pt x="17747" y="21235"/>
                  <a:pt x="17747" y="21216"/>
                </a:cubicBezTo>
                <a:cubicBezTo>
                  <a:pt x="17747" y="21196"/>
                  <a:pt x="17666" y="21182"/>
                  <a:pt x="17537" y="2118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3" name="IMG_4119.png" descr="IMG_4119.png"/>
          <p:cNvPicPr>
            <a:picLocks noChangeAspect="1"/>
          </p:cNvPicPr>
          <p:nvPr/>
        </p:nvPicPr>
        <p:blipFill>
          <a:blip r:embed="rId5">
            <a:extLst/>
          </a:blip>
          <a:srcRect l="28000" t="5129" r="25043" b="3220"/>
          <a:stretch>
            <a:fillRect/>
          </a:stretch>
        </p:blipFill>
        <p:spPr>
          <a:xfrm>
            <a:off x="1057359" y="1422912"/>
            <a:ext cx="2199485" cy="2998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fill="norm" stroke="1" extrusionOk="0">
                <a:moveTo>
                  <a:pt x="9241" y="0"/>
                </a:moveTo>
                <a:cubicBezTo>
                  <a:pt x="9237" y="8"/>
                  <a:pt x="9231" y="7"/>
                  <a:pt x="9229" y="20"/>
                </a:cubicBezTo>
                <a:cubicBezTo>
                  <a:pt x="9220" y="67"/>
                  <a:pt x="9159" y="77"/>
                  <a:pt x="9143" y="34"/>
                </a:cubicBezTo>
                <a:cubicBezTo>
                  <a:pt x="9133" y="5"/>
                  <a:pt x="9129" y="4"/>
                  <a:pt x="9100" y="49"/>
                </a:cubicBezTo>
                <a:cubicBezTo>
                  <a:pt x="9078" y="84"/>
                  <a:pt x="9051" y="100"/>
                  <a:pt x="9026" y="97"/>
                </a:cubicBezTo>
                <a:cubicBezTo>
                  <a:pt x="9021" y="98"/>
                  <a:pt x="9015" y="94"/>
                  <a:pt x="9011" y="92"/>
                </a:cubicBezTo>
                <a:cubicBezTo>
                  <a:pt x="8998" y="85"/>
                  <a:pt x="8989" y="74"/>
                  <a:pt x="8983" y="54"/>
                </a:cubicBezTo>
                <a:lnTo>
                  <a:pt x="8972" y="14"/>
                </a:lnTo>
                <a:lnTo>
                  <a:pt x="8948" y="66"/>
                </a:lnTo>
                <a:cubicBezTo>
                  <a:pt x="8937" y="95"/>
                  <a:pt x="8935" y="130"/>
                  <a:pt x="8941" y="146"/>
                </a:cubicBezTo>
                <a:cubicBezTo>
                  <a:pt x="8953" y="180"/>
                  <a:pt x="9015" y="185"/>
                  <a:pt x="9069" y="154"/>
                </a:cubicBezTo>
                <a:cubicBezTo>
                  <a:pt x="9090" y="143"/>
                  <a:pt x="9130" y="135"/>
                  <a:pt x="9159" y="134"/>
                </a:cubicBezTo>
                <a:cubicBezTo>
                  <a:pt x="9227" y="134"/>
                  <a:pt x="9272" y="86"/>
                  <a:pt x="9272" y="14"/>
                </a:cubicBezTo>
                <a:cubicBezTo>
                  <a:pt x="9272" y="5"/>
                  <a:pt x="9269" y="7"/>
                  <a:pt x="9268" y="0"/>
                </a:cubicBezTo>
                <a:lnTo>
                  <a:pt x="9241" y="0"/>
                </a:lnTo>
                <a:close/>
                <a:moveTo>
                  <a:pt x="11739" y="0"/>
                </a:moveTo>
                <a:cubicBezTo>
                  <a:pt x="11739" y="2"/>
                  <a:pt x="11741" y="2"/>
                  <a:pt x="11743" y="3"/>
                </a:cubicBezTo>
                <a:cubicBezTo>
                  <a:pt x="11749" y="4"/>
                  <a:pt x="11750" y="6"/>
                  <a:pt x="11758" y="6"/>
                </a:cubicBezTo>
                <a:cubicBezTo>
                  <a:pt x="11761" y="5"/>
                  <a:pt x="11767" y="1"/>
                  <a:pt x="11770" y="0"/>
                </a:cubicBezTo>
                <a:lnTo>
                  <a:pt x="11739" y="0"/>
                </a:lnTo>
                <a:close/>
                <a:moveTo>
                  <a:pt x="14260" y="0"/>
                </a:moveTo>
                <a:cubicBezTo>
                  <a:pt x="14260" y="-4"/>
                  <a:pt x="14179" y="20"/>
                  <a:pt x="14081" y="54"/>
                </a:cubicBezTo>
                <a:cubicBezTo>
                  <a:pt x="13917" y="113"/>
                  <a:pt x="13836" y="159"/>
                  <a:pt x="13836" y="192"/>
                </a:cubicBezTo>
                <a:cubicBezTo>
                  <a:pt x="13836" y="213"/>
                  <a:pt x="14219" y="64"/>
                  <a:pt x="14241" y="34"/>
                </a:cubicBezTo>
                <a:cubicBezTo>
                  <a:pt x="14252" y="19"/>
                  <a:pt x="14260" y="4"/>
                  <a:pt x="14260" y="0"/>
                </a:cubicBezTo>
                <a:close/>
                <a:moveTo>
                  <a:pt x="15850" y="0"/>
                </a:moveTo>
                <a:cubicBezTo>
                  <a:pt x="15824" y="3"/>
                  <a:pt x="15793" y="9"/>
                  <a:pt x="15761" y="34"/>
                </a:cubicBezTo>
                <a:cubicBezTo>
                  <a:pt x="15686" y="93"/>
                  <a:pt x="15683" y="162"/>
                  <a:pt x="15757" y="203"/>
                </a:cubicBezTo>
                <a:lnTo>
                  <a:pt x="15812" y="232"/>
                </a:lnTo>
                <a:lnTo>
                  <a:pt x="15765" y="260"/>
                </a:lnTo>
                <a:cubicBezTo>
                  <a:pt x="15738" y="276"/>
                  <a:pt x="15673" y="310"/>
                  <a:pt x="15621" y="337"/>
                </a:cubicBezTo>
                <a:cubicBezTo>
                  <a:pt x="15568" y="364"/>
                  <a:pt x="15535" y="386"/>
                  <a:pt x="15550" y="386"/>
                </a:cubicBezTo>
                <a:cubicBezTo>
                  <a:pt x="15605" y="385"/>
                  <a:pt x="15740" y="332"/>
                  <a:pt x="15819" y="280"/>
                </a:cubicBezTo>
                <a:cubicBezTo>
                  <a:pt x="15831" y="273"/>
                  <a:pt x="15834" y="271"/>
                  <a:pt x="15843" y="266"/>
                </a:cubicBezTo>
                <a:cubicBezTo>
                  <a:pt x="15846" y="263"/>
                  <a:pt x="15852" y="260"/>
                  <a:pt x="15854" y="257"/>
                </a:cubicBezTo>
                <a:cubicBezTo>
                  <a:pt x="15868" y="243"/>
                  <a:pt x="15878" y="242"/>
                  <a:pt x="15889" y="243"/>
                </a:cubicBezTo>
                <a:cubicBezTo>
                  <a:pt x="15904" y="239"/>
                  <a:pt x="15914" y="240"/>
                  <a:pt x="15925" y="246"/>
                </a:cubicBezTo>
                <a:cubicBezTo>
                  <a:pt x="15965" y="270"/>
                  <a:pt x="15991" y="209"/>
                  <a:pt x="15952" y="180"/>
                </a:cubicBezTo>
                <a:cubicBezTo>
                  <a:pt x="15932" y="166"/>
                  <a:pt x="15926" y="142"/>
                  <a:pt x="15932" y="106"/>
                </a:cubicBezTo>
                <a:cubicBezTo>
                  <a:pt x="15944" y="44"/>
                  <a:pt x="15918" y="8"/>
                  <a:pt x="15878" y="0"/>
                </a:cubicBezTo>
                <a:lnTo>
                  <a:pt x="15850" y="0"/>
                </a:lnTo>
                <a:close/>
                <a:moveTo>
                  <a:pt x="21030" y="0"/>
                </a:moveTo>
                <a:cubicBezTo>
                  <a:pt x="21018" y="11"/>
                  <a:pt x="20964" y="28"/>
                  <a:pt x="20964" y="37"/>
                </a:cubicBezTo>
                <a:cubicBezTo>
                  <a:pt x="20964" y="42"/>
                  <a:pt x="21028" y="11"/>
                  <a:pt x="21061" y="0"/>
                </a:cubicBezTo>
                <a:lnTo>
                  <a:pt x="21030" y="0"/>
                </a:lnTo>
                <a:close/>
                <a:moveTo>
                  <a:pt x="13633" y="49"/>
                </a:moveTo>
                <a:cubicBezTo>
                  <a:pt x="13534" y="49"/>
                  <a:pt x="13459" y="235"/>
                  <a:pt x="13543" y="272"/>
                </a:cubicBezTo>
                <a:cubicBezTo>
                  <a:pt x="13587" y="290"/>
                  <a:pt x="13596" y="290"/>
                  <a:pt x="13652" y="272"/>
                </a:cubicBezTo>
                <a:cubicBezTo>
                  <a:pt x="13716" y="250"/>
                  <a:pt x="13742" y="197"/>
                  <a:pt x="13738" y="146"/>
                </a:cubicBezTo>
                <a:cubicBezTo>
                  <a:pt x="13734" y="95"/>
                  <a:pt x="13698" y="49"/>
                  <a:pt x="13633" y="49"/>
                </a:cubicBezTo>
                <a:close/>
                <a:moveTo>
                  <a:pt x="18384" y="49"/>
                </a:moveTo>
                <a:cubicBezTo>
                  <a:pt x="18323" y="50"/>
                  <a:pt x="18240" y="137"/>
                  <a:pt x="18236" y="194"/>
                </a:cubicBezTo>
                <a:cubicBezTo>
                  <a:pt x="18235" y="203"/>
                  <a:pt x="18237" y="211"/>
                  <a:pt x="18240" y="217"/>
                </a:cubicBezTo>
                <a:cubicBezTo>
                  <a:pt x="18245" y="231"/>
                  <a:pt x="18270" y="248"/>
                  <a:pt x="18298" y="257"/>
                </a:cubicBezTo>
                <a:lnTo>
                  <a:pt x="18349" y="274"/>
                </a:lnTo>
                <a:lnTo>
                  <a:pt x="18302" y="312"/>
                </a:lnTo>
                <a:cubicBezTo>
                  <a:pt x="18277" y="332"/>
                  <a:pt x="18215" y="370"/>
                  <a:pt x="18162" y="397"/>
                </a:cubicBezTo>
                <a:cubicBezTo>
                  <a:pt x="18076" y="441"/>
                  <a:pt x="18071" y="445"/>
                  <a:pt x="18123" y="437"/>
                </a:cubicBezTo>
                <a:cubicBezTo>
                  <a:pt x="18191" y="426"/>
                  <a:pt x="18376" y="338"/>
                  <a:pt x="18392" y="309"/>
                </a:cubicBezTo>
                <a:cubicBezTo>
                  <a:pt x="18399" y="295"/>
                  <a:pt x="18417" y="291"/>
                  <a:pt x="18450" y="297"/>
                </a:cubicBezTo>
                <a:cubicBezTo>
                  <a:pt x="18481" y="303"/>
                  <a:pt x="18504" y="296"/>
                  <a:pt x="18512" y="283"/>
                </a:cubicBezTo>
                <a:cubicBezTo>
                  <a:pt x="18521" y="270"/>
                  <a:pt x="18515" y="253"/>
                  <a:pt x="18493" y="234"/>
                </a:cubicBezTo>
                <a:cubicBezTo>
                  <a:pt x="18471" y="217"/>
                  <a:pt x="18465" y="194"/>
                  <a:pt x="18473" y="163"/>
                </a:cubicBezTo>
                <a:cubicBezTo>
                  <a:pt x="18487" y="112"/>
                  <a:pt x="18440" y="51"/>
                  <a:pt x="18388" y="49"/>
                </a:cubicBezTo>
                <a:cubicBezTo>
                  <a:pt x="18386" y="49"/>
                  <a:pt x="18386" y="49"/>
                  <a:pt x="18384" y="49"/>
                </a:cubicBezTo>
                <a:close/>
                <a:moveTo>
                  <a:pt x="17168" y="172"/>
                </a:moveTo>
                <a:lnTo>
                  <a:pt x="17117" y="180"/>
                </a:lnTo>
                <a:cubicBezTo>
                  <a:pt x="17006" y="199"/>
                  <a:pt x="16559" y="371"/>
                  <a:pt x="16470" y="429"/>
                </a:cubicBezTo>
                <a:cubicBezTo>
                  <a:pt x="16394" y="478"/>
                  <a:pt x="16381" y="497"/>
                  <a:pt x="16381" y="537"/>
                </a:cubicBezTo>
                <a:cubicBezTo>
                  <a:pt x="16381" y="615"/>
                  <a:pt x="16425" y="660"/>
                  <a:pt x="16548" y="709"/>
                </a:cubicBezTo>
                <a:cubicBezTo>
                  <a:pt x="16591" y="726"/>
                  <a:pt x="16631" y="746"/>
                  <a:pt x="16661" y="763"/>
                </a:cubicBezTo>
                <a:cubicBezTo>
                  <a:pt x="16674" y="770"/>
                  <a:pt x="16690" y="778"/>
                  <a:pt x="16696" y="783"/>
                </a:cubicBezTo>
                <a:cubicBezTo>
                  <a:pt x="16731" y="811"/>
                  <a:pt x="16731" y="813"/>
                  <a:pt x="16688" y="846"/>
                </a:cubicBezTo>
                <a:cubicBezTo>
                  <a:pt x="16632" y="890"/>
                  <a:pt x="16516" y="909"/>
                  <a:pt x="16322" y="909"/>
                </a:cubicBezTo>
                <a:cubicBezTo>
                  <a:pt x="16175" y="909"/>
                  <a:pt x="16161" y="907"/>
                  <a:pt x="16108" y="869"/>
                </a:cubicBezTo>
                <a:lnTo>
                  <a:pt x="16053" y="826"/>
                </a:lnTo>
                <a:lnTo>
                  <a:pt x="16014" y="863"/>
                </a:lnTo>
                <a:cubicBezTo>
                  <a:pt x="15964" y="909"/>
                  <a:pt x="15965" y="919"/>
                  <a:pt x="16026" y="977"/>
                </a:cubicBezTo>
                <a:cubicBezTo>
                  <a:pt x="16065" y="1014"/>
                  <a:pt x="16077" y="1040"/>
                  <a:pt x="16077" y="1094"/>
                </a:cubicBezTo>
                <a:cubicBezTo>
                  <a:pt x="16077" y="1155"/>
                  <a:pt x="16068" y="1173"/>
                  <a:pt x="16014" y="1214"/>
                </a:cubicBezTo>
                <a:cubicBezTo>
                  <a:pt x="15936" y="1274"/>
                  <a:pt x="15812" y="1306"/>
                  <a:pt x="15660" y="1306"/>
                </a:cubicBezTo>
                <a:cubicBezTo>
                  <a:pt x="15625" y="1306"/>
                  <a:pt x="15591" y="1304"/>
                  <a:pt x="15562" y="1300"/>
                </a:cubicBezTo>
                <a:cubicBezTo>
                  <a:pt x="15474" y="1289"/>
                  <a:pt x="15411" y="1259"/>
                  <a:pt x="15379" y="1217"/>
                </a:cubicBezTo>
                <a:cubicBezTo>
                  <a:pt x="15350" y="1179"/>
                  <a:pt x="15356" y="1136"/>
                  <a:pt x="15406" y="1043"/>
                </a:cubicBezTo>
                <a:cubicBezTo>
                  <a:pt x="15411" y="1035"/>
                  <a:pt x="15409" y="1035"/>
                  <a:pt x="15410" y="1031"/>
                </a:cubicBezTo>
                <a:cubicBezTo>
                  <a:pt x="15410" y="1030"/>
                  <a:pt x="15414" y="1027"/>
                  <a:pt x="15414" y="1026"/>
                </a:cubicBezTo>
                <a:cubicBezTo>
                  <a:pt x="15411" y="1026"/>
                  <a:pt x="15406" y="1028"/>
                  <a:pt x="15395" y="1037"/>
                </a:cubicBezTo>
                <a:cubicBezTo>
                  <a:pt x="15361" y="1061"/>
                  <a:pt x="15314" y="1158"/>
                  <a:pt x="15305" y="1217"/>
                </a:cubicBezTo>
                <a:cubicBezTo>
                  <a:pt x="15305" y="1228"/>
                  <a:pt x="15304" y="1241"/>
                  <a:pt x="15305" y="1251"/>
                </a:cubicBezTo>
                <a:cubicBezTo>
                  <a:pt x="15305" y="1257"/>
                  <a:pt x="15307" y="1263"/>
                  <a:pt x="15309" y="1269"/>
                </a:cubicBezTo>
                <a:cubicBezTo>
                  <a:pt x="15311" y="1278"/>
                  <a:pt x="15313" y="1288"/>
                  <a:pt x="15317" y="1297"/>
                </a:cubicBezTo>
                <a:cubicBezTo>
                  <a:pt x="15338" y="1343"/>
                  <a:pt x="15380" y="1382"/>
                  <a:pt x="15433" y="1403"/>
                </a:cubicBezTo>
                <a:cubicBezTo>
                  <a:pt x="15531" y="1440"/>
                  <a:pt x="15724" y="1441"/>
                  <a:pt x="15839" y="1403"/>
                </a:cubicBezTo>
                <a:cubicBezTo>
                  <a:pt x="16003" y="1348"/>
                  <a:pt x="16079" y="1277"/>
                  <a:pt x="16119" y="1131"/>
                </a:cubicBezTo>
                <a:lnTo>
                  <a:pt x="16135" y="1071"/>
                </a:lnTo>
                <a:lnTo>
                  <a:pt x="16139" y="1043"/>
                </a:lnTo>
                <a:lnTo>
                  <a:pt x="16143" y="1043"/>
                </a:lnTo>
                <a:lnTo>
                  <a:pt x="16170" y="1043"/>
                </a:lnTo>
                <a:lnTo>
                  <a:pt x="16353" y="1037"/>
                </a:lnTo>
                <a:cubicBezTo>
                  <a:pt x="16635" y="1027"/>
                  <a:pt x="16720" y="991"/>
                  <a:pt x="16755" y="874"/>
                </a:cubicBezTo>
                <a:cubicBezTo>
                  <a:pt x="16780" y="788"/>
                  <a:pt x="16780" y="787"/>
                  <a:pt x="16914" y="883"/>
                </a:cubicBezTo>
                <a:cubicBezTo>
                  <a:pt x="17047" y="977"/>
                  <a:pt x="17109" y="1015"/>
                  <a:pt x="17164" y="1029"/>
                </a:cubicBezTo>
                <a:cubicBezTo>
                  <a:pt x="17167" y="1029"/>
                  <a:pt x="17168" y="1031"/>
                  <a:pt x="17172" y="1031"/>
                </a:cubicBezTo>
                <a:cubicBezTo>
                  <a:pt x="17181" y="1033"/>
                  <a:pt x="17193" y="1034"/>
                  <a:pt x="17203" y="1034"/>
                </a:cubicBezTo>
                <a:cubicBezTo>
                  <a:pt x="17213" y="1035"/>
                  <a:pt x="17223" y="1037"/>
                  <a:pt x="17234" y="1037"/>
                </a:cubicBezTo>
                <a:cubicBezTo>
                  <a:pt x="17289" y="1037"/>
                  <a:pt x="17322" y="1026"/>
                  <a:pt x="17378" y="989"/>
                </a:cubicBezTo>
                <a:lnTo>
                  <a:pt x="17452" y="937"/>
                </a:lnTo>
                <a:lnTo>
                  <a:pt x="17600" y="1011"/>
                </a:lnTo>
                <a:cubicBezTo>
                  <a:pt x="17747" y="1084"/>
                  <a:pt x="17803" y="1091"/>
                  <a:pt x="17803" y="1040"/>
                </a:cubicBezTo>
                <a:cubicBezTo>
                  <a:pt x="17803" y="990"/>
                  <a:pt x="17845" y="979"/>
                  <a:pt x="17924" y="1009"/>
                </a:cubicBezTo>
                <a:cubicBezTo>
                  <a:pt x="17957" y="1021"/>
                  <a:pt x="18011" y="1030"/>
                  <a:pt x="18068" y="1034"/>
                </a:cubicBezTo>
                <a:cubicBezTo>
                  <a:pt x="18082" y="1035"/>
                  <a:pt x="18092" y="1037"/>
                  <a:pt x="18107" y="1037"/>
                </a:cubicBezTo>
                <a:cubicBezTo>
                  <a:pt x="18112" y="1037"/>
                  <a:pt x="18118" y="1037"/>
                  <a:pt x="18123" y="1037"/>
                </a:cubicBezTo>
                <a:cubicBezTo>
                  <a:pt x="18167" y="1037"/>
                  <a:pt x="18194" y="1034"/>
                  <a:pt x="18220" y="1031"/>
                </a:cubicBezTo>
                <a:cubicBezTo>
                  <a:pt x="18231" y="1030"/>
                  <a:pt x="18245" y="1030"/>
                  <a:pt x="18255" y="1029"/>
                </a:cubicBezTo>
                <a:cubicBezTo>
                  <a:pt x="18259" y="1028"/>
                  <a:pt x="18263" y="1027"/>
                  <a:pt x="18267" y="1026"/>
                </a:cubicBezTo>
                <a:cubicBezTo>
                  <a:pt x="18323" y="1012"/>
                  <a:pt x="18384" y="925"/>
                  <a:pt x="18384" y="854"/>
                </a:cubicBezTo>
                <a:cubicBezTo>
                  <a:pt x="18384" y="789"/>
                  <a:pt x="18328" y="680"/>
                  <a:pt x="18302" y="691"/>
                </a:cubicBezTo>
                <a:cubicBezTo>
                  <a:pt x="18292" y="696"/>
                  <a:pt x="18271" y="720"/>
                  <a:pt x="18255" y="743"/>
                </a:cubicBezTo>
                <a:cubicBezTo>
                  <a:pt x="18227" y="783"/>
                  <a:pt x="18230" y="786"/>
                  <a:pt x="18279" y="829"/>
                </a:cubicBezTo>
                <a:cubicBezTo>
                  <a:pt x="18327" y="871"/>
                  <a:pt x="18327" y="874"/>
                  <a:pt x="18294" y="891"/>
                </a:cubicBezTo>
                <a:cubicBezTo>
                  <a:pt x="18273" y="903"/>
                  <a:pt x="18202" y="909"/>
                  <a:pt x="18111" y="909"/>
                </a:cubicBezTo>
                <a:cubicBezTo>
                  <a:pt x="18025" y="909"/>
                  <a:pt x="17987" y="906"/>
                  <a:pt x="17951" y="894"/>
                </a:cubicBezTo>
                <a:lnTo>
                  <a:pt x="17939" y="894"/>
                </a:lnTo>
                <a:lnTo>
                  <a:pt x="17932" y="889"/>
                </a:lnTo>
                <a:cubicBezTo>
                  <a:pt x="17919" y="883"/>
                  <a:pt x="17904" y="877"/>
                  <a:pt x="17889" y="869"/>
                </a:cubicBezTo>
                <a:cubicBezTo>
                  <a:pt x="17847" y="846"/>
                  <a:pt x="17785" y="805"/>
                  <a:pt x="17748" y="777"/>
                </a:cubicBezTo>
                <a:cubicBezTo>
                  <a:pt x="17712" y="749"/>
                  <a:pt x="17665" y="726"/>
                  <a:pt x="17643" y="726"/>
                </a:cubicBezTo>
                <a:cubicBezTo>
                  <a:pt x="17619" y="726"/>
                  <a:pt x="17561" y="758"/>
                  <a:pt x="17495" y="811"/>
                </a:cubicBezTo>
                <a:cubicBezTo>
                  <a:pt x="17393" y="895"/>
                  <a:pt x="17385" y="900"/>
                  <a:pt x="17285" y="906"/>
                </a:cubicBezTo>
                <a:cubicBezTo>
                  <a:pt x="17169" y="913"/>
                  <a:pt x="17198" y="926"/>
                  <a:pt x="16911" y="754"/>
                </a:cubicBezTo>
                <a:cubicBezTo>
                  <a:pt x="16852" y="719"/>
                  <a:pt x="16725" y="659"/>
                  <a:pt x="16626" y="620"/>
                </a:cubicBezTo>
                <a:cubicBezTo>
                  <a:pt x="16560" y="594"/>
                  <a:pt x="16513" y="572"/>
                  <a:pt x="16482" y="554"/>
                </a:cubicBezTo>
                <a:cubicBezTo>
                  <a:pt x="16466" y="547"/>
                  <a:pt x="16451" y="537"/>
                  <a:pt x="16451" y="532"/>
                </a:cubicBezTo>
                <a:cubicBezTo>
                  <a:pt x="16450" y="531"/>
                  <a:pt x="16447" y="529"/>
                  <a:pt x="16447" y="529"/>
                </a:cubicBezTo>
                <a:cubicBezTo>
                  <a:pt x="16447" y="526"/>
                  <a:pt x="16456" y="523"/>
                  <a:pt x="16458" y="520"/>
                </a:cubicBezTo>
                <a:cubicBezTo>
                  <a:pt x="16459" y="519"/>
                  <a:pt x="16458" y="517"/>
                  <a:pt x="16458" y="517"/>
                </a:cubicBezTo>
                <a:cubicBezTo>
                  <a:pt x="16490" y="486"/>
                  <a:pt x="16654" y="425"/>
                  <a:pt x="16860" y="366"/>
                </a:cubicBezTo>
                <a:cubicBezTo>
                  <a:pt x="17079" y="303"/>
                  <a:pt x="17083" y="301"/>
                  <a:pt x="17133" y="229"/>
                </a:cubicBezTo>
                <a:lnTo>
                  <a:pt x="17168" y="177"/>
                </a:lnTo>
                <a:cubicBezTo>
                  <a:pt x="17169" y="174"/>
                  <a:pt x="17167" y="174"/>
                  <a:pt x="17168" y="172"/>
                </a:cubicBezTo>
                <a:close/>
                <a:moveTo>
                  <a:pt x="10008" y="174"/>
                </a:moveTo>
                <a:lnTo>
                  <a:pt x="9977" y="212"/>
                </a:lnTo>
                <a:cubicBezTo>
                  <a:pt x="9948" y="244"/>
                  <a:pt x="9948" y="260"/>
                  <a:pt x="9985" y="460"/>
                </a:cubicBezTo>
                <a:cubicBezTo>
                  <a:pt x="10046" y="790"/>
                  <a:pt x="10051" y="834"/>
                  <a:pt x="10012" y="866"/>
                </a:cubicBezTo>
                <a:cubicBezTo>
                  <a:pt x="10010" y="868"/>
                  <a:pt x="10007" y="870"/>
                  <a:pt x="10005" y="871"/>
                </a:cubicBezTo>
                <a:cubicBezTo>
                  <a:pt x="10003" y="873"/>
                  <a:pt x="10003" y="876"/>
                  <a:pt x="10001" y="877"/>
                </a:cubicBezTo>
                <a:cubicBezTo>
                  <a:pt x="9963" y="903"/>
                  <a:pt x="9930" y="906"/>
                  <a:pt x="9802" y="909"/>
                </a:cubicBezTo>
                <a:cubicBezTo>
                  <a:pt x="9607" y="912"/>
                  <a:pt x="9611" y="913"/>
                  <a:pt x="9638" y="889"/>
                </a:cubicBezTo>
                <a:cubicBezTo>
                  <a:pt x="9651" y="877"/>
                  <a:pt x="9674" y="839"/>
                  <a:pt x="9689" y="803"/>
                </a:cubicBezTo>
                <a:cubicBezTo>
                  <a:pt x="9712" y="747"/>
                  <a:pt x="9712" y="732"/>
                  <a:pt x="9689" y="691"/>
                </a:cubicBezTo>
                <a:cubicBezTo>
                  <a:pt x="9658" y="637"/>
                  <a:pt x="9608" y="614"/>
                  <a:pt x="9521" y="614"/>
                </a:cubicBezTo>
                <a:cubicBezTo>
                  <a:pt x="9415" y="614"/>
                  <a:pt x="9289" y="669"/>
                  <a:pt x="9124" y="791"/>
                </a:cubicBezTo>
                <a:cubicBezTo>
                  <a:pt x="8968" y="908"/>
                  <a:pt x="8967" y="909"/>
                  <a:pt x="8870" y="909"/>
                </a:cubicBezTo>
                <a:cubicBezTo>
                  <a:pt x="8785" y="909"/>
                  <a:pt x="8768" y="903"/>
                  <a:pt x="8730" y="866"/>
                </a:cubicBezTo>
                <a:cubicBezTo>
                  <a:pt x="8688" y="824"/>
                  <a:pt x="8687" y="825"/>
                  <a:pt x="8648" y="851"/>
                </a:cubicBezTo>
                <a:cubicBezTo>
                  <a:pt x="8582" y="896"/>
                  <a:pt x="8526" y="909"/>
                  <a:pt x="8426" y="909"/>
                </a:cubicBezTo>
                <a:cubicBezTo>
                  <a:pt x="8359" y="909"/>
                  <a:pt x="8318" y="901"/>
                  <a:pt x="8282" y="880"/>
                </a:cubicBezTo>
                <a:cubicBezTo>
                  <a:pt x="8223" y="846"/>
                  <a:pt x="8206" y="850"/>
                  <a:pt x="8173" y="909"/>
                </a:cubicBezTo>
                <a:cubicBezTo>
                  <a:pt x="8150" y="949"/>
                  <a:pt x="8155" y="957"/>
                  <a:pt x="8204" y="994"/>
                </a:cubicBezTo>
                <a:cubicBezTo>
                  <a:pt x="8253" y="1032"/>
                  <a:pt x="8252" y="1037"/>
                  <a:pt x="8231" y="1083"/>
                </a:cubicBezTo>
                <a:cubicBezTo>
                  <a:pt x="8182" y="1192"/>
                  <a:pt x="7975" y="1319"/>
                  <a:pt x="7799" y="1343"/>
                </a:cubicBezTo>
                <a:lnTo>
                  <a:pt x="7725" y="1351"/>
                </a:lnTo>
                <a:cubicBezTo>
                  <a:pt x="7726" y="1353"/>
                  <a:pt x="7730" y="1356"/>
                  <a:pt x="7732" y="1357"/>
                </a:cubicBezTo>
                <a:lnTo>
                  <a:pt x="7799" y="1377"/>
                </a:lnTo>
                <a:cubicBezTo>
                  <a:pt x="7992" y="1441"/>
                  <a:pt x="8148" y="1383"/>
                  <a:pt x="8243" y="1209"/>
                </a:cubicBezTo>
                <a:cubicBezTo>
                  <a:pt x="8334" y="1041"/>
                  <a:pt x="8328" y="1045"/>
                  <a:pt x="8442" y="1034"/>
                </a:cubicBezTo>
                <a:cubicBezTo>
                  <a:pt x="8516" y="1028"/>
                  <a:pt x="8557" y="1014"/>
                  <a:pt x="8598" y="986"/>
                </a:cubicBezTo>
                <a:lnTo>
                  <a:pt x="8656" y="946"/>
                </a:lnTo>
                <a:lnTo>
                  <a:pt x="8707" y="983"/>
                </a:lnTo>
                <a:cubicBezTo>
                  <a:pt x="8736" y="1003"/>
                  <a:pt x="8791" y="1027"/>
                  <a:pt x="8828" y="1034"/>
                </a:cubicBezTo>
                <a:cubicBezTo>
                  <a:pt x="8890" y="1046"/>
                  <a:pt x="8894" y="1050"/>
                  <a:pt x="8890" y="1094"/>
                </a:cubicBezTo>
                <a:cubicBezTo>
                  <a:pt x="8886" y="1137"/>
                  <a:pt x="8888" y="1141"/>
                  <a:pt x="8909" y="1117"/>
                </a:cubicBezTo>
                <a:cubicBezTo>
                  <a:pt x="8937" y="1087"/>
                  <a:pt x="8953" y="1067"/>
                  <a:pt x="8976" y="1054"/>
                </a:cubicBezTo>
                <a:cubicBezTo>
                  <a:pt x="8995" y="1038"/>
                  <a:pt x="9019" y="1036"/>
                  <a:pt x="9093" y="1034"/>
                </a:cubicBezTo>
                <a:cubicBezTo>
                  <a:pt x="9095" y="1034"/>
                  <a:pt x="9109" y="1034"/>
                  <a:pt x="9112" y="1034"/>
                </a:cubicBezTo>
                <a:cubicBezTo>
                  <a:pt x="9183" y="1032"/>
                  <a:pt x="9278" y="1033"/>
                  <a:pt x="9455" y="1034"/>
                </a:cubicBezTo>
                <a:cubicBezTo>
                  <a:pt x="10000" y="1039"/>
                  <a:pt x="10043" y="1032"/>
                  <a:pt x="10094" y="949"/>
                </a:cubicBezTo>
                <a:cubicBezTo>
                  <a:pt x="10142" y="871"/>
                  <a:pt x="10141" y="700"/>
                  <a:pt x="10094" y="512"/>
                </a:cubicBezTo>
                <a:cubicBezTo>
                  <a:pt x="10063" y="387"/>
                  <a:pt x="10059" y="371"/>
                  <a:pt x="10086" y="332"/>
                </a:cubicBezTo>
                <a:cubicBezTo>
                  <a:pt x="10094" y="321"/>
                  <a:pt x="10099" y="310"/>
                  <a:pt x="10102" y="303"/>
                </a:cubicBezTo>
                <a:cubicBezTo>
                  <a:pt x="10111" y="282"/>
                  <a:pt x="10102" y="271"/>
                  <a:pt x="10063" y="232"/>
                </a:cubicBezTo>
                <a:lnTo>
                  <a:pt x="10008" y="174"/>
                </a:lnTo>
                <a:close/>
                <a:moveTo>
                  <a:pt x="663" y="183"/>
                </a:moveTo>
                <a:lnTo>
                  <a:pt x="612" y="220"/>
                </a:lnTo>
                <a:lnTo>
                  <a:pt x="585" y="240"/>
                </a:lnTo>
                <a:lnTo>
                  <a:pt x="565" y="260"/>
                </a:lnTo>
                <a:lnTo>
                  <a:pt x="593" y="360"/>
                </a:lnTo>
                <a:cubicBezTo>
                  <a:pt x="609" y="418"/>
                  <a:pt x="636" y="564"/>
                  <a:pt x="655" y="683"/>
                </a:cubicBezTo>
                <a:lnTo>
                  <a:pt x="690" y="900"/>
                </a:lnTo>
                <a:lnTo>
                  <a:pt x="628" y="940"/>
                </a:lnTo>
                <a:cubicBezTo>
                  <a:pt x="624" y="943"/>
                  <a:pt x="617" y="943"/>
                  <a:pt x="612" y="946"/>
                </a:cubicBezTo>
                <a:cubicBezTo>
                  <a:pt x="544" y="982"/>
                  <a:pt x="402" y="1023"/>
                  <a:pt x="328" y="1023"/>
                </a:cubicBezTo>
                <a:cubicBezTo>
                  <a:pt x="251" y="1023"/>
                  <a:pt x="135" y="990"/>
                  <a:pt x="90" y="957"/>
                </a:cubicBezTo>
                <a:cubicBezTo>
                  <a:pt x="33" y="916"/>
                  <a:pt x="31" y="854"/>
                  <a:pt x="82" y="771"/>
                </a:cubicBezTo>
                <a:cubicBezTo>
                  <a:pt x="134" y="687"/>
                  <a:pt x="114" y="697"/>
                  <a:pt x="51" y="786"/>
                </a:cubicBezTo>
                <a:cubicBezTo>
                  <a:pt x="11" y="842"/>
                  <a:pt x="1" y="883"/>
                  <a:pt x="0" y="949"/>
                </a:cubicBezTo>
                <a:cubicBezTo>
                  <a:pt x="-1" y="1048"/>
                  <a:pt x="40" y="1100"/>
                  <a:pt x="137" y="1129"/>
                </a:cubicBezTo>
                <a:cubicBezTo>
                  <a:pt x="146" y="1131"/>
                  <a:pt x="157" y="1132"/>
                  <a:pt x="168" y="1134"/>
                </a:cubicBezTo>
                <a:cubicBezTo>
                  <a:pt x="267" y="1153"/>
                  <a:pt x="453" y="1142"/>
                  <a:pt x="542" y="1109"/>
                </a:cubicBezTo>
                <a:cubicBezTo>
                  <a:pt x="708" y="1046"/>
                  <a:pt x="747" y="964"/>
                  <a:pt x="729" y="720"/>
                </a:cubicBezTo>
                <a:cubicBezTo>
                  <a:pt x="722" y="627"/>
                  <a:pt x="708" y="505"/>
                  <a:pt x="698" y="452"/>
                </a:cubicBezTo>
                <a:cubicBezTo>
                  <a:pt x="682" y="371"/>
                  <a:pt x="685" y="350"/>
                  <a:pt x="710" y="323"/>
                </a:cubicBezTo>
                <a:cubicBezTo>
                  <a:pt x="748" y="280"/>
                  <a:pt x="747" y="260"/>
                  <a:pt x="702" y="217"/>
                </a:cubicBezTo>
                <a:lnTo>
                  <a:pt x="663" y="183"/>
                </a:lnTo>
                <a:close/>
                <a:moveTo>
                  <a:pt x="12012" y="183"/>
                </a:moveTo>
                <a:cubicBezTo>
                  <a:pt x="11999" y="181"/>
                  <a:pt x="11994" y="184"/>
                  <a:pt x="11988" y="192"/>
                </a:cubicBezTo>
                <a:cubicBezTo>
                  <a:pt x="11980" y="202"/>
                  <a:pt x="11957" y="222"/>
                  <a:pt x="11942" y="237"/>
                </a:cubicBezTo>
                <a:cubicBezTo>
                  <a:pt x="11916" y="263"/>
                  <a:pt x="11918" y="268"/>
                  <a:pt x="11973" y="297"/>
                </a:cubicBezTo>
                <a:cubicBezTo>
                  <a:pt x="12005" y="315"/>
                  <a:pt x="12037" y="332"/>
                  <a:pt x="12043" y="332"/>
                </a:cubicBezTo>
                <a:cubicBezTo>
                  <a:pt x="12049" y="331"/>
                  <a:pt x="12074" y="310"/>
                  <a:pt x="12097" y="286"/>
                </a:cubicBezTo>
                <a:lnTo>
                  <a:pt x="12140" y="240"/>
                </a:lnTo>
                <a:lnTo>
                  <a:pt x="12070" y="206"/>
                </a:lnTo>
                <a:cubicBezTo>
                  <a:pt x="12042" y="192"/>
                  <a:pt x="12024" y="185"/>
                  <a:pt x="12012" y="183"/>
                </a:cubicBezTo>
                <a:close/>
                <a:moveTo>
                  <a:pt x="2518" y="209"/>
                </a:moveTo>
                <a:cubicBezTo>
                  <a:pt x="2480" y="214"/>
                  <a:pt x="2446" y="237"/>
                  <a:pt x="2420" y="283"/>
                </a:cubicBezTo>
                <a:cubicBezTo>
                  <a:pt x="2403" y="314"/>
                  <a:pt x="2395" y="340"/>
                  <a:pt x="2397" y="360"/>
                </a:cubicBezTo>
                <a:cubicBezTo>
                  <a:pt x="2397" y="361"/>
                  <a:pt x="2397" y="362"/>
                  <a:pt x="2397" y="363"/>
                </a:cubicBezTo>
                <a:cubicBezTo>
                  <a:pt x="2399" y="383"/>
                  <a:pt x="2413" y="401"/>
                  <a:pt x="2436" y="417"/>
                </a:cubicBezTo>
                <a:cubicBezTo>
                  <a:pt x="2484" y="452"/>
                  <a:pt x="2541" y="442"/>
                  <a:pt x="2604" y="392"/>
                </a:cubicBezTo>
                <a:cubicBezTo>
                  <a:pt x="2675" y="334"/>
                  <a:pt x="2647" y="225"/>
                  <a:pt x="2557" y="209"/>
                </a:cubicBezTo>
                <a:cubicBezTo>
                  <a:pt x="2543" y="206"/>
                  <a:pt x="2530" y="207"/>
                  <a:pt x="2518" y="209"/>
                </a:cubicBezTo>
                <a:close/>
                <a:moveTo>
                  <a:pt x="4583" y="229"/>
                </a:moveTo>
                <a:lnTo>
                  <a:pt x="4533" y="269"/>
                </a:lnTo>
                <a:cubicBezTo>
                  <a:pt x="4480" y="307"/>
                  <a:pt x="4476" y="311"/>
                  <a:pt x="4494" y="400"/>
                </a:cubicBezTo>
                <a:cubicBezTo>
                  <a:pt x="4504" y="451"/>
                  <a:pt x="4525" y="593"/>
                  <a:pt x="4541" y="714"/>
                </a:cubicBezTo>
                <a:cubicBezTo>
                  <a:pt x="4572" y="956"/>
                  <a:pt x="4591" y="1000"/>
                  <a:pt x="4665" y="1020"/>
                </a:cubicBezTo>
                <a:cubicBezTo>
                  <a:pt x="4698" y="1029"/>
                  <a:pt x="4775" y="1034"/>
                  <a:pt x="4852" y="1034"/>
                </a:cubicBezTo>
                <a:cubicBezTo>
                  <a:pt x="4855" y="1034"/>
                  <a:pt x="4859" y="1034"/>
                  <a:pt x="4860" y="1034"/>
                </a:cubicBezTo>
                <a:cubicBezTo>
                  <a:pt x="4936" y="1035"/>
                  <a:pt x="5010" y="1031"/>
                  <a:pt x="5039" y="1023"/>
                </a:cubicBezTo>
                <a:cubicBezTo>
                  <a:pt x="5139" y="995"/>
                  <a:pt x="5178" y="851"/>
                  <a:pt x="5117" y="740"/>
                </a:cubicBezTo>
                <a:cubicBezTo>
                  <a:pt x="5083" y="678"/>
                  <a:pt x="5069" y="679"/>
                  <a:pt x="5024" y="743"/>
                </a:cubicBezTo>
                <a:cubicBezTo>
                  <a:pt x="4995" y="784"/>
                  <a:pt x="4993" y="787"/>
                  <a:pt x="5036" y="820"/>
                </a:cubicBezTo>
                <a:cubicBezTo>
                  <a:pt x="5061" y="840"/>
                  <a:pt x="5069" y="851"/>
                  <a:pt x="5067" y="863"/>
                </a:cubicBezTo>
                <a:cubicBezTo>
                  <a:pt x="5069" y="868"/>
                  <a:pt x="5067" y="873"/>
                  <a:pt x="5063" y="877"/>
                </a:cubicBezTo>
                <a:cubicBezTo>
                  <a:pt x="5062" y="878"/>
                  <a:pt x="5059" y="877"/>
                  <a:pt x="5059" y="877"/>
                </a:cubicBezTo>
                <a:cubicBezTo>
                  <a:pt x="5058" y="878"/>
                  <a:pt x="5056" y="879"/>
                  <a:pt x="5055" y="880"/>
                </a:cubicBezTo>
                <a:cubicBezTo>
                  <a:pt x="5054" y="881"/>
                  <a:pt x="5052" y="882"/>
                  <a:pt x="5051" y="883"/>
                </a:cubicBezTo>
                <a:cubicBezTo>
                  <a:pt x="5003" y="913"/>
                  <a:pt x="4777" y="918"/>
                  <a:pt x="4716" y="889"/>
                </a:cubicBezTo>
                <a:cubicBezTo>
                  <a:pt x="4653" y="858"/>
                  <a:pt x="4634" y="798"/>
                  <a:pt x="4607" y="494"/>
                </a:cubicBezTo>
                <a:lnTo>
                  <a:pt x="4583" y="229"/>
                </a:lnTo>
                <a:close/>
                <a:moveTo>
                  <a:pt x="19646" y="229"/>
                </a:moveTo>
                <a:lnTo>
                  <a:pt x="19604" y="266"/>
                </a:lnTo>
                <a:cubicBezTo>
                  <a:pt x="19562" y="301"/>
                  <a:pt x="19554" y="318"/>
                  <a:pt x="19565" y="374"/>
                </a:cubicBezTo>
                <a:cubicBezTo>
                  <a:pt x="19571" y="411"/>
                  <a:pt x="19595" y="554"/>
                  <a:pt x="19615" y="694"/>
                </a:cubicBezTo>
                <a:cubicBezTo>
                  <a:pt x="19635" y="835"/>
                  <a:pt x="19661" y="963"/>
                  <a:pt x="19674" y="980"/>
                </a:cubicBezTo>
                <a:cubicBezTo>
                  <a:pt x="19688" y="999"/>
                  <a:pt x="19710" y="1013"/>
                  <a:pt x="19744" y="1023"/>
                </a:cubicBezTo>
                <a:cubicBezTo>
                  <a:pt x="19752" y="1025"/>
                  <a:pt x="19762" y="1024"/>
                  <a:pt x="19771" y="1026"/>
                </a:cubicBezTo>
                <a:cubicBezTo>
                  <a:pt x="19781" y="1028"/>
                  <a:pt x="19791" y="1030"/>
                  <a:pt x="19802" y="1031"/>
                </a:cubicBezTo>
                <a:cubicBezTo>
                  <a:pt x="19821" y="1034"/>
                  <a:pt x="19840" y="1034"/>
                  <a:pt x="19861" y="1034"/>
                </a:cubicBezTo>
                <a:cubicBezTo>
                  <a:pt x="19869" y="1035"/>
                  <a:pt x="19876" y="1037"/>
                  <a:pt x="19884" y="1037"/>
                </a:cubicBezTo>
                <a:cubicBezTo>
                  <a:pt x="19893" y="1037"/>
                  <a:pt x="19892" y="1034"/>
                  <a:pt x="19900" y="1034"/>
                </a:cubicBezTo>
                <a:cubicBezTo>
                  <a:pt x="19967" y="1033"/>
                  <a:pt x="19998" y="1027"/>
                  <a:pt x="20056" y="989"/>
                </a:cubicBezTo>
                <a:lnTo>
                  <a:pt x="20130" y="940"/>
                </a:lnTo>
                <a:lnTo>
                  <a:pt x="20270" y="1009"/>
                </a:lnTo>
                <a:cubicBezTo>
                  <a:pt x="20340" y="1043"/>
                  <a:pt x="20399" y="1069"/>
                  <a:pt x="20422" y="1074"/>
                </a:cubicBezTo>
                <a:cubicBezTo>
                  <a:pt x="20433" y="1075"/>
                  <a:pt x="20445" y="1074"/>
                  <a:pt x="20453" y="1071"/>
                </a:cubicBezTo>
                <a:cubicBezTo>
                  <a:pt x="20462" y="1066"/>
                  <a:pt x="20468" y="1059"/>
                  <a:pt x="20473" y="1049"/>
                </a:cubicBezTo>
                <a:cubicBezTo>
                  <a:pt x="20499" y="986"/>
                  <a:pt x="20517" y="979"/>
                  <a:pt x="20597" y="1009"/>
                </a:cubicBezTo>
                <a:cubicBezTo>
                  <a:pt x="20639" y="1024"/>
                  <a:pt x="20729" y="1034"/>
                  <a:pt x="20823" y="1037"/>
                </a:cubicBezTo>
                <a:cubicBezTo>
                  <a:pt x="20895" y="1039"/>
                  <a:pt x="20969" y="1038"/>
                  <a:pt x="21034" y="1034"/>
                </a:cubicBezTo>
                <a:cubicBezTo>
                  <a:pt x="21084" y="1030"/>
                  <a:pt x="21125" y="1023"/>
                  <a:pt x="21155" y="1014"/>
                </a:cubicBezTo>
                <a:cubicBezTo>
                  <a:pt x="21256" y="985"/>
                  <a:pt x="21299" y="918"/>
                  <a:pt x="21283" y="820"/>
                </a:cubicBezTo>
                <a:cubicBezTo>
                  <a:pt x="21268" y="726"/>
                  <a:pt x="21197" y="652"/>
                  <a:pt x="21057" y="589"/>
                </a:cubicBezTo>
                <a:cubicBezTo>
                  <a:pt x="20995" y="561"/>
                  <a:pt x="20944" y="532"/>
                  <a:pt x="20944" y="526"/>
                </a:cubicBezTo>
                <a:cubicBezTo>
                  <a:pt x="20944" y="509"/>
                  <a:pt x="21135" y="441"/>
                  <a:pt x="21311" y="394"/>
                </a:cubicBezTo>
                <a:cubicBezTo>
                  <a:pt x="21446" y="359"/>
                  <a:pt x="21463" y="352"/>
                  <a:pt x="21502" y="294"/>
                </a:cubicBezTo>
                <a:cubicBezTo>
                  <a:pt x="21524" y="260"/>
                  <a:pt x="21538" y="232"/>
                  <a:pt x="21533" y="232"/>
                </a:cubicBezTo>
                <a:cubicBezTo>
                  <a:pt x="21505" y="232"/>
                  <a:pt x="21261" y="305"/>
                  <a:pt x="21127" y="354"/>
                </a:cubicBezTo>
                <a:cubicBezTo>
                  <a:pt x="20915" y="433"/>
                  <a:pt x="20857" y="470"/>
                  <a:pt x="20851" y="534"/>
                </a:cubicBezTo>
                <a:cubicBezTo>
                  <a:pt x="20851" y="541"/>
                  <a:pt x="20850" y="546"/>
                  <a:pt x="20851" y="554"/>
                </a:cubicBezTo>
                <a:lnTo>
                  <a:pt x="20855" y="594"/>
                </a:lnTo>
                <a:cubicBezTo>
                  <a:pt x="20867" y="629"/>
                  <a:pt x="20905" y="648"/>
                  <a:pt x="20999" y="683"/>
                </a:cubicBezTo>
                <a:cubicBezTo>
                  <a:pt x="21044" y="700"/>
                  <a:pt x="21120" y="742"/>
                  <a:pt x="21170" y="777"/>
                </a:cubicBezTo>
                <a:lnTo>
                  <a:pt x="21264" y="840"/>
                </a:lnTo>
                <a:lnTo>
                  <a:pt x="21217" y="869"/>
                </a:lnTo>
                <a:cubicBezTo>
                  <a:pt x="21215" y="870"/>
                  <a:pt x="21215" y="870"/>
                  <a:pt x="21213" y="871"/>
                </a:cubicBezTo>
                <a:lnTo>
                  <a:pt x="21209" y="874"/>
                </a:lnTo>
                <a:cubicBezTo>
                  <a:pt x="21158" y="907"/>
                  <a:pt x="21142" y="909"/>
                  <a:pt x="20905" y="909"/>
                </a:cubicBezTo>
                <a:cubicBezTo>
                  <a:pt x="20771" y="909"/>
                  <a:pt x="20698" y="906"/>
                  <a:pt x="20640" y="894"/>
                </a:cubicBezTo>
                <a:lnTo>
                  <a:pt x="20617" y="894"/>
                </a:lnTo>
                <a:lnTo>
                  <a:pt x="20593" y="880"/>
                </a:lnTo>
                <a:cubicBezTo>
                  <a:pt x="20550" y="864"/>
                  <a:pt x="20511" y="840"/>
                  <a:pt x="20453" y="797"/>
                </a:cubicBezTo>
                <a:cubicBezTo>
                  <a:pt x="20344" y="715"/>
                  <a:pt x="20291" y="707"/>
                  <a:pt x="20227" y="763"/>
                </a:cubicBezTo>
                <a:cubicBezTo>
                  <a:pt x="20134" y="846"/>
                  <a:pt x="20096" y="877"/>
                  <a:pt x="20056" y="891"/>
                </a:cubicBezTo>
                <a:lnTo>
                  <a:pt x="20048" y="894"/>
                </a:lnTo>
                <a:lnTo>
                  <a:pt x="20040" y="894"/>
                </a:lnTo>
                <a:cubicBezTo>
                  <a:pt x="20018" y="900"/>
                  <a:pt x="19995" y="904"/>
                  <a:pt x="19958" y="906"/>
                </a:cubicBezTo>
                <a:cubicBezTo>
                  <a:pt x="19837" y="913"/>
                  <a:pt x="19761" y="891"/>
                  <a:pt x="19732" y="834"/>
                </a:cubicBezTo>
                <a:cubicBezTo>
                  <a:pt x="19723" y="817"/>
                  <a:pt x="19705" y="703"/>
                  <a:pt x="19693" y="583"/>
                </a:cubicBezTo>
                <a:cubicBezTo>
                  <a:pt x="19681" y="463"/>
                  <a:pt x="19668" y="333"/>
                  <a:pt x="19662" y="294"/>
                </a:cubicBezTo>
                <a:lnTo>
                  <a:pt x="19650" y="232"/>
                </a:lnTo>
                <a:cubicBezTo>
                  <a:pt x="19649" y="230"/>
                  <a:pt x="19648" y="229"/>
                  <a:pt x="19646" y="229"/>
                </a:cubicBezTo>
                <a:close/>
                <a:moveTo>
                  <a:pt x="3874" y="234"/>
                </a:moveTo>
                <a:cubicBezTo>
                  <a:pt x="3859" y="236"/>
                  <a:pt x="3846" y="241"/>
                  <a:pt x="3831" y="246"/>
                </a:cubicBezTo>
                <a:cubicBezTo>
                  <a:pt x="3753" y="284"/>
                  <a:pt x="3706" y="400"/>
                  <a:pt x="3773" y="449"/>
                </a:cubicBezTo>
                <a:cubicBezTo>
                  <a:pt x="3791" y="462"/>
                  <a:pt x="3804" y="471"/>
                  <a:pt x="3820" y="472"/>
                </a:cubicBezTo>
                <a:cubicBezTo>
                  <a:pt x="3837" y="472"/>
                  <a:pt x="3858" y="465"/>
                  <a:pt x="3886" y="454"/>
                </a:cubicBezTo>
                <a:cubicBezTo>
                  <a:pt x="3950" y="429"/>
                  <a:pt x="3975" y="398"/>
                  <a:pt x="3975" y="340"/>
                </a:cubicBezTo>
                <a:cubicBezTo>
                  <a:pt x="3976" y="295"/>
                  <a:pt x="3934" y="248"/>
                  <a:pt x="3894" y="237"/>
                </a:cubicBezTo>
                <a:cubicBezTo>
                  <a:pt x="3886" y="237"/>
                  <a:pt x="3884" y="234"/>
                  <a:pt x="3874" y="234"/>
                </a:cubicBezTo>
                <a:close/>
                <a:moveTo>
                  <a:pt x="17667" y="234"/>
                </a:moveTo>
                <a:cubicBezTo>
                  <a:pt x="17652" y="235"/>
                  <a:pt x="17637" y="238"/>
                  <a:pt x="17624" y="243"/>
                </a:cubicBezTo>
                <a:cubicBezTo>
                  <a:pt x="17543" y="280"/>
                  <a:pt x="17497" y="402"/>
                  <a:pt x="17565" y="452"/>
                </a:cubicBezTo>
                <a:cubicBezTo>
                  <a:pt x="17583" y="465"/>
                  <a:pt x="17606" y="469"/>
                  <a:pt x="17628" y="469"/>
                </a:cubicBezTo>
                <a:cubicBezTo>
                  <a:pt x="17629" y="469"/>
                  <a:pt x="17631" y="469"/>
                  <a:pt x="17632" y="469"/>
                </a:cubicBezTo>
                <a:cubicBezTo>
                  <a:pt x="17642" y="468"/>
                  <a:pt x="17653" y="469"/>
                  <a:pt x="17663" y="466"/>
                </a:cubicBezTo>
                <a:cubicBezTo>
                  <a:pt x="17719" y="451"/>
                  <a:pt x="17768" y="401"/>
                  <a:pt x="17768" y="343"/>
                </a:cubicBezTo>
                <a:cubicBezTo>
                  <a:pt x="17768" y="296"/>
                  <a:pt x="17726" y="248"/>
                  <a:pt x="17686" y="237"/>
                </a:cubicBezTo>
                <a:cubicBezTo>
                  <a:pt x="17679" y="237"/>
                  <a:pt x="17674" y="234"/>
                  <a:pt x="17667" y="234"/>
                </a:cubicBezTo>
                <a:close/>
                <a:moveTo>
                  <a:pt x="1049" y="246"/>
                </a:moveTo>
                <a:cubicBezTo>
                  <a:pt x="1042" y="246"/>
                  <a:pt x="1014" y="262"/>
                  <a:pt x="990" y="280"/>
                </a:cubicBezTo>
                <a:cubicBezTo>
                  <a:pt x="961" y="303"/>
                  <a:pt x="952" y="323"/>
                  <a:pt x="959" y="346"/>
                </a:cubicBezTo>
                <a:cubicBezTo>
                  <a:pt x="965" y="364"/>
                  <a:pt x="989" y="504"/>
                  <a:pt x="1010" y="657"/>
                </a:cubicBezTo>
                <a:cubicBezTo>
                  <a:pt x="1031" y="810"/>
                  <a:pt x="1056" y="952"/>
                  <a:pt x="1068" y="971"/>
                </a:cubicBezTo>
                <a:cubicBezTo>
                  <a:pt x="1093" y="1012"/>
                  <a:pt x="1171" y="1036"/>
                  <a:pt x="1282" y="1037"/>
                </a:cubicBezTo>
                <a:cubicBezTo>
                  <a:pt x="1296" y="1037"/>
                  <a:pt x="1303" y="1035"/>
                  <a:pt x="1314" y="1034"/>
                </a:cubicBezTo>
                <a:cubicBezTo>
                  <a:pt x="1366" y="1032"/>
                  <a:pt x="1395" y="1022"/>
                  <a:pt x="1450" y="986"/>
                </a:cubicBezTo>
                <a:lnTo>
                  <a:pt x="1528" y="937"/>
                </a:lnTo>
                <a:lnTo>
                  <a:pt x="1664" y="1009"/>
                </a:lnTo>
                <a:cubicBezTo>
                  <a:pt x="1719" y="1037"/>
                  <a:pt x="1765" y="1054"/>
                  <a:pt x="1797" y="1066"/>
                </a:cubicBezTo>
                <a:cubicBezTo>
                  <a:pt x="1815" y="1070"/>
                  <a:pt x="1831" y="1072"/>
                  <a:pt x="1844" y="1071"/>
                </a:cubicBezTo>
                <a:cubicBezTo>
                  <a:pt x="1858" y="1064"/>
                  <a:pt x="1874" y="1050"/>
                  <a:pt x="1887" y="1029"/>
                </a:cubicBezTo>
                <a:lnTo>
                  <a:pt x="1914" y="980"/>
                </a:lnTo>
                <a:lnTo>
                  <a:pt x="1992" y="1009"/>
                </a:lnTo>
                <a:cubicBezTo>
                  <a:pt x="2025" y="1021"/>
                  <a:pt x="2054" y="1029"/>
                  <a:pt x="2085" y="1034"/>
                </a:cubicBezTo>
                <a:cubicBezTo>
                  <a:pt x="2112" y="1036"/>
                  <a:pt x="2143" y="1036"/>
                  <a:pt x="2183" y="1034"/>
                </a:cubicBezTo>
                <a:cubicBezTo>
                  <a:pt x="2201" y="1034"/>
                  <a:pt x="2211" y="1030"/>
                  <a:pt x="2226" y="1029"/>
                </a:cubicBezTo>
                <a:cubicBezTo>
                  <a:pt x="2296" y="1016"/>
                  <a:pt x="2374" y="992"/>
                  <a:pt x="2483" y="946"/>
                </a:cubicBezTo>
                <a:cubicBezTo>
                  <a:pt x="2501" y="938"/>
                  <a:pt x="2516" y="931"/>
                  <a:pt x="2530" y="929"/>
                </a:cubicBezTo>
                <a:lnTo>
                  <a:pt x="2549" y="920"/>
                </a:lnTo>
                <a:lnTo>
                  <a:pt x="2561" y="929"/>
                </a:lnTo>
                <a:cubicBezTo>
                  <a:pt x="2588" y="934"/>
                  <a:pt x="2623" y="953"/>
                  <a:pt x="2689" y="989"/>
                </a:cubicBezTo>
                <a:cubicBezTo>
                  <a:pt x="2764" y="1028"/>
                  <a:pt x="2800" y="1037"/>
                  <a:pt x="2873" y="1037"/>
                </a:cubicBezTo>
                <a:cubicBezTo>
                  <a:pt x="2877" y="1037"/>
                  <a:pt x="2880" y="1037"/>
                  <a:pt x="2884" y="1037"/>
                </a:cubicBezTo>
                <a:cubicBezTo>
                  <a:pt x="2905" y="1037"/>
                  <a:pt x="2925" y="1036"/>
                  <a:pt x="2943" y="1034"/>
                </a:cubicBezTo>
                <a:cubicBezTo>
                  <a:pt x="2945" y="1034"/>
                  <a:pt x="2948" y="1034"/>
                  <a:pt x="2950" y="1034"/>
                </a:cubicBezTo>
                <a:cubicBezTo>
                  <a:pt x="3014" y="1027"/>
                  <a:pt x="3057" y="1008"/>
                  <a:pt x="3087" y="977"/>
                </a:cubicBezTo>
                <a:cubicBezTo>
                  <a:pt x="3111" y="952"/>
                  <a:pt x="3113" y="953"/>
                  <a:pt x="3177" y="994"/>
                </a:cubicBezTo>
                <a:cubicBezTo>
                  <a:pt x="3216" y="1019"/>
                  <a:pt x="3262" y="1031"/>
                  <a:pt x="3309" y="1034"/>
                </a:cubicBezTo>
                <a:cubicBezTo>
                  <a:pt x="3321" y="1034"/>
                  <a:pt x="3329" y="1035"/>
                  <a:pt x="3344" y="1034"/>
                </a:cubicBezTo>
                <a:cubicBezTo>
                  <a:pt x="3370" y="1033"/>
                  <a:pt x="3385" y="1028"/>
                  <a:pt x="3403" y="1026"/>
                </a:cubicBezTo>
                <a:cubicBezTo>
                  <a:pt x="3442" y="1017"/>
                  <a:pt x="3481" y="1005"/>
                  <a:pt x="3512" y="980"/>
                </a:cubicBezTo>
                <a:lnTo>
                  <a:pt x="3551" y="949"/>
                </a:lnTo>
                <a:lnTo>
                  <a:pt x="3558" y="954"/>
                </a:lnTo>
                <a:lnTo>
                  <a:pt x="3562" y="951"/>
                </a:lnTo>
                <a:lnTo>
                  <a:pt x="3597" y="980"/>
                </a:lnTo>
                <a:lnTo>
                  <a:pt x="3617" y="991"/>
                </a:lnTo>
                <a:cubicBezTo>
                  <a:pt x="3657" y="1017"/>
                  <a:pt x="3697" y="1030"/>
                  <a:pt x="3738" y="1034"/>
                </a:cubicBezTo>
                <a:cubicBezTo>
                  <a:pt x="3750" y="1034"/>
                  <a:pt x="3761" y="1035"/>
                  <a:pt x="3777" y="1034"/>
                </a:cubicBezTo>
                <a:cubicBezTo>
                  <a:pt x="3803" y="1033"/>
                  <a:pt x="3824" y="1026"/>
                  <a:pt x="3843" y="1023"/>
                </a:cubicBezTo>
                <a:cubicBezTo>
                  <a:pt x="3865" y="1015"/>
                  <a:pt x="3884" y="1008"/>
                  <a:pt x="3905" y="994"/>
                </a:cubicBezTo>
                <a:cubicBezTo>
                  <a:pt x="3970" y="953"/>
                  <a:pt x="3974" y="950"/>
                  <a:pt x="4030" y="971"/>
                </a:cubicBezTo>
                <a:cubicBezTo>
                  <a:pt x="4136" y="1012"/>
                  <a:pt x="4232" y="999"/>
                  <a:pt x="4276" y="937"/>
                </a:cubicBezTo>
                <a:cubicBezTo>
                  <a:pt x="4310" y="888"/>
                  <a:pt x="4312" y="767"/>
                  <a:pt x="4279" y="734"/>
                </a:cubicBezTo>
                <a:cubicBezTo>
                  <a:pt x="4257" y="712"/>
                  <a:pt x="4252" y="715"/>
                  <a:pt x="4221" y="754"/>
                </a:cubicBezTo>
                <a:cubicBezTo>
                  <a:pt x="4194" y="788"/>
                  <a:pt x="4189" y="803"/>
                  <a:pt x="4205" y="826"/>
                </a:cubicBezTo>
                <a:cubicBezTo>
                  <a:pt x="4208" y="830"/>
                  <a:pt x="4211" y="833"/>
                  <a:pt x="4213" y="837"/>
                </a:cubicBezTo>
                <a:cubicBezTo>
                  <a:pt x="4217" y="840"/>
                  <a:pt x="4218" y="842"/>
                  <a:pt x="4217" y="846"/>
                </a:cubicBezTo>
                <a:cubicBezTo>
                  <a:pt x="4220" y="855"/>
                  <a:pt x="4221" y="864"/>
                  <a:pt x="4217" y="869"/>
                </a:cubicBezTo>
                <a:cubicBezTo>
                  <a:pt x="4195" y="895"/>
                  <a:pt x="4144" y="881"/>
                  <a:pt x="4081" y="831"/>
                </a:cubicBezTo>
                <a:lnTo>
                  <a:pt x="4014" y="783"/>
                </a:lnTo>
                <a:cubicBezTo>
                  <a:pt x="4012" y="784"/>
                  <a:pt x="4009" y="787"/>
                  <a:pt x="4007" y="789"/>
                </a:cubicBezTo>
                <a:lnTo>
                  <a:pt x="3972" y="826"/>
                </a:lnTo>
                <a:cubicBezTo>
                  <a:pt x="3876" y="921"/>
                  <a:pt x="3722" y="940"/>
                  <a:pt x="3636" y="866"/>
                </a:cubicBezTo>
                <a:cubicBezTo>
                  <a:pt x="3631" y="861"/>
                  <a:pt x="3633" y="861"/>
                  <a:pt x="3629" y="857"/>
                </a:cubicBezTo>
                <a:cubicBezTo>
                  <a:pt x="3627" y="856"/>
                  <a:pt x="3622" y="856"/>
                  <a:pt x="3621" y="854"/>
                </a:cubicBezTo>
                <a:cubicBezTo>
                  <a:pt x="3592" y="831"/>
                  <a:pt x="3581" y="827"/>
                  <a:pt x="3566" y="846"/>
                </a:cubicBezTo>
                <a:cubicBezTo>
                  <a:pt x="3538" y="883"/>
                  <a:pt x="3433" y="909"/>
                  <a:pt x="3321" y="909"/>
                </a:cubicBezTo>
                <a:cubicBezTo>
                  <a:pt x="3243" y="909"/>
                  <a:pt x="3223" y="906"/>
                  <a:pt x="3200" y="880"/>
                </a:cubicBezTo>
                <a:cubicBezTo>
                  <a:pt x="3198" y="878"/>
                  <a:pt x="3194" y="874"/>
                  <a:pt x="3192" y="871"/>
                </a:cubicBezTo>
                <a:cubicBezTo>
                  <a:pt x="3191" y="870"/>
                  <a:pt x="3189" y="870"/>
                  <a:pt x="3188" y="869"/>
                </a:cubicBezTo>
                <a:lnTo>
                  <a:pt x="3157" y="829"/>
                </a:lnTo>
                <a:lnTo>
                  <a:pt x="3091" y="871"/>
                </a:lnTo>
                <a:cubicBezTo>
                  <a:pt x="3026" y="913"/>
                  <a:pt x="3020" y="912"/>
                  <a:pt x="2873" y="906"/>
                </a:cubicBezTo>
                <a:cubicBezTo>
                  <a:pt x="2754" y="901"/>
                  <a:pt x="2712" y="894"/>
                  <a:pt x="2682" y="871"/>
                </a:cubicBezTo>
                <a:lnTo>
                  <a:pt x="2643" y="843"/>
                </a:lnTo>
                <a:lnTo>
                  <a:pt x="2693" y="820"/>
                </a:lnTo>
                <a:cubicBezTo>
                  <a:pt x="2742" y="797"/>
                  <a:pt x="2758" y="750"/>
                  <a:pt x="2728" y="717"/>
                </a:cubicBezTo>
                <a:cubicBezTo>
                  <a:pt x="2657" y="639"/>
                  <a:pt x="2411" y="663"/>
                  <a:pt x="2346" y="754"/>
                </a:cubicBezTo>
                <a:cubicBezTo>
                  <a:pt x="2312" y="802"/>
                  <a:pt x="2314" y="808"/>
                  <a:pt x="2378" y="831"/>
                </a:cubicBezTo>
                <a:cubicBezTo>
                  <a:pt x="2481" y="870"/>
                  <a:pt x="2382" y="908"/>
                  <a:pt x="2179" y="909"/>
                </a:cubicBezTo>
                <a:lnTo>
                  <a:pt x="2027" y="909"/>
                </a:lnTo>
                <a:lnTo>
                  <a:pt x="1894" y="817"/>
                </a:lnTo>
                <a:cubicBezTo>
                  <a:pt x="1812" y="761"/>
                  <a:pt x="1745" y="726"/>
                  <a:pt x="1719" y="726"/>
                </a:cubicBezTo>
                <a:cubicBezTo>
                  <a:pt x="1691" y="726"/>
                  <a:pt x="1636" y="757"/>
                  <a:pt x="1559" y="817"/>
                </a:cubicBezTo>
                <a:cubicBezTo>
                  <a:pt x="1443" y="909"/>
                  <a:pt x="1443" y="909"/>
                  <a:pt x="1337" y="909"/>
                </a:cubicBezTo>
                <a:cubicBezTo>
                  <a:pt x="1212" y="909"/>
                  <a:pt x="1154" y="885"/>
                  <a:pt x="1127" y="820"/>
                </a:cubicBezTo>
                <a:cubicBezTo>
                  <a:pt x="1116" y="795"/>
                  <a:pt x="1097" y="657"/>
                  <a:pt x="1084" y="512"/>
                </a:cubicBezTo>
                <a:cubicBezTo>
                  <a:pt x="1071" y="366"/>
                  <a:pt x="1056" y="246"/>
                  <a:pt x="1049" y="246"/>
                </a:cubicBezTo>
                <a:close/>
                <a:moveTo>
                  <a:pt x="10422" y="249"/>
                </a:moveTo>
                <a:lnTo>
                  <a:pt x="10363" y="297"/>
                </a:lnTo>
                <a:lnTo>
                  <a:pt x="10328" y="326"/>
                </a:lnTo>
                <a:cubicBezTo>
                  <a:pt x="10316" y="346"/>
                  <a:pt x="10315" y="379"/>
                  <a:pt x="10316" y="423"/>
                </a:cubicBezTo>
                <a:lnTo>
                  <a:pt x="10340" y="589"/>
                </a:lnTo>
                <a:cubicBezTo>
                  <a:pt x="10358" y="722"/>
                  <a:pt x="10370" y="884"/>
                  <a:pt x="10371" y="946"/>
                </a:cubicBezTo>
                <a:lnTo>
                  <a:pt x="10371" y="980"/>
                </a:lnTo>
                <a:cubicBezTo>
                  <a:pt x="10372" y="1019"/>
                  <a:pt x="10374" y="1044"/>
                  <a:pt x="10383" y="1043"/>
                </a:cubicBezTo>
                <a:lnTo>
                  <a:pt x="10414" y="994"/>
                </a:lnTo>
                <a:cubicBezTo>
                  <a:pt x="10460" y="920"/>
                  <a:pt x="10461" y="833"/>
                  <a:pt x="10437" y="492"/>
                </a:cubicBezTo>
                <a:lnTo>
                  <a:pt x="10433" y="392"/>
                </a:lnTo>
                <a:cubicBezTo>
                  <a:pt x="10432" y="373"/>
                  <a:pt x="10426" y="333"/>
                  <a:pt x="10425" y="323"/>
                </a:cubicBezTo>
                <a:lnTo>
                  <a:pt x="10425" y="317"/>
                </a:lnTo>
                <a:lnTo>
                  <a:pt x="10422" y="249"/>
                </a:lnTo>
                <a:close/>
                <a:moveTo>
                  <a:pt x="13154" y="263"/>
                </a:moveTo>
                <a:lnTo>
                  <a:pt x="13111" y="306"/>
                </a:lnTo>
                <a:lnTo>
                  <a:pt x="13076" y="343"/>
                </a:lnTo>
                <a:cubicBezTo>
                  <a:pt x="13074" y="347"/>
                  <a:pt x="13071" y="351"/>
                  <a:pt x="13072" y="354"/>
                </a:cubicBezTo>
                <a:lnTo>
                  <a:pt x="13118" y="383"/>
                </a:lnTo>
                <a:cubicBezTo>
                  <a:pt x="13188" y="425"/>
                  <a:pt x="13208" y="423"/>
                  <a:pt x="13247" y="374"/>
                </a:cubicBezTo>
                <a:cubicBezTo>
                  <a:pt x="13290" y="322"/>
                  <a:pt x="13288" y="325"/>
                  <a:pt x="13216" y="292"/>
                </a:cubicBezTo>
                <a:lnTo>
                  <a:pt x="13154" y="263"/>
                </a:lnTo>
                <a:close/>
                <a:moveTo>
                  <a:pt x="1925" y="280"/>
                </a:moveTo>
                <a:cubicBezTo>
                  <a:pt x="1922" y="277"/>
                  <a:pt x="1836" y="303"/>
                  <a:pt x="1735" y="337"/>
                </a:cubicBezTo>
                <a:cubicBezTo>
                  <a:pt x="1585" y="388"/>
                  <a:pt x="1520" y="423"/>
                  <a:pt x="1512" y="457"/>
                </a:cubicBezTo>
                <a:cubicBezTo>
                  <a:pt x="1516" y="462"/>
                  <a:pt x="1535" y="464"/>
                  <a:pt x="1563" y="457"/>
                </a:cubicBezTo>
                <a:cubicBezTo>
                  <a:pt x="1593" y="447"/>
                  <a:pt x="1641" y="429"/>
                  <a:pt x="1723" y="400"/>
                </a:cubicBezTo>
                <a:cubicBezTo>
                  <a:pt x="1881" y="345"/>
                  <a:pt x="1954" y="301"/>
                  <a:pt x="1925" y="280"/>
                </a:cubicBezTo>
                <a:close/>
                <a:moveTo>
                  <a:pt x="20523" y="280"/>
                </a:moveTo>
                <a:cubicBezTo>
                  <a:pt x="20515" y="273"/>
                  <a:pt x="20473" y="287"/>
                  <a:pt x="20348" y="332"/>
                </a:cubicBezTo>
                <a:cubicBezTo>
                  <a:pt x="20184" y="390"/>
                  <a:pt x="20118" y="428"/>
                  <a:pt x="20118" y="463"/>
                </a:cubicBezTo>
                <a:cubicBezTo>
                  <a:pt x="20118" y="468"/>
                  <a:pt x="20205" y="438"/>
                  <a:pt x="20313" y="397"/>
                </a:cubicBezTo>
                <a:cubicBezTo>
                  <a:pt x="20438" y="350"/>
                  <a:pt x="20514" y="313"/>
                  <a:pt x="20523" y="294"/>
                </a:cubicBezTo>
                <a:cubicBezTo>
                  <a:pt x="20526" y="288"/>
                  <a:pt x="20526" y="282"/>
                  <a:pt x="20523" y="280"/>
                </a:cubicBezTo>
                <a:close/>
                <a:moveTo>
                  <a:pt x="9287" y="369"/>
                </a:moveTo>
                <a:cubicBezTo>
                  <a:pt x="9268" y="368"/>
                  <a:pt x="9255" y="380"/>
                  <a:pt x="9233" y="403"/>
                </a:cubicBezTo>
                <a:lnTo>
                  <a:pt x="9190" y="446"/>
                </a:lnTo>
                <a:lnTo>
                  <a:pt x="9245" y="480"/>
                </a:lnTo>
                <a:cubicBezTo>
                  <a:pt x="9275" y="498"/>
                  <a:pt x="9305" y="514"/>
                  <a:pt x="9311" y="514"/>
                </a:cubicBezTo>
                <a:cubicBezTo>
                  <a:pt x="9317" y="515"/>
                  <a:pt x="9345" y="493"/>
                  <a:pt x="9369" y="469"/>
                </a:cubicBezTo>
                <a:cubicBezTo>
                  <a:pt x="9391" y="447"/>
                  <a:pt x="9399" y="437"/>
                  <a:pt x="9400" y="429"/>
                </a:cubicBezTo>
                <a:cubicBezTo>
                  <a:pt x="9402" y="420"/>
                  <a:pt x="9395" y="416"/>
                  <a:pt x="9377" y="406"/>
                </a:cubicBezTo>
                <a:cubicBezTo>
                  <a:pt x="9333" y="382"/>
                  <a:pt x="9307" y="369"/>
                  <a:pt x="9287" y="369"/>
                </a:cubicBezTo>
                <a:close/>
                <a:moveTo>
                  <a:pt x="14136" y="386"/>
                </a:moveTo>
                <a:lnTo>
                  <a:pt x="14101" y="423"/>
                </a:lnTo>
                <a:lnTo>
                  <a:pt x="14062" y="460"/>
                </a:lnTo>
                <a:lnTo>
                  <a:pt x="14019" y="429"/>
                </a:lnTo>
                <a:lnTo>
                  <a:pt x="14003" y="417"/>
                </a:lnTo>
                <a:cubicBezTo>
                  <a:pt x="13988" y="411"/>
                  <a:pt x="13974" y="410"/>
                  <a:pt x="13964" y="414"/>
                </a:cubicBezTo>
                <a:lnTo>
                  <a:pt x="13933" y="443"/>
                </a:lnTo>
                <a:lnTo>
                  <a:pt x="13902" y="477"/>
                </a:lnTo>
                <a:cubicBezTo>
                  <a:pt x="13901" y="483"/>
                  <a:pt x="13902" y="489"/>
                  <a:pt x="13906" y="494"/>
                </a:cubicBezTo>
                <a:lnTo>
                  <a:pt x="13945" y="520"/>
                </a:lnTo>
                <a:lnTo>
                  <a:pt x="13999" y="554"/>
                </a:lnTo>
                <a:lnTo>
                  <a:pt x="14038" y="520"/>
                </a:lnTo>
                <a:lnTo>
                  <a:pt x="14077" y="483"/>
                </a:lnTo>
                <a:lnTo>
                  <a:pt x="14124" y="512"/>
                </a:lnTo>
                <a:lnTo>
                  <a:pt x="14171" y="540"/>
                </a:lnTo>
                <a:cubicBezTo>
                  <a:pt x="14171" y="540"/>
                  <a:pt x="14174" y="537"/>
                  <a:pt x="14175" y="537"/>
                </a:cubicBezTo>
                <a:lnTo>
                  <a:pt x="14210" y="494"/>
                </a:lnTo>
                <a:lnTo>
                  <a:pt x="14245" y="452"/>
                </a:lnTo>
                <a:lnTo>
                  <a:pt x="14190" y="420"/>
                </a:lnTo>
                <a:lnTo>
                  <a:pt x="14136" y="386"/>
                </a:lnTo>
                <a:close/>
                <a:moveTo>
                  <a:pt x="12097" y="420"/>
                </a:moveTo>
                <a:cubicBezTo>
                  <a:pt x="12095" y="418"/>
                  <a:pt x="12086" y="422"/>
                  <a:pt x="12082" y="423"/>
                </a:cubicBezTo>
                <a:lnTo>
                  <a:pt x="12051" y="452"/>
                </a:lnTo>
                <a:cubicBezTo>
                  <a:pt x="12015" y="483"/>
                  <a:pt x="12007" y="504"/>
                  <a:pt x="12016" y="543"/>
                </a:cubicBezTo>
                <a:cubicBezTo>
                  <a:pt x="12073" y="806"/>
                  <a:pt x="12070" y="842"/>
                  <a:pt x="11984" y="886"/>
                </a:cubicBezTo>
                <a:cubicBezTo>
                  <a:pt x="11917" y="920"/>
                  <a:pt x="11711" y="917"/>
                  <a:pt x="11661" y="880"/>
                </a:cubicBezTo>
                <a:lnTo>
                  <a:pt x="11622" y="851"/>
                </a:lnTo>
                <a:lnTo>
                  <a:pt x="11602" y="889"/>
                </a:lnTo>
                <a:cubicBezTo>
                  <a:pt x="11574" y="944"/>
                  <a:pt x="11579" y="1005"/>
                  <a:pt x="11614" y="1014"/>
                </a:cubicBezTo>
                <a:cubicBezTo>
                  <a:pt x="11661" y="1027"/>
                  <a:pt x="11866" y="1023"/>
                  <a:pt x="11918" y="1009"/>
                </a:cubicBezTo>
                <a:cubicBezTo>
                  <a:pt x="11944" y="1001"/>
                  <a:pt x="11994" y="972"/>
                  <a:pt x="12031" y="943"/>
                </a:cubicBezTo>
                <a:lnTo>
                  <a:pt x="12097" y="891"/>
                </a:lnTo>
                <a:lnTo>
                  <a:pt x="12140" y="949"/>
                </a:lnTo>
                <a:cubicBezTo>
                  <a:pt x="12163" y="981"/>
                  <a:pt x="12196" y="1012"/>
                  <a:pt x="12214" y="1020"/>
                </a:cubicBezTo>
                <a:cubicBezTo>
                  <a:pt x="12233" y="1028"/>
                  <a:pt x="12298" y="1037"/>
                  <a:pt x="12359" y="1037"/>
                </a:cubicBezTo>
                <a:cubicBezTo>
                  <a:pt x="12453" y="1038"/>
                  <a:pt x="12478" y="1030"/>
                  <a:pt x="12534" y="994"/>
                </a:cubicBezTo>
                <a:lnTo>
                  <a:pt x="12596" y="954"/>
                </a:lnTo>
                <a:lnTo>
                  <a:pt x="12647" y="994"/>
                </a:lnTo>
                <a:cubicBezTo>
                  <a:pt x="12674" y="1017"/>
                  <a:pt x="12707" y="1030"/>
                  <a:pt x="12748" y="1034"/>
                </a:cubicBezTo>
                <a:cubicBezTo>
                  <a:pt x="12756" y="1035"/>
                  <a:pt x="12764" y="1037"/>
                  <a:pt x="12772" y="1037"/>
                </a:cubicBezTo>
                <a:cubicBezTo>
                  <a:pt x="12821" y="1038"/>
                  <a:pt x="12880" y="1027"/>
                  <a:pt x="12963" y="1006"/>
                </a:cubicBezTo>
                <a:lnTo>
                  <a:pt x="13083" y="974"/>
                </a:lnTo>
                <a:lnTo>
                  <a:pt x="13181" y="1006"/>
                </a:lnTo>
                <a:cubicBezTo>
                  <a:pt x="13230" y="1021"/>
                  <a:pt x="13294" y="1031"/>
                  <a:pt x="13356" y="1034"/>
                </a:cubicBezTo>
                <a:cubicBezTo>
                  <a:pt x="13365" y="1035"/>
                  <a:pt x="13370" y="1037"/>
                  <a:pt x="13380" y="1037"/>
                </a:cubicBezTo>
                <a:cubicBezTo>
                  <a:pt x="13394" y="1038"/>
                  <a:pt x="13405" y="1035"/>
                  <a:pt x="13419" y="1034"/>
                </a:cubicBezTo>
                <a:cubicBezTo>
                  <a:pt x="13441" y="1034"/>
                  <a:pt x="13462" y="1033"/>
                  <a:pt x="13477" y="1031"/>
                </a:cubicBezTo>
                <a:cubicBezTo>
                  <a:pt x="13500" y="1029"/>
                  <a:pt x="13521" y="1026"/>
                  <a:pt x="13536" y="1020"/>
                </a:cubicBezTo>
                <a:cubicBezTo>
                  <a:pt x="13559" y="1011"/>
                  <a:pt x="13588" y="992"/>
                  <a:pt x="13602" y="977"/>
                </a:cubicBezTo>
                <a:cubicBezTo>
                  <a:pt x="13616" y="963"/>
                  <a:pt x="13626" y="961"/>
                  <a:pt x="13641" y="966"/>
                </a:cubicBezTo>
                <a:lnTo>
                  <a:pt x="13645" y="963"/>
                </a:lnTo>
                <a:lnTo>
                  <a:pt x="13660" y="974"/>
                </a:lnTo>
                <a:cubicBezTo>
                  <a:pt x="13670" y="980"/>
                  <a:pt x="13678" y="983"/>
                  <a:pt x="13695" y="994"/>
                </a:cubicBezTo>
                <a:cubicBezTo>
                  <a:pt x="13749" y="1029"/>
                  <a:pt x="13779" y="1033"/>
                  <a:pt x="13859" y="1034"/>
                </a:cubicBezTo>
                <a:cubicBezTo>
                  <a:pt x="13869" y="1034"/>
                  <a:pt x="13871" y="1037"/>
                  <a:pt x="13882" y="1037"/>
                </a:cubicBezTo>
                <a:cubicBezTo>
                  <a:pt x="13913" y="1037"/>
                  <a:pt x="13937" y="1036"/>
                  <a:pt x="13960" y="1034"/>
                </a:cubicBezTo>
                <a:cubicBezTo>
                  <a:pt x="13962" y="1034"/>
                  <a:pt x="13967" y="1034"/>
                  <a:pt x="13968" y="1034"/>
                </a:cubicBezTo>
                <a:cubicBezTo>
                  <a:pt x="14046" y="1028"/>
                  <a:pt x="14087" y="1009"/>
                  <a:pt x="14120" y="971"/>
                </a:cubicBezTo>
                <a:cubicBezTo>
                  <a:pt x="14166" y="920"/>
                  <a:pt x="14163" y="791"/>
                  <a:pt x="14116" y="726"/>
                </a:cubicBezTo>
                <a:lnTo>
                  <a:pt x="14089" y="686"/>
                </a:lnTo>
                <a:cubicBezTo>
                  <a:pt x="14084" y="685"/>
                  <a:pt x="14079" y="688"/>
                  <a:pt x="14073" y="691"/>
                </a:cubicBezTo>
                <a:lnTo>
                  <a:pt x="14046" y="731"/>
                </a:lnTo>
                <a:cubicBezTo>
                  <a:pt x="14010" y="784"/>
                  <a:pt x="14008" y="784"/>
                  <a:pt x="14050" y="826"/>
                </a:cubicBezTo>
                <a:cubicBezTo>
                  <a:pt x="14116" y="891"/>
                  <a:pt x="14079" y="909"/>
                  <a:pt x="13890" y="909"/>
                </a:cubicBezTo>
                <a:cubicBezTo>
                  <a:pt x="13790" y="909"/>
                  <a:pt x="13756" y="907"/>
                  <a:pt x="13734" y="894"/>
                </a:cubicBezTo>
                <a:lnTo>
                  <a:pt x="13719" y="894"/>
                </a:lnTo>
                <a:lnTo>
                  <a:pt x="13707" y="869"/>
                </a:lnTo>
                <a:lnTo>
                  <a:pt x="13707" y="866"/>
                </a:lnTo>
                <a:lnTo>
                  <a:pt x="13676" y="829"/>
                </a:lnTo>
                <a:lnTo>
                  <a:pt x="13610" y="869"/>
                </a:lnTo>
                <a:cubicBezTo>
                  <a:pt x="13552" y="906"/>
                  <a:pt x="13534" y="909"/>
                  <a:pt x="13415" y="909"/>
                </a:cubicBezTo>
                <a:cubicBezTo>
                  <a:pt x="13342" y="909"/>
                  <a:pt x="13273" y="902"/>
                  <a:pt x="13267" y="894"/>
                </a:cubicBezTo>
                <a:cubicBezTo>
                  <a:pt x="13260" y="886"/>
                  <a:pt x="13268" y="859"/>
                  <a:pt x="13286" y="831"/>
                </a:cubicBezTo>
                <a:cubicBezTo>
                  <a:pt x="13335" y="756"/>
                  <a:pt x="13343" y="695"/>
                  <a:pt x="13309" y="637"/>
                </a:cubicBezTo>
                <a:cubicBezTo>
                  <a:pt x="13287" y="597"/>
                  <a:pt x="13271" y="586"/>
                  <a:pt x="13235" y="586"/>
                </a:cubicBezTo>
                <a:cubicBezTo>
                  <a:pt x="13134" y="586"/>
                  <a:pt x="12976" y="726"/>
                  <a:pt x="12955" y="837"/>
                </a:cubicBezTo>
                <a:lnTo>
                  <a:pt x="12939" y="903"/>
                </a:lnTo>
                <a:lnTo>
                  <a:pt x="12822" y="906"/>
                </a:lnTo>
                <a:cubicBezTo>
                  <a:pt x="12723" y="909"/>
                  <a:pt x="12703" y="906"/>
                  <a:pt x="12678" y="880"/>
                </a:cubicBezTo>
                <a:cubicBezTo>
                  <a:pt x="12676" y="878"/>
                  <a:pt x="12672" y="877"/>
                  <a:pt x="12670" y="874"/>
                </a:cubicBezTo>
                <a:cubicBezTo>
                  <a:pt x="12670" y="873"/>
                  <a:pt x="12671" y="872"/>
                  <a:pt x="12670" y="871"/>
                </a:cubicBezTo>
                <a:cubicBezTo>
                  <a:pt x="12652" y="850"/>
                  <a:pt x="12634" y="829"/>
                  <a:pt x="12631" y="826"/>
                </a:cubicBezTo>
                <a:cubicBezTo>
                  <a:pt x="12628" y="823"/>
                  <a:pt x="12592" y="841"/>
                  <a:pt x="12553" y="866"/>
                </a:cubicBezTo>
                <a:cubicBezTo>
                  <a:pt x="12489" y="907"/>
                  <a:pt x="12478" y="910"/>
                  <a:pt x="12370" y="906"/>
                </a:cubicBezTo>
                <a:cubicBezTo>
                  <a:pt x="12203" y="900"/>
                  <a:pt x="12186" y="881"/>
                  <a:pt x="12136" y="620"/>
                </a:cubicBezTo>
                <a:lnTo>
                  <a:pt x="12101" y="437"/>
                </a:lnTo>
                <a:cubicBezTo>
                  <a:pt x="12100" y="435"/>
                  <a:pt x="12098" y="421"/>
                  <a:pt x="12097" y="420"/>
                </a:cubicBezTo>
                <a:close/>
                <a:moveTo>
                  <a:pt x="13586" y="486"/>
                </a:moveTo>
                <a:cubicBezTo>
                  <a:pt x="13580" y="486"/>
                  <a:pt x="13556" y="504"/>
                  <a:pt x="13532" y="529"/>
                </a:cubicBezTo>
                <a:lnTo>
                  <a:pt x="13497" y="563"/>
                </a:lnTo>
                <a:cubicBezTo>
                  <a:pt x="13496" y="573"/>
                  <a:pt x="13504" y="584"/>
                  <a:pt x="13524" y="597"/>
                </a:cubicBezTo>
                <a:lnTo>
                  <a:pt x="13539" y="609"/>
                </a:lnTo>
                <a:cubicBezTo>
                  <a:pt x="13570" y="627"/>
                  <a:pt x="13600" y="640"/>
                  <a:pt x="13606" y="640"/>
                </a:cubicBezTo>
                <a:cubicBezTo>
                  <a:pt x="13612" y="640"/>
                  <a:pt x="13640" y="621"/>
                  <a:pt x="13664" y="597"/>
                </a:cubicBezTo>
                <a:lnTo>
                  <a:pt x="13691" y="569"/>
                </a:lnTo>
                <a:cubicBezTo>
                  <a:pt x="13696" y="561"/>
                  <a:pt x="13698" y="552"/>
                  <a:pt x="13695" y="546"/>
                </a:cubicBezTo>
                <a:lnTo>
                  <a:pt x="13652" y="520"/>
                </a:lnTo>
                <a:cubicBezTo>
                  <a:pt x="13622" y="502"/>
                  <a:pt x="13592" y="486"/>
                  <a:pt x="13586" y="486"/>
                </a:cubicBezTo>
                <a:close/>
                <a:moveTo>
                  <a:pt x="3184" y="517"/>
                </a:moveTo>
                <a:cubicBezTo>
                  <a:pt x="3173" y="519"/>
                  <a:pt x="3162" y="526"/>
                  <a:pt x="3145" y="543"/>
                </a:cubicBezTo>
                <a:cubicBezTo>
                  <a:pt x="3110" y="577"/>
                  <a:pt x="3109" y="576"/>
                  <a:pt x="3067" y="549"/>
                </a:cubicBezTo>
                <a:lnTo>
                  <a:pt x="3028" y="520"/>
                </a:lnTo>
                <a:lnTo>
                  <a:pt x="2982" y="563"/>
                </a:lnTo>
                <a:lnTo>
                  <a:pt x="2939" y="603"/>
                </a:lnTo>
                <a:lnTo>
                  <a:pt x="2997" y="637"/>
                </a:lnTo>
                <a:cubicBezTo>
                  <a:pt x="3057" y="669"/>
                  <a:pt x="3057" y="668"/>
                  <a:pt x="3083" y="640"/>
                </a:cubicBezTo>
                <a:cubicBezTo>
                  <a:pt x="3092" y="631"/>
                  <a:pt x="3102" y="625"/>
                  <a:pt x="3110" y="620"/>
                </a:cubicBezTo>
                <a:lnTo>
                  <a:pt x="3122" y="606"/>
                </a:lnTo>
                <a:lnTo>
                  <a:pt x="3138" y="614"/>
                </a:lnTo>
                <a:cubicBezTo>
                  <a:pt x="3152" y="615"/>
                  <a:pt x="3169" y="621"/>
                  <a:pt x="3188" y="634"/>
                </a:cubicBezTo>
                <a:cubicBezTo>
                  <a:pt x="3220" y="655"/>
                  <a:pt x="3222" y="654"/>
                  <a:pt x="3251" y="614"/>
                </a:cubicBezTo>
                <a:cubicBezTo>
                  <a:pt x="3289" y="559"/>
                  <a:pt x="3290" y="563"/>
                  <a:pt x="3231" y="534"/>
                </a:cubicBezTo>
                <a:cubicBezTo>
                  <a:pt x="3207" y="523"/>
                  <a:pt x="3195" y="516"/>
                  <a:pt x="3184" y="517"/>
                </a:cubicBezTo>
                <a:close/>
                <a:moveTo>
                  <a:pt x="15695" y="603"/>
                </a:moveTo>
                <a:cubicBezTo>
                  <a:pt x="15691" y="603"/>
                  <a:pt x="15686" y="605"/>
                  <a:pt x="15683" y="606"/>
                </a:cubicBezTo>
                <a:lnTo>
                  <a:pt x="15640" y="646"/>
                </a:lnTo>
                <a:lnTo>
                  <a:pt x="15597" y="689"/>
                </a:lnTo>
                <a:cubicBezTo>
                  <a:pt x="15597" y="690"/>
                  <a:pt x="15593" y="693"/>
                  <a:pt x="15593" y="694"/>
                </a:cubicBezTo>
                <a:lnTo>
                  <a:pt x="15644" y="723"/>
                </a:lnTo>
                <a:cubicBezTo>
                  <a:pt x="15713" y="762"/>
                  <a:pt x="15728" y="763"/>
                  <a:pt x="15776" y="714"/>
                </a:cubicBezTo>
                <a:lnTo>
                  <a:pt x="15819" y="671"/>
                </a:lnTo>
                <a:lnTo>
                  <a:pt x="15753" y="637"/>
                </a:lnTo>
                <a:lnTo>
                  <a:pt x="15695" y="603"/>
                </a:lnTo>
                <a:close/>
                <a:moveTo>
                  <a:pt x="7557" y="612"/>
                </a:moveTo>
                <a:cubicBezTo>
                  <a:pt x="7551" y="613"/>
                  <a:pt x="7541" y="622"/>
                  <a:pt x="7534" y="632"/>
                </a:cubicBezTo>
                <a:lnTo>
                  <a:pt x="7518" y="660"/>
                </a:lnTo>
                <a:cubicBezTo>
                  <a:pt x="7486" y="714"/>
                  <a:pt x="7486" y="718"/>
                  <a:pt x="7526" y="757"/>
                </a:cubicBezTo>
                <a:cubicBezTo>
                  <a:pt x="7545" y="776"/>
                  <a:pt x="7552" y="789"/>
                  <a:pt x="7553" y="800"/>
                </a:cubicBezTo>
                <a:lnTo>
                  <a:pt x="7561" y="809"/>
                </a:lnTo>
                <a:lnTo>
                  <a:pt x="7545" y="814"/>
                </a:lnTo>
                <a:cubicBezTo>
                  <a:pt x="7544" y="817"/>
                  <a:pt x="7547" y="821"/>
                  <a:pt x="7545" y="823"/>
                </a:cubicBezTo>
                <a:cubicBezTo>
                  <a:pt x="7482" y="898"/>
                  <a:pt x="6872" y="964"/>
                  <a:pt x="6614" y="923"/>
                </a:cubicBezTo>
                <a:cubicBezTo>
                  <a:pt x="6434" y="895"/>
                  <a:pt x="6315" y="804"/>
                  <a:pt x="6361" y="731"/>
                </a:cubicBezTo>
                <a:cubicBezTo>
                  <a:pt x="6371" y="714"/>
                  <a:pt x="6376" y="702"/>
                  <a:pt x="6372" y="700"/>
                </a:cubicBezTo>
                <a:cubicBezTo>
                  <a:pt x="6366" y="703"/>
                  <a:pt x="6345" y="726"/>
                  <a:pt x="6326" y="757"/>
                </a:cubicBezTo>
                <a:cubicBezTo>
                  <a:pt x="6236" y="903"/>
                  <a:pt x="6310" y="1011"/>
                  <a:pt x="6528" y="1049"/>
                </a:cubicBezTo>
                <a:cubicBezTo>
                  <a:pt x="6554" y="1053"/>
                  <a:pt x="6583" y="1058"/>
                  <a:pt x="6614" y="1060"/>
                </a:cubicBezTo>
                <a:cubicBezTo>
                  <a:pt x="6618" y="1060"/>
                  <a:pt x="6621" y="1060"/>
                  <a:pt x="6626" y="1060"/>
                </a:cubicBezTo>
                <a:cubicBezTo>
                  <a:pt x="6650" y="1062"/>
                  <a:pt x="6677" y="1062"/>
                  <a:pt x="6704" y="1063"/>
                </a:cubicBezTo>
                <a:cubicBezTo>
                  <a:pt x="6725" y="1063"/>
                  <a:pt x="6751" y="1060"/>
                  <a:pt x="6774" y="1060"/>
                </a:cubicBezTo>
                <a:cubicBezTo>
                  <a:pt x="6990" y="1057"/>
                  <a:pt x="7248" y="1024"/>
                  <a:pt x="7432" y="966"/>
                </a:cubicBezTo>
                <a:cubicBezTo>
                  <a:pt x="7496" y="946"/>
                  <a:pt x="7529" y="926"/>
                  <a:pt x="7561" y="880"/>
                </a:cubicBezTo>
                <a:cubicBezTo>
                  <a:pt x="7611" y="810"/>
                  <a:pt x="7617" y="695"/>
                  <a:pt x="7577" y="640"/>
                </a:cubicBezTo>
                <a:lnTo>
                  <a:pt x="7557" y="612"/>
                </a:lnTo>
                <a:close/>
                <a:moveTo>
                  <a:pt x="12643" y="1183"/>
                </a:moveTo>
                <a:cubicBezTo>
                  <a:pt x="12631" y="1184"/>
                  <a:pt x="12617" y="1191"/>
                  <a:pt x="12596" y="1206"/>
                </a:cubicBezTo>
                <a:cubicBezTo>
                  <a:pt x="12557" y="1233"/>
                  <a:pt x="12548" y="1234"/>
                  <a:pt x="12526" y="1214"/>
                </a:cubicBezTo>
                <a:cubicBezTo>
                  <a:pt x="12490" y="1183"/>
                  <a:pt x="12465" y="1188"/>
                  <a:pt x="12429" y="1231"/>
                </a:cubicBezTo>
                <a:cubicBezTo>
                  <a:pt x="12398" y="1269"/>
                  <a:pt x="12398" y="1270"/>
                  <a:pt x="12448" y="1294"/>
                </a:cubicBezTo>
                <a:cubicBezTo>
                  <a:pt x="12514" y="1326"/>
                  <a:pt x="12520" y="1324"/>
                  <a:pt x="12546" y="1289"/>
                </a:cubicBezTo>
                <a:cubicBezTo>
                  <a:pt x="12566" y="1261"/>
                  <a:pt x="12571" y="1263"/>
                  <a:pt x="12620" y="1286"/>
                </a:cubicBezTo>
                <a:cubicBezTo>
                  <a:pt x="12668" y="1309"/>
                  <a:pt x="12672" y="1308"/>
                  <a:pt x="12705" y="1277"/>
                </a:cubicBezTo>
                <a:cubicBezTo>
                  <a:pt x="12752" y="1235"/>
                  <a:pt x="12748" y="1225"/>
                  <a:pt x="12690" y="1197"/>
                </a:cubicBezTo>
                <a:cubicBezTo>
                  <a:pt x="12667" y="1186"/>
                  <a:pt x="12655" y="1182"/>
                  <a:pt x="12643" y="1183"/>
                </a:cubicBezTo>
                <a:close/>
                <a:moveTo>
                  <a:pt x="18341" y="1183"/>
                </a:moveTo>
                <a:cubicBezTo>
                  <a:pt x="18329" y="1184"/>
                  <a:pt x="18319" y="1191"/>
                  <a:pt x="18298" y="1206"/>
                </a:cubicBezTo>
                <a:cubicBezTo>
                  <a:pt x="18293" y="1209"/>
                  <a:pt x="18290" y="1209"/>
                  <a:pt x="18286" y="1211"/>
                </a:cubicBezTo>
                <a:cubicBezTo>
                  <a:pt x="18261" y="1227"/>
                  <a:pt x="18246" y="1231"/>
                  <a:pt x="18228" y="1214"/>
                </a:cubicBezTo>
                <a:cubicBezTo>
                  <a:pt x="18192" y="1183"/>
                  <a:pt x="18166" y="1186"/>
                  <a:pt x="18130" y="1229"/>
                </a:cubicBezTo>
                <a:cubicBezTo>
                  <a:pt x="18101" y="1264"/>
                  <a:pt x="18099" y="1270"/>
                  <a:pt x="18138" y="1294"/>
                </a:cubicBezTo>
                <a:cubicBezTo>
                  <a:pt x="18192" y="1328"/>
                  <a:pt x="18219" y="1324"/>
                  <a:pt x="18251" y="1289"/>
                </a:cubicBezTo>
                <a:lnTo>
                  <a:pt x="18279" y="1260"/>
                </a:lnTo>
                <a:lnTo>
                  <a:pt x="18325" y="1289"/>
                </a:lnTo>
                <a:lnTo>
                  <a:pt x="18372" y="1314"/>
                </a:lnTo>
                <a:lnTo>
                  <a:pt x="18407" y="1280"/>
                </a:lnTo>
                <a:cubicBezTo>
                  <a:pt x="18451" y="1231"/>
                  <a:pt x="18451" y="1228"/>
                  <a:pt x="18392" y="1200"/>
                </a:cubicBezTo>
                <a:cubicBezTo>
                  <a:pt x="18368" y="1189"/>
                  <a:pt x="18353" y="1182"/>
                  <a:pt x="18341" y="1183"/>
                </a:cubicBezTo>
                <a:close/>
                <a:moveTo>
                  <a:pt x="5028" y="1206"/>
                </a:moveTo>
                <a:lnTo>
                  <a:pt x="4985" y="1251"/>
                </a:lnTo>
                <a:lnTo>
                  <a:pt x="4942" y="1297"/>
                </a:lnTo>
                <a:cubicBezTo>
                  <a:pt x="4943" y="1299"/>
                  <a:pt x="4953" y="1305"/>
                  <a:pt x="4958" y="1309"/>
                </a:cubicBezTo>
                <a:lnTo>
                  <a:pt x="4993" y="1329"/>
                </a:lnTo>
                <a:cubicBezTo>
                  <a:pt x="5021" y="1346"/>
                  <a:pt x="5052" y="1360"/>
                  <a:pt x="5063" y="1360"/>
                </a:cubicBezTo>
                <a:cubicBezTo>
                  <a:pt x="5082" y="1360"/>
                  <a:pt x="5162" y="1278"/>
                  <a:pt x="5149" y="1271"/>
                </a:cubicBezTo>
                <a:cubicBezTo>
                  <a:pt x="5145" y="1270"/>
                  <a:pt x="5113" y="1254"/>
                  <a:pt x="5082" y="1237"/>
                </a:cubicBezTo>
                <a:lnTo>
                  <a:pt x="5028" y="1206"/>
                </a:lnTo>
                <a:close/>
                <a:moveTo>
                  <a:pt x="6953" y="1306"/>
                </a:moveTo>
                <a:lnTo>
                  <a:pt x="6910" y="1351"/>
                </a:lnTo>
                <a:lnTo>
                  <a:pt x="6867" y="1397"/>
                </a:lnTo>
                <a:lnTo>
                  <a:pt x="6918" y="1429"/>
                </a:lnTo>
                <a:cubicBezTo>
                  <a:pt x="6946" y="1446"/>
                  <a:pt x="6977" y="1460"/>
                  <a:pt x="6984" y="1460"/>
                </a:cubicBezTo>
                <a:cubicBezTo>
                  <a:pt x="6999" y="1461"/>
                  <a:pt x="7084" y="1377"/>
                  <a:pt x="7074" y="1371"/>
                </a:cubicBezTo>
                <a:cubicBezTo>
                  <a:pt x="7070" y="1369"/>
                  <a:pt x="7042" y="1354"/>
                  <a:pt x="7011" y="1337"/>
                </a:cubicBezTo>
                <a:lnTo>
                  <a:pt x="6965" y="1311"/>
                </a:lnTo>
                <a:cubicBezTo>
                  <a:pt x="6963" y="1311"/>
                  <a:pt x="6953" y="1306"/>
                  <a:pt x="6953" y="1306"/>
                </a:cubicBezTo>
                <a:close/>
                <a:moveTo>
                  <a:pt x="3297" y="1354"/>
                </a:moveTo>
                <a:cubicBezTo>
                  <a:pt x="3285" y="1345"/>
                  <a:pt x="2928" y="1475"/>
                  <a:pt x="2912" y="1494"/>
                </a:cubicBezTo>
                <a:cubicBezTo>
                  <a:pt x="2904" y="1503"/>
                  <a:pt x="2896" y="1517"/>
                  <a:pt x="2896" y="1526"/>
                </a:cubicBezTo>
                <a:cubicBezTo>
                  <a:pt x="2896" y="1545"/>
                  <a:pt x="3251" y="1416"/>
                  <a:pt x="3286" y="1386"/>
                </a:cubicBezTo>
                <a:cubicBezTo>
                  <a:pt x="3290" y="1382"/>
                  <a:pt x="3294" y="1378"/>
                  <a:pt x="3297" y="1374"/>
                </a:cubicBezTo>
                <a:cubicBezTo>
                  <a:pt x="3300" y="1366"/>
                  <a:pt x="3301" y="1357"/>
                  <a:pt x="3297" y="1354"/>
                </a:cubicBezTo>
                <a:close/>
                <a:moveTo>
                  <a:pt x="13294" y="1354"/>
                </a:moveTo>
                <a:cubicBezTo>
                  <a:pt x="13283" y="1346"/>
                  <a:pt x="12923" y="1477"/>
                  <a:pt x="12908" y="1494"/>
                </a:cubicBezTo>
                <a:cubicBezTo>
                  <a:pt x="12900" y="1503"/>
                  <a:pt x="12893" y="1518"/>
                  <a:pt x="12892" y="1526"/>
                </a:cubicBezTo>
                <a:cubicBezTo>
                  <a:pt x="12892" y="1547"/>
                  <a:pt x="13272" y="1406"/>
                  <a:pt x="13286" y="1380"/>
                </a:cubicBezTo>
                <a:cubicBezTo>
                  <a:pt x="13292" y="1368"/>
                  <a:pt x="13297" y="1357"/>
                  <a:pt x="13294" y="1354"/>
                </a:cubicBezTo>
                <a:close/>
                <a:moveTo>
                  <a:pt x="16934" y="1354"/>
                </a:moveTo>
                <a:cubicBezTo>
                  <a:pt x="16923" y="1346"/>
                  <a:pt x="16607" y="1460"/>
                  <a:pt x="16568" y="1486"/>
                </a:cubicBezTo>
                <a:cubicBezTo>
                  <a:pt x="16549" y="1498"/>
                  <a:pt x="16533" y="1514"/>
                  <a:pt x="16533" y="1523"/>
                </a:cubicBezTo>
                <a:cubicBezTo>
                  <a:pt x="16533" y="1544"/>
                  <a:pt x="16920" y="1406"/>
                  <a:pt x="16934" y="1380"/>
                </a:cubicBezTo>
                <a:cubicBezTo>
                  <a:pt x="16940" y="1369"/>
                  <a:pt x="16938" y="1357"/>
                  <a:pt x="16934" y="1354"/>
                </a:cubicBezTo>
                <a:close/>
                <a:moveTo>
                  <a:pt x="585" y="1440"/>
                </a:moveTo>
                <a:cubicBezTo>
                  <a:pt x="575" y="1434"/>
                  <a:pt x="530" y="1449"/>
                  <a:pt x="409" y="1491"/>
                </a:cubicBezTo>
                <a:cubicBezTo>
                  <a:pt x="249" y="1548"/>
                  <a:pt x="180" y="1587"/>
                  <a:pt x="180" y="1620"/>
                </a:cubicBezTo>
                <a:cubicBezTo>
                  <a:pt x="180" y="1624"/>
                  <a:pt x="267" y="1594"/>
                  <a:pt x="374" y="1554"/>
                </a:cubicBezTo>
                <a:cubicBezTo>
                  <a:pt x="495" y="1510"/>
                  <a:pt x="576" y="1472"/>
                  <a:pt x="585" y="1454"/>
                </a:cubicBezTo>
                <a:cubicBezTo>
                  <a:pt x="588" y="1448"/>
                  <a:pt x="588" y="1442"/>
                  <a:pt x="585" y="1440"/>
                </a:cubicBezTo>
                <a:close/>
                <a:moveTo>
                  <a:pt x="5238" y="1606"/>
                </a:moveTo>
                <a:cubicBezTo>
                  <a:pt x="5234" y="1603"/>
                  <a:pt x="5155" y="1628"/>
                  <a:pt x="5063" y="1660"/>
                </a:cubicBezTo>
                <a:cubicBezTo>
                  <a:pt x="4899" y="1716"/>
                  <a:pt x="4821" y="1757"/>
                  <a:pt x="4821" y="1786"/>
                </a:cubicBezTo>
                <a:cubicBezTo>
                  <a:pt x="4821" y="1805"/>
                  <a:pt x="5225" y="1656"/>
                  <a:pt x="5238" y="1631"/>
                </a:cubicBezTo>
                <a:cubicBezTo>
                  <a:pt x="5244" y="1620"/>
                  <a:pt x="5242" y="1609"/>
                  <a:pt x="5238" y="1606"/>
                </a:cubicBezTo>
                <a:close/>
                <a:moveTo>
                  <a:pt x="7156" y="1680"/>
                </a:moveTo>
                <a:cubicBezTo>
                  <a:pt x="7145" y="1674"/>
                  <a:pt x="7101" y="1689"/>
                  <a:pt x="6980" y="1731"/>
                </a:cubicBezTo>
                <a:cubicBezTo>
                  <a:pt x="6817" y="1789"/>
                  <a:pt x="6750" y="1828"/>
                  <a:pt x="6750" y="1863"/>
                </a:cubicBezTo>
                <a:cubicBezTo>
                  <a:pt x="6750" y="1884"/>
                  <a:pt x="7143" y="1720"/>
                  <a:pt x="7156" y="1694"/>
                </a:cubicBezTo>
                <a:cubicBezTo>
                  <a:pt x="7159" y="1688"/>
                  <a:pt x="7159" y="1682"/>
                  <a:pt x="7156" y="1680"/>
                </a:cubicBezTo>
                <a:close/>
                <a:moveTo>
                  <a:pt x="16856" y="2014"/>
                </a:moveTo>
                <a:cubicBezTo>
                  <a:pt x="16852" y="2011"/>
                  <a:pt x="16766" y="2039"/>
                  <a:pt x="16665" y="2074"/>
                </a:cubicBezTo>
                <a:cubicBezTo>
                  <a:pt x="16535" y="2120"/>
                  <a:pt x="16474" y="2148"/>
                  <a:pt x="16458" y="2174"/>
                </a:cubicBezTo>
                <a:cubicBezTo>
                  <a:pt x="16446" y="2194"/>
                  <a:pt x="16443" y="2209"/>
                  <a:pt x="16451" y="2206"/>
                </a:cubicBezTo>
                <a:cubicBezTo>
                  <a:pt x="16730" y="2106"/>
                  <a:pt x="16843" y="2061"/>
                  <a:pt x="16852" y="2043"/>
                </a:cubicBezTo>
                <a:cubicBezTo>
                  <a:pt x="16859" y="2030"/>
                  <a:pt x="16860" y="2017"/>
                  <a:pt x="16856" y="2014"/>
                </a:cubicBezTo>
                <a:close/>
                <a:moveTo>
                  <a:pt x="13216" y="2100"/>
                </a:moveTo>
                <a:cubicBezTo>
                  <a:pt x="13207" y="2094"/>
                  <a:pt x="12834" y="2219"/>
                  <a:pt x="12834" y="2228"/>
                </a:cubicBezTo>
                <a:cubicBezTo>
                  <a:pt x="12834" y="2232"/>
                  <a:pt x="12829" y="2245"/>
                  <a:pt x="12822" y="2257"/>
                </a:cubicBezTo>
                <a:cubicBezTo>
                  <a:pt x="12816" y="2269"/>
                  <a:pt x="12816" y="2280"/>
                  <a:pt x="12822" y="2280"/>
                </a:cubicBezTo>
                <a:cubicBezTo>
                  <a:pt x="12829" y="2280"/>
                  <a:pt x="12917" y="2248"/>
                  <a:pt x="13017" y="2211"/>
                </a:cubicBezTo>
                <a:cubicBezTo>
                  <a:pt x="13177" y="2153"/>
                  <a:pt x="13241" y="2118"/>
                  <a:pt x="13216" y="2100"/>
                </a:cubicBezTo>
                <a:close/>
                <a:moveTo>
                  <a:pt x="21599" y="2203"/>
                </a:moveTo>
                <a:cubicBezTo>
                  <a:pt x="21599" y="2198"/>
                  <a:pt x="21514" y="2227"/>
                  <a:pt x="21408" y="2266"/>
                </a:cubicBezTo>
                <a:cubicBezTo>
                  <a:pt x="21243" y="2326"/>
                  <a:pt x="21174" y="2363"/>
                  <a:pt x="21174" y="2397"/>
                </a:cubicBezTo>
                <a:cubicBezTo>
                  <a:pt x="21174" y="2402"/>
                  <a:pt x="21264" y="2376"/>
                  <a:pt x="21369" y="2337"/>
                </a:cubicBezTo>
                <a:cubicBezTo>
                  <a:pt x="21534" y="2276"/>
                  <a:pt x="21599" y="2237"/>
                  <a:pt x="21599" y="2203"/>
                </a:cubicBezTo>
                <a:close/>
                <a:moveTo>
                  <a:pt x="16813" y="2214"/>
                </a:moveTo>
                <a:cubicBezTo>
                  <a:pt x="16808" y="2214"/>
                  <a:pt x="16801" y="2229"/>
                  <a:pt x="16798" y="2260"/>
                </a:cubicBezTo>
                <a:cubicBezTo>
                  <a:pt x="16792" y="2312"/>
                  <a:pt x="16709" y="2327"/>
                  <a:pt x="16692" y="2280"/>
                </a:cubicBezTo>
                <a:cubicBezTo>
                  <a:pt x="16683" y="2253"/>
                  <a:pt x="16682" y="2255"/>
                  <a:pt x="16653" y="2297"/>
                </a:cubicBezTo>
                <a:cubicBezTo>
                  <a:pt x="16615" y="2354"/>
                  <a:pt x="16551" y="2360"/>
                  <a:pt x="16533" y="2308"/>
                </a:cubicBezTo>
                <a:cubicBezTo>
                  <a:pt x="16521" y="2276"/>
                  <a:pt x="16519" y="2277"/>
                  <a:pt x="16505" y="2326"/>
                </a:cubicBezTo>
                <a:cubicBezTo>
                  <a:pt x="16497" y="2355"/>
                  <a:pt x="16495" y="2388"/>
                  <a:pt x="16501" y="2400"/>
                </a:cubicBezTo>
                <a:cubicBezTo>
                  <a:pt x="16516" y="2427"/>
                  <a:pt x="16574" y="2427"/>
                  <a:pt x="16622" y="2400"/>
                </a:cubicBezTo>
                <a:cubicBezTo>
                  <a:pt x="16643" y="2388"/>
                  <a:pt x="16683" y="2377"/>
                  <a:pt x="16712" y="2377"/>
                </a:cubicBezTo>
                <a:cubicBezTo>
                  <a:pt x="16779" y="2376"/>
                  <a:pt x="16821" y="2331"/>
                  <a:pt x="16821" y="2260"/>
                </a:cubicBezTo>
                <a:cubicBezTo>
                  <a:pt x="16821" y="2229"/>
                  <a:pt x="16819" y="2214"/>
                  <a:pt x="16813" y="2214"/>
                </a:cubicBezTo>
                <a:close/>
                <a:moveTo>
                  <a:pt x="17569" y="2406"/>
                </a:moveTo>
                <a:lnTo>
                  <a:pt x="17534" y="2440"/>
                </a:lnTo>
                <a:cubicBezTo>
                  <a:pt x="17495" y="2477"/>
                  <a:pt x="17492" y="2461"/>
                  <a:pt x="17565" y="2834"/>
                </a:cubicBezTo>
                <a:cubicBezTo>
                  <a:pt x="17621" y="3115"/>
                  <a:pt x="17613" y="3131"/>
                  <a:pt x="17370" y="3143"/>
                </a:cubicBezTo>
                <a:cubicBezTo>
                  <a:pt x="17277" y="3147"/>
                  <a:pt x="17194" y="3148"/>
                  <a:pt x="17187" y="3146"/>
                </a:cubicBezTo>
                <a:cubicBezTo>
                  <a:pt x="17181" y="3143"/>
                  <a:pt x="17192" y="3113"/>
                  <a:pt x="17215" y="3080"/>
                </a:cubicBezTo>
                <a:cubicBezTo>
                  <a:pt x="17299" y="2954"/>
                  <a:pt x="17239" y="2843"/>
                  <a:pt x="17086" y="2843"/>
                </a:cubicBezTo>
                <a:cubicBezTo>
                  <a:pt x="16966" y="2843"/>
                  <a:pt x="16847" y="2895"/>
                  <a:pt x="16677" y="3023"/>
                </a:cubicBezTo>
                <a:cubicBezTo>
                  <a:pt x="16527" y="3135"/>
                  <a:pt x="16517" y="3140"/>
                  <a:pt x="16435" y="3140"/>
                </a:cubicBezTo>
                <a:cubicBezTo>
                  <a:pt x="16345" y="3140"/>
                  <a:pt x="16264" y="3111"/>
                  <a:pt x="16264" y="3077"/>
                </a:cubicBezTo>
                <a:cubicBezTo>
                  <a:pt x="16264" y="3047"/>
                  <a:pt x="16244" y="3050"/>
                  <a:pt x="16182" y="3094"/>
                </a:cubicBezTo>
                <a:cubicBezTo>
                  <a:pt x="16132" y="3129"/>
                  <a:pt x="16112" y="3134"/>
                  <a:pt x="15995" y="3134"/>
                </a:cubicBezTo>
                <a:cubicBezTo>
                  <a:pt x="15892" y="3134"/>
                  <a:pt x="15855" y="3127"/>
                  <a:pt x="15823" y="3106"/>
                </a:cubicBezTo>
                <a:cubicBezTo>
                  <a:pt x="15801" y="3091"/>
                  <a:pt x="15780" y="3082"/>
                  <a:pt x="15776" y="3086"/>
                </a:cubicBezTo>
                <a:cubicBezTo>
                  <a:pt x="15703" y="3160"/>
                  <a:pt x="15702" y="3170"/>
                  <a:pt x="15753" y="3214"/>
                </a:cubicBezTo>
                <a:cubicBezTo>
                  <a:pt x="15812" y="3265"/>
                  <a:pt x="15813" y="3280"/>
                  <a:pt x="15765" y="3348"/>
                </a:cubicBezTo>
                <a:cubicBezTo>
                  <a:pt x="15691" y="3453"/>
                  <a:pt x="15512" y="3549"/>
                  <a:pt x="15348" y="3571"/>
                </a:cubicBezTo>
                <a:lnTo>
                  <a:pt x="15274" y="3583"/>
                </a:lnTo>
                <a:lnTo>
                  <a:pt x="15348" y="3608"/>
                </a:lnTo>
                <a:cubicBezTo>
                  <a:pt x="15557" y="3676"/>
                  <a:pt x="15734" y="3599"/>
                  <a:pt x="15823" y="3400"/>
                </a:cubicBezTo>
                <a:cubicBezTo>
                  <a:pt x="15847" y="3347"/>
                  <a:pt x="15872" y="3297"/>
                  <a:pt x="15882" y="3288"/>
                </a:cubicBezTo>
                <a:cubicBezTo>
                  <a:pt x="15891" y="3280"/>
                  <a:pt x="15941" y="3269"/>
                  <a:pt x="15995" y="3266"/>
                </a:cubicBezTo>
                <a:cubicBezTo>
                  <a:pt x="16067" y="3260"/>
                  <a:pt x="16108" y="3247"/>
                  <a:pt x="16151" y="3217"/>
                </a:cubicBezTo>
                <a:lnTo>
                  <a:pt x="16205" y="3177"/>
                </a:lnTo>
                <a:lnTo>
                  <a:pt x="16252" y="3208"/>
                </a:lnTo>
                <a:cubicBezTo>
                  <a:pt x="16277" y="3226"/>
                  <a:pt x="16332" y="3249"/>
                  <a:pt x="16373" y="3260"/>
                </a:cubicBezTo>
                <a:cubicBezTo>
                  <a:pt x="16440" y="3277"/>
                  <a:pt x="16447" y="3283"/>
                  <a:pt x="16443" y="3326"/>
                </a:cubicBezTo>
                <a:cubicBezTo>
                  <a:pt x="16439" y="3367"/>
                  <a:pt x="16441" y="3372"/>
                  <a:pt x="16462" y="3348"/>
                </a:cubicBezTo>
                <a:cubicBezTo>
                  <a:pt x="16548" y="3255"/>
                  <a:pt x="16499" y="3260"/>
                  <a:pt x="17047" y="3260"/>
                </a:cubicBezTo>
                <a:cubicBezTo>
                  <a:pt x="17413" y="3260"/>
                  <a:pt x="17557" y="3256"/>
                  <a:pt x="17589" y="3243"/>
                </a:cubicBezTo>
                <a:cubicBezTo>
                  <a:pt x="17641" y="3221"/>
                  <a:pt x="17690" y="3108"/>
                  <a:pt x="17690" y="3008"/>
                </a:cubicBezTo>
                <a:cubicBezTo>
                  <a:pt x="17690" y="2969"/>
                  <a:pt x="17672" y="2859"/>
                  <a:pt x="17651" y="2766"/>
                </a:cubicBezTo>
                <a:cubicBezTo>
                  <a:pt x="17618" y="2617"/>
                  <a:pt x="17615" y="2592"/>
                  <a:pt x="17639" y="2557"/>
                </a:cubicBezTo>
                <a:cubicBezTo>
                  <a:pt x="17665" y="2520"/>
                  <a:pt x="17666" y="2514"/>
                  <a:pt x="17620" y="2463"/>
                </a:cubicBezTo>
                <a:lnTo>
                  <a:pt x="17569" y="2406"/>
                </a:lnTo>
                <a:close/>
                <a:moveTo>
                  <a:pt x="10301" y="2417"/>
                </a:moveTo>
                <a:lnTo>
                  <a:pt x="10266" y="2457"/>
                </a:lnTo>
                <a:cubicBezTo>
                  <a:pt x="10231" y="2496"/>
                  <a:pt x="10231" y="2502"/>
                  <a:pt x="10266" y="2760"/>
                </a:cubicBezTo>
                <a:cubicBezTo>
                  <a:pt x="10313" y="3113"/>
                  <a:pt x="10297" y="3140"/>
                  <a:pt x="10051" y="3140"/>
                </a:cubicBezTo>
                <a:cubicBezTo>
                  <a:pt x="9937" y="3140"/>
                  <a:pt x="9864" y="3162"/>
                  <a:pt x="9798" y="3214"/>
                </a:cubicBezTo>
                <a:cubicBezTo>
                  <a:pt x="9755" y="3248"/>
                  <a:pt x="9678" y="3361"/>
                  <a:pt x="9677" y="3391"/>
                </a:cubicBezTo>
                <a:cubicBezTo>
                  <a:pt x="9677" y="3400"/>
                  <a:pt x="9724" y="3416"/>
                  <a:pt x="9782" y="3426"/>
                </a:cubicBezTo>
                <a:cubicBezTo>
                  <a:pt x="9841" y="3435"/>
                  <a:pt x="9905" y="3451"/>
                  <a:pt x="9923" y="3460"/>
                </a:cubicBezTo>
                <a:cubicBezTo>
                  <a:pt x="9951" y="3475"/>
                  <a:pt x="9947" y="3480"/>
                  <a:pt x="9899" y="3503"/>
                </a:cubicBezTo>
                <a:cubicBezTo>
                  <a:pt x="9781" y="3560"/>
                  <a:pt x="9376" y="3586"/>
                  <a:pt x="9245" y="3546"/>
                </a:cubicBezTo>
                <a:cubicBezTo>
                  <a:pt x="9147" y="3515"/>
                  <a:pt x="9093" y="3457"/>
                  <a:pt x="9108" y="3397"/>
                </a:cubicBezTo>
                <a:cubicBezTo>
                  <a:pt x="9115" y="3370"/>
                  <a:pt x="9135" y="3328"/>
                  <a:pt x="9151" y="3306"/>
                </a:cubicBezTo>
                <a:cubicBezTo>
                  <a:pt x="9167" y="3283"/>
                  <a:pt x="9175" y="3263"/>
                  <a:pt x="9171" y="3260"/>
                </a:cubicBezTo>
                <a:cubicBezTo>
                  <a:pt x="9156" y="3249"/>
                  <a:pt x="9073" y="3385"/>
                  <a:pt x="9058" y="3443"/>
                </a:cubicBezTo>
                <a:cubicBezTo>
                  <a:pt x="9039" y="3512"/>
                  <a:pt x="9064" y="3594"/>
                  <a:pt x="9116" y="3628"/>
                </a:cubicBezTo>
                <a:cubicBezTo>
                  <a:pt x="9137" y="3642"/>
                  <a:pt x="9198" y="3661"/>
                  <a:pt x="9248" y="3671"/>
                </a:cubicBezTo>
                <a:cubicBezTo>
                  <a:pt x="9493" y="3722"/>
                  <a:pt x="9895" y="3630"/>
                  <a:pt x="10020" y="3494"/>
                </a:cubicBezTo>
                <a:cubicBezTo>
                  <a:pt x="10088" y="3420"/>
                  <a:pt x="10071" y="3394"/>
                  <a:pt x="9942" y="3368"/>
                </a:cubicBezTo>
                <a:cubicBezTo>
                  <a:pt x="9737" y="3327"/>
                  <a:pt x="9758" y="3281"/>
                  <a:pt x="9989" y="3271"/>
                </a:cubicBezTo>
                <a:cubicBezTo>
                  <a:pt x="10191" y="3263"/>
                  <a:pt x="10202" y="3259"/>
                  <a:pt x="10250" y="3197"/>
                </a:cubicBezTo>
                <a:cubicBezTo>
                  <a:pt x="10274" y="3166"/>
                  <a:pt x="10303" y="3139"/>
                  <a:pt x="10312" y="3134"/>
                </a:cubicBezTo>
                <a:cubicBezTo>
                  <a:pt x="10322" y="3130"/>
                  <a:pt x="10349" y="3152"/>
                  <a:pt x="10371" y="3183"/>
                </a:cubicBezTo>
                <a:cubicBezTo>
                  <a:pt x="10421" y="3255"/>
                  <a:pt x="10454" y="3268"/>
                  <a:pt x="10597" y="3268"/>
                </a:cubicBezTo>
                <a:cubicBezTo>
                  <a:pt x="10741" y="3268"/>
                  <a:pt x="10796" y="3254"/>
                  <a:pt x="10842" y="3203"/>
                </a:cubicBezTo>
                <a:cubicBezTo>
                  <a:pt x="10891" y="3150"/>
                  <a:pt x="10890" y="3023"/>
                  <a:pt x="10842" y="2957"/>
                </a:cubicBezTo>
                <a:lnTo>
                  <a:pt x="10807" y="2908"/>
                </a:lnTo>
                <a:lnTo>
                  <a:pt x="10772" y="2963"/>
                </a:lnTo>
                <a:cubicBezTo>
                  <a:pt x="10736" y="3015"/>
                  <a:pt x="10734" y="3013"/>
                  <a:pt x="10776" y="3054"/>
                </a:cubicBezTo>
                <a:cubicBezTo>
                  <a:pt x="10840" y="3117"/>
                  <a:pt x="10804" y="3140"/>
                  <a:pt x="10640" y="3140"/>
                </a:cubicBezTo>
                <a:cubicBezTo>
                  <a:pt x="10486" y="3140"/>
                  <a:pt x="10421" y="3112"/>
                  <a:pt x="10390" y="3031"/>
                </a:cubicBezTo>
                <a:cubicBezTo>
                  <a:pt x="10380" y="3003"/>
                  <a:pt x="10359" y="2868"/>
                  <a:pt x="10348" y="2731"/>
                </a:cubicBezTo>
                <a:cubicBezTo>
                  <a:pt x="10336" y="2595"/>
                  <a:pt x="10320" y="2470"/>
                  <a:pt x="10312" y="2451"/>
                </a:cubicBezTo>
                <a:lnTo>
                  <a:pt x="10301" y="2417"/>
                </a:lnTo>
                <a:close/>
                <a:moveTo>
                  <a:pt x="11517" y="2454"/>
                </a:moveTo>
                <a:lnTo>
                  <a:pt x="11466" y="2497"/>
                </a:lnTo>
                <a:cubicBezTo>
                  <a:pt x="11418" y="2537"/>
                  <a:pt x="11415" y="2545"/>
                  <a:pt x="11431" y="2628"/>
                </a:cubicBezTo>
                <a:cubicBezTo>
                  <a:pt x="11440" y="2677"/>
                  <a:pt x="11462" y="2818"/>
                  <a:pt x="11478" y="2943"/>
                </a:cubicBezTo>
                <a:cubicBezTo>
                  <a:pt x="11494" y="3067"/>
                  <a:pt x="11516" y="3184"/>
                  <a:pt x="11528" y="3203"/>
                </a:cubicBezTo>
                <a:cubicBezTo>
                  <a:pt x="11554" y="3244"/>
                  <a:pt x="11635" y="3268"/>
                  <a:pt x="11751" y="3268"/>
                </a:cubicBezTo>
                <a:cubicBezTo>
                  <a:pt x="11820" y="3268"/>
                  <a:pt x="11847" y="3259"/>
                  <a:pt x="11910" y="3217"/>
                </a:cubicBezTo>
                <a:lnTo>
                  <a:pt x="11988" y="3166"/>
                </a:lnTo>
                <a:lnTo>
                  <a:pt x="12132" y="3237"/>
                </a:lnTo>
                <a:cubicBezTo>
                  <a:pt x="12213" y="3276"/>
                  <a:pt x="12290" y="3311"/>
                  <a:pt x="12300" y="3311"/>
                </a:cubicBezTo>
                <a:cubicBezTo>
                  <a:pt x="12310" y="3311"/>
                  <a:pt x="12331" y="3287"/>
                  <a:pt x="12347" y="3260"/>
                </a:cubicBezTo>
                <a:cubicBezTo>
                  <a:pt x="12362" y="3233"/>
                  <a:pt x="12375" y="3211"/>
                  <a:pt x="12378" y="3211"/>
                </a:cubicBezTo>
                <a:cubicBezTo>
                  <a:pt x="12381" y="3211"/>
                  <a:pt x="12418" y="3224"/>
                  <a:pt x="12460" y="3240"/>
                </a:cubicBezTo>
                <a:cubicBezTo>
                  <a:pt x="12521" y="3263"/>
                  <a:pt x="12571" y="3266"/>
                  <a:pt x="12729" y="3266"/>
                </a:cubicBezTo>
                <a:cubicBezTo>
                  <a:pt x="13040" y="3264"/>
                  <a:pt x="13127" y="3223"/>
                  <a:pt x="13130" y="3080"/>
                </a:cubicBezTo>
                <a:cubicBezTo>
                  <a:pt x="13132" y="2965"/>
                  <a:pt x="13071" y="2903"/>
                  <a:pt x="12815" y="2771"/>
                </a:cubicBezTo>
                <a:lnTo>
                  <a:pt x="12768" y="2748"/>
                </a:lnTo>
                <a:lnTo>
                  <a:pt x="12865" y="2714"/>
                </a:lnTo>
                <a:cubicBezTo>
                  <a:pt x="12918" y="2695"/>
                  <a:pt x="13037" y="2657"/>
                  <a:pt x="13130" y="2631"/>
                </a:cubicBezTo>
                <a:cubicBezTo>
                  <a:pt x="13284" y="2589"/>
                  <a:pt x="13302" y="2579"/>
                  <a:pt x="13337" y="2528"/>
                </a:cubicBezTo>
                <a:cubicBezTo>
                  <a:pt x="13358" y="2498"/>
                  <a:pt x="13373" y="2472"/>
                  <a:pt x="13368" y="2468"/>
                </a:cubicBezTo>
                <a:cubicBezTo>
                  <a:pt x="13355" y="2459"/>
                  <a:pt x="13120" y="2528"/>
                  <a:pt x="12951" y="2591"/>
                </a:cubicBezTo>
                <a:cubicBezTo>
                  <a:pt x="12748" y="2668"/>
                  <a:pt x="12701" y="2703"/>
                  <a:pt x="12701" y="2777"/>
                </a:cubicBezTo>
                <a:cubicBezTo>
                  <a:pt x="12702" y="2853"/>
                  <a:pt x="12708" y="2861"/>
                  <a:pt x="12830" y="2906"/>
                </a:cubicBezTo>
                <a:cubicBezTo>
                  <a:pt x="12886" y="2926"/>
                  <a:pt x="12971" y="2971"/>
                  <a:pt x="13021" y="3006"/>
                </a:cubicBezTo>
                <a:lnTo>
                  <a:pt x="13115" y="3071"/>
                </a:lnTo>
                <a:lnTo>
                  <a:pt x="13072" y="3103"/>
                </a:lnTo>
                <a:cubicBezTo>
                  <a:pt x="13033" y="3131"/>
                  <a:pt x="13005" y="3133"/>
                  <a:pt x="12795" y="3137"/>
                </a:cubicBezTo>
                <a:cubicBezTo>
                  <a:pt x="12667" y="3140"/>
                  <a:pt x="12541" y="3139"/>
                  <a:pt x="12514" y="3134"/>
                </a:cubicBezTo>
                <a:cubicBezTo>
                  <a:pt x="12488" y="3129"/>
                  <a:pt x="12414" y="3093"/>
                  <a:pt x="12355" y="3051"/>
                </a:cubicBezTo>
                <a:cubicBezTo>
                  <a:pt x="12174" y="2926"/>
                  <a:pt x="12179" y="2924"/>
                  <a:pt x="12027" y="3040"/>
                </a:cubicBezTo>
                <a:cubicBezTo>
                  <a:pt x="11904" y="3134"/>
                  <a:pt x="11894" y="3140"/>
                  <a:pt x="11813" y="3140"/>
                </a:cubicBezTo>
                <a:cubicBezTo>
                  <a:pt x="11594" y="3139"/>
                  <a:pt x="11586" y="3125"/>
                  <a:pt x="11548" y="2751"/>
                </a:cubicBezTo>
                <a:lnTo>
                  <a:pt x="11517" y="2454"/>
                </a:lnTo>
                <a:close/>
                <a:moveTo>
                  <a:pt x="20243" y="2477"/>
                </a:moveTo>
                <a:lnTo>
                  <a:pt x="20184" y="2528"/>
                </a:lnTo>
                <a:lnTo>
                  <a:pt x="20130" y="2580"/>
                </a:lnTo>
                <a:lnTo>
                  <a:pt x="20161" y="2823"/>
                </a:lnTo>
                <a:cubicBezTo>
                  <a:pt x="20179" y="2956"/>
                  <a:pt x="20196" y="3115"/>
                  <a:pt x="20196" y="3177"/>
                </a:cubicBezTo>
                <a:cubicBezTo>
                  <a:pt x="20196" y="3280"/>
                  <a:pt x="20195" y="3286"/>
                  <a:pt x="20219" y="3254"/>
                </a:cubicBezTo>
                <a:cubicBezTo>
                  <a:pt x="20273" y="3183"/>
                  <a:pt x="20290" y="3062"/>
                  <a:pt x="20270" y="2868"/>
                </a:cubicBezTo>
                <a:cubicBezTo>
                  <a:pt x="20260" y="2766"/>
                  <a:pt x="20249" y="2636"/>
                  <a:pt x="20247" y="2580"/>
                </a:cubicBezTo>
                <a:lnTo>
                  <a:pt x="20243" y="2477"/>
                </a:lnTo>
                <a:close/>
                <a:moveTo>
                  <a:pt x="10967" y="2483"/>
                </a:moveTo>
                <a:cubicBezTo>
                  <a:pt x="10943" y="2488"/>
                  <a:pt x="10896" y="2504"/>
                  <a:pt x="10811" y="2534"/>
                </a:cubicBezTo>
                <a:cubicBezTo>
                  <a:pt x="10647" y="2594"/>
                  <a:pt x="10581" y="2633"/>
                  <a:pt x="10581" y="2668"/>
                </a:cubicBezTo>
                <a:cubicBezTo>
                  <a:pt x="10581" y="2673"/>
                  <a:pt x="10668" y="2641"/>
                  <a:pt x="10776" y="2600"/>
                </a:cubicBezTo>
                <a:cubicBezTo>
                  <a:pt x="10904" y="2551"/>
                  <a:pt x="10977" y="2517"/>
                  <a:pt x="10987" y="2497"/>
                </a:cubicBezTo>
                <a:cubicBezTo>
                  <a:pt x="10993" y="2483"/>
                  <a:pt x="10992" y="2477"/>
                  <a:pt x="10967" y="2483"/>
                </a:cubicBezTo>
                <a:close/>
                <a:moveTo>
                  <a:pt x="17978" y="2486"/>
                </a:moveTo>
                <a:lnTo>
                  <a:pt x="17932" y="2520"/>
                </a:lnTo>
                <a:cubicBezTo>
                  <a:pt x="17905" y="2538"/>
                  <a:pt x="17879" y="2563"/>
                  <a:pt x="17873" y="2577"/>
                </a:cubicBezTo>
                <a:cubicBezTo>
                  <a:pt x="17867" y="2591"/>
                  <a:pt x="17875" y="2703"/>
                  <a:pt x="17893" y="2826"/>
                </a:cubicBezTo>
                <a:cubicBezTo>
                  <a:pt x="17910" y="2948"/>
                  <a:pt x="17926" y="3101"/>
                  <a:pt x="17928" y="3166"/>
                </a:cubicBezTo>
                <a:cubicBezTo>
                  <a:pt x="17931" y="3300"/>
                  <a:pt x="17957" y="3296"/>
                  <a:pt x="17998" y="3154"/>
                </a:cubicBezTo>
                <a:cubicBezTo>
                  <a:pt x="18017" y="3087"/>
                  <a:pt x="18019" y="3026"/>
                  <a:pt x="18002" y="2866"/>
                </a:cubicBezTo>
                <a:cubicBezTo>
                  <a:pt x="17990" y="2754"/>
                  <a:pt x="17978" y="2623"/>
                  <a:pt x="17978" y="2574"/>
                </a:cubicBezTo>
                <a:lnTo>
                  <a:pt x="17978" y="2486"/>
                </a:lnTo>
                <a:close/>
                <a:moveTo>
                  <a:pt x="12386" y="2523"/>
                </a:moveTo>
                <a:cubicBezTo>
                  <a:pt x="12382" y="2520"/>
                  <a:pt x="12295" y="2548"/>
                  <a:pt x="12191" y="2586"/>
                </a:cubicBezTo>
                <a:cubicBezTo>
                  <a:pt x="12057" y="2634"/>
                  <a:pt x="11996" y="2662"/>
                  <a:pt x="11984" y="2686"/>
                </a:cubicBezTo>
                <a:cubicBezTo>
                  <a:pt x="11976" y="2704"/>
                  <a:pt x="11976" y="2717"/>
                  <a:pt x="11984" y="2714"/>
                </a:cubicBezTo>
                <a:cubicBezTo>
                  <a:pt x="12275" y="2611"/>
                  <a:pt x="12372" y="2570"/>
                  <a:pt x="12382" y="2551"/>
                </a:cubicBezTo>
                <a:cubicBezTo>
                  <a:pt x="12389" y="2539"/>
                  <a:pt x="12390" y="2526"/>
                  <a:pt x="12386" y="2523"/>
                </a:cubicBezTo>
                <a:close/>
                <a:moveTo>
                  <a:pt x="20968" y="2526"/>
                </a:moveTo>
                <a:cubicBezTo>
                  <a:pt x="20959" y="2519"/>
                  <a:pt x="20913" y="2532"/>
                  <a:pt x="20788" y="2577"/>
                </a:cubicBezTo>
                <a:cubicBezTo>
                  <a:pt x="20625" y="2636"/>
                  <a:pt x="20558" y="2673"/>
                  <a:pt x="20558" y="2708"/>
                </a:cubicBezTo>
                <a:cubicBezTo>
                  <a:pt x="20558" y="2713"/>
                  <a:pt x="20649" y="2684"/>
                  <a:pt x="20757" y="2643"/>
                </a:cubicBezTo>
                <a:cubicBezTo>
                  <a:pt x="20882" y="2595"/>
                  <a:pt x="20959" y="2559"/>
                  <a:pt x="20968" y="2540"/>
                </a:cubicBezTo>
                <a:cubicBezTo>
                  <a:pt x="20971" y="2533"/>
                  <a:pt x="20971" y="2528"/>
                  <a:pt x="20968" y="2526"/>
                </a:cubicBezTo>
                <a:close/>
                <a:moveTo>
                  <a:pt x="21369" y="2577"/>
                </a:moveTo>
                <a:lnTo>
                  <a:pt x="21326" y="2620"/>
                </a:lnTo>
                <a:lnTo>
                  <a:pt x="21283" y="2666"/>
                </a:lnTo>
                <a:lnTo>
                  <a:pt x="21338" y="2697"/>
                </a:lnTo>
                <a:cubicBezTo>
                  <a:pt x="21405" y="2739"/>
                  <a:pt x="21409" y="2741"/>
                  <a:pt x="21459" y="2691"/>
                </a:cubicBezTo>
                <a:lnTo>
                  <a:pt x="21502" y="2648"/>
                </a:lnTo>
                <a:lnTo>
                  <a:pt x="21435" y="2611"/>
                </a:lnTo>
                <a:lnTo>
                  <a:pt x="21369" y="2577"/>
                </a:lnTo>
                <a:close/>
                <a:moveTo>
                  <a:pt x="16837" y="2586"/>
                </a:moveTo>
                <a:lnTo>
                  <a:pt x="16794" y="2626"/>
                </a:lnTo>
                <a:cubicBezTo>
                  <a:pt x="16769" y="2648"/>
                  <a:pt x="16747" y="2670"/>
                  <a:pt x="16747" y="2674"/>
                </a:cubicBezTo>
                <a:cubicBezTo>
                  <a:pt x="16747" y="2678"/>
                  <a:pt x="16775" y="2697"/>
                  <a:pt x="16809" y="2714"/>
                </a:cubicBezTo>
                <a:lnTo>
                  <a:pt x="16868" y="2746"/>
                </a:lnTo>
                <a:lnTo>
                  <a:pt x="16914" y="2706"/>
                </a:lnTo>
                <a:cubicBezTo>
                  <a:pt x="16938" y="2684"/>
                  <a:pt x="16957" y="2664"/>
                  <a:pt x="16957" y="2660"/>
                </a:cubicBezTo>
                <a:cubicBezTo>
                  <a:pt x="16958" y="2656"/>
                  <a:pt x="16932" y="2638"/>
                  <a:pt x="16899" y="2620"/>
                </a:cubicBezTo>
                <a:lnTo>
                  <a:pt x="16837" y="2586"/>
                </a:lnTo>
                <a:close/>
                <a:moveTo>
                  <a:pt x="19908" y="2617"/>
                </a:moveTo>
                <a:lnTo>
                  <a:pt x="19873" y="2654"/>
                </a:lnTo>
                <a:lnTo>
                  <a:pt x="19841" y="2688"/>
                </a:lnTo>
                <a:lnTo>
                  <a:pt x="19791" y="2663"/>
                </a:lnTo>
                <a:lnTo>
                  <a:pt x="19740" y="2634"/>
                </a:lnTo>
                <a:lnTo>
                  <a:pt x="19705" y="2677"/>
                </a:lnTo>
                <a:cubicBezTo>
                  <a:pt x="19672" y="2718"/>
                  <a:pt x="19673" y="2719"/>
                  <a:pt x="19717" y="2746"/>
                </a:cubicBezTo>
                <a:cubicBezTo>
                  <a:pt x="19773" y="2780"/>
                  <a:pt x="19776" y="2779"/>
                  <a:pt x="19818" y="2746"/>
                </a:cubicBezTo>
                <a:cubicBezTo>
                  <a:pt x="19849" y="2721"/>
                  <a:pt x="19856" y="2721"/>
                  <a:pt x="19892" y="2740"/>
                </a:cubicBezTo>
                <a:cubicBezTo>
                  <a:pt x="19946" y="2768"/>
                  <a:pt x="19948" y="2766"/>
                  <a:pt x="19986" y="2720"/>
                </a:cubicBezTo>
                <a:cubicBezTo>
                  <a:pt x="20017" y="2680"/>
                  <a:pt x="20018" y="2679"/>
                  <a:pt x="19962" y="2648"/>
                </a:cubicBezTo>
                <a:lnTo>
                  <a:pt x="19908" y="2617"/>
                </a:lnTo>
                <a:close/>
                <a:moveTo>
                  <a:pt x="8703" y="2688"/>
                </a:moveTo>
                <a:cubicBezTo>
                  <a:pt x="8646" y="2688"/>
                  <a:pt x="8614" y="2725"/>
                  <a:pt x="8637" y="2768"/>
                </a:cubicBezTo>
                <a:cubicBezTo>
                  <a:pt x="8658" y="2809"/>
                  <a:pt x="8740" y="2814"/>
                  <a:pt x="8769" y="2774"/>
                </a:cubicBezTo>
                <a:cubicBezTo>
                  <a:pt x="8798" y="2735"/>
                  <a:pt x="8763" y="2688"/>
                  <a:pt x="8703" y="2688"/>
                </a:cubicBezTo>
                <a:close/>
                <a:moveTo>
                  <a:pt x="15114" y="2837"/>
                </a:moveTo>
                <a:lnTo>
                  <a:pt x="15079" y="2888"/>
                </a:lnTo>
                <a:cubicBezTo>
                  <a:pt x="15045" y="2939"/>
                  <a:pt x="15043" y="2943"/>
                  <a:pt x="15079" y="2991"/>
                </a:cubicBezTo>
                <a:cubicBezTo>
                  <a:pt x="15112" y="3037"/>
                  <a:pt x="15115" y="3045"/>
                  <a:pt x="15087" y="3066"/>
                </a:cubicBezTo>
                <a:cubicBezTo>
                  <a:pt x="15002" y="3128"/>
                  <a:pt x="14475" y="3185"/>
                  <a:pt x="14233" y="3160"/>
                </a:cubicBezTo>
                <a:cubicBezTo>
                  <a:pt x="14002" y="3135"/>
                  <a:pt x="13869" y="3054"/>
                  <a:pt x="13914" y="2963"/>
                </a:cubicBezTo>
                <a:cubicBezTo>
                  <a:pt x="13931" y="2926"/>
                  <a:pt x="13932" y="2924"/>
                  <a:pt x="13906" y="2948"/>
                </a:cubicBezTo>
                <a:cubicBezTo>
                  <a:pt x="13890" y="2963"/>
                  <a:pt x="13867" y="3008"/>
                  <a:pt x="13855" y="3048"/>
                </a:cubicBezTo>
                <a:cubicBezTo>
                  <a:pt x="13837" y="3108"/>
                  <a:pt x="13838" y="3131"/>
                  <a:pt x="13859" y="3163"/>
                </a:cubicBezTo>
                <a:cubicBezTo>
                  <a:pt x="13895" y="3216"/>
                  <a:pt x="13969" y="3252"/>
                  <a:pt x="14081" y="3274"/>
                </a:cubicBezTo>
                <a:cubicBezTo>
                  <a:pt x="14265" y="3310"/>
                  <a:pt x="14633" y="3289"/>
                  <a:pt x="14884" y="3226"/>
                </a:cubicBezTo>
                <a:cubicBezTo>
                  <a:pt x="15041" y="3186"/>
                  <a:pt x="15078" y="3166"/>
                  <a:pt x="15126" y="3091"/>
                </a:cubicBezTo>
                <a:cubicBezTo>
                  <a:pt x="15172" y="3019"/>
                  <a:pt x="15175" y="2943"/>
                  <a:pt x="15137" y="2880"/>
                </a:cubicBezTo>
                <a:lnTo>
                  <a:pt x="15114" y="2837"/>
                </a:lnTo>
                <a:close/>
                <a:moveTo>
                  <a:pt x="18812" y="2903"/>
                </a:moveTo>
                <a:cubicBezTo>
                  <a:pt x="18755" y="2903"/>
                  <a:pt x="18733" y="2912"/>
                  <a:pt x="18703" y="2928"/>
                </a:cubicBezTo>
                <a:cubicBezTo>
                  <a:pt x="18657" y="2955"/>
                  <a:pt x="18575" y="3051"/>
                  <a:pt x="18575" y="3077"/>
                </a:cubicBezTo>
                <a:cubicBezTo>
                  <a:pt x="18575" y="3082"/>
                  <a:pt x="18597" y="3073"/>
                  <a:pt x="18625" y="3057"/>
                </a:cubicBezTo>
                <a:cubicBezTo>
                  <a:pt x="18681" y="3025"/>
                  <a:pt x="18789" y="3019"/>
                  <a:pt x="18875" y="3043"/>
                </a:cubicBezTo>
                <a:lnTo>
                  <a:pt x="18929" y="3057"/>
                </a:lnTo>
                <a:lnTo>
                  <a:pt x="18781" y="3160"/>
                </a:lnTo>
                <a:cubicBezTo>
                  <a:pt x="18606" y="3281"/>
                  <a:pt x="18553" y="3356"/>
                  <a:pt x="18540" y="3506"/>
                </a:cubicBezTo>
                <a:cubicBezTo>
                  <a:pt x="18521" y="3719"/>
                  <a:pt x="18664" y="3838"/>
                  <a:pt x="18976" y="3874"/>
                </a:cubicBezTo>
                <a:cubicBezTo>
                  <a:pt x="19225" y="3903"/>
                  <a:pt x="19449" y="3868"/>
                  <a:pt x="19709" y="3757"/>
                </a:cubicBezTo>
                <a:cubicBezTo>
                  <a:pt x="19789" y="3723"/>
                  <a:pt x="19888" y="3682"/>
                  <a:pt x="19927" y="3668"/>
                </a:cubicBezTo>
                <a:cubicBezTo>
                  <a:pt x="19991" y="3646"/>
                  <a:pt x="20033" y="3611"/>
                  <a:pt x="20013" y="3597"/>
                </a:cubicBezTo>
                <a:cubicBezTo>
                  <a:pt x="20009" y="3594"/>
                  <a:pt x="19916" y="3626"/>
                  <a:pt x="19806" y="3665"/>
                </a:cubicBezTo>
                <a:cubicBezTo>
                  <a:pt x="19606" y="3738"/>
                  <a:pt x="19606" y="3738"/>
                  <a:pt x="19381" y="3745"/>
                </a:cubicBezTo>
                <a:cubicBezTo>
                  <a:pt x="19035" y="3756"/>
                  <a:pt x="18847" y="3721"/>
                  <a:pt x="18715" y="3620"/>
                </a:cubicBezTo>
                <a:cubicBezTo>
                  <a:pt x="18601" y="3531"/>
                  <a:pt x="18597" y="3408"/>
                  <a:pt x="18699" y="3294"/>
                </a:cubicBezTo>
                <a:cubicBezTo>
                  <a:pt x="18789" y="3195"/>
                  <a:pt x="19065" y="3066"/>
                  <a:pt x="19144" y="3088"/>
                </a:cubicBezTo>
                <a:cubicBezTo>
                  <a:pt x="19166" y="3095"/>
                  <a:pt x="19173" y="3109"/>
                  <a:pt x="19163" y="3140"/>
                </a:cubicBezTo>
                <a:cubicBezTo>
                  <a:pt x="19146" y="3197"/>
                  <a:pt x="19164" y="3232"/>
                  <a:pt x="19222" y="3251"/>
                </a:cubicBezTo>
                <a:cubicBezTo>
                  <a:pt x="19281" y="3271"/>
                  <a:pt x="19745" y="3273"/>
                  <a:pt x="19814" y="3254"/>
                </a:cubicBezTo>
                <a:cubicBezTo>
                  <a:pt x="19918" y="3225"/>
                  <a:pt x="19961" y="3076"/>
                  <a:pt x="19896" y="2963"/>
                </a:cubicBezTo>
                <a:lnTo>
                  <a:pt x="19865" y="2908"/>
                </a:lnTo>
                <a:lnTo>
                  <a:pt x="19826" y="2951"/>
                </a:lnTo>
                <a:cubicBezTo>
                  <a:pt x="19779" y="3004"/>
                  <a:pt x="19780" y="3006"/>
                  <a:pt x="19830" y="3057"/>
                </a:cubicBezTo>
                <a:cubicBezTo>
                  <a:pt x="19900" y="3130"/>
                  <a:pt x="19866" y="3140"/>
                  <a:pt x="19549" y="3140"/>
                </a:cubicBezTo>
                <a:cubicBezTo>
                  <a:pt x="19329" y="3140"/>
                  <a:pt x="19268" y="3137"/>
                  <a:pt x="19249" y="3120"/>
                </a:cubicBezTo>
                <a:cubicBezTo>
                  <a:pt x="19212" y="3087"/>
                  <a:pt x="19242" y="3057"/>
                  <a:pt x="19307" y="3057"/>
                </a:cubicBezTo>
                <a:cubicBezTo>
                  <a:pt x="19363" y="3057"/>
                  <a:pt x="19444" y="3014"/>
                  <a:pt x="19444" y="2986"/>
                </a:cubicBezTo>
                <a:cubicBezTo>
                  <a:pt x="19444" y="2978"/>
                  <a:pt x="19449" y="2962"/>
                  <a:pt x="19455" y="2948"/>
                </a:cubicBezTo>
                <a:cubicBezTo>
                  <a:pt x="19466" y="2928"/>
                  <a:pt x="19459" y="2926"/>
                  <a:pt x="19393" y="2934"/>
                </a:cubicBezTo>
                <a:cubicBezTo>
                  <a:pt x="19352" y="2939"/>
                  <a:pt x="19239" y="2937"/>
                  <a:pt x="19144" y="2928"/>
                </a:cubicBezTo>
                <a:cubicBezTo>
                  <a:pt x="18965" y="2912"/>
                  <a:pt x="18870" y="2903"/>
                  <a:pt x="18812" y="2903"/>
                </a:cubicBezTo>
                <a:close/>
                <a:moveTo>
                  <a:pt x="21428" y="2926"/>
                </a:moveTo>
                <a:cubicBezTo>
                  <a:pt x="21413" y="2925"/>
                  <a:pt x="21400" y="2941"/>
                  <a:pt x="21377" y="2974"/>
                </a:cubicBezTo>
                <a:cubicBezTo>
                  <a:pt x="21348" y="3015"/>
                  <a:pt x="21347" y="3018"/>
                  <a:pt x="21389" y="3051"/>
                </a:cubicBezTo>
                <a:cubicBezTo>
                  <a:pt x="21423" y="3078"/>
                  <a:pt x="21428" y="3089"/>
                  <a:pt x="21412" y="3108"/>
                </a:cubicBezTo>
                <a:cubicBezTo>
                  <a:pt x="21395" y="3128"/>
                  <a:pt x="21365" y="3134"/>
                  <a:pt x="21252" y="3134"/>
                </a:cubicBezTo>
                <a:lnTo>
                  <a:pt x="21112" y="3134"/>
                </a:lnTo>
                <a:lnTo>
                  <a:pt x="21081" y="3060"/>
                </a:lnTo>
                <a:cubicBezTo>
                  <a:pt x="21064" y="3019"/>
                  <a:pt x="21039" y="2978"/>
                  <a:pt x="21026" y="2968"/>
                </a:cubicBezTo>
                <a:cubicBezTo>
                  <a:pt x="20940" y="2906"/>
                  <a:pt x="20716" y="3158"/>
                  <a:pt x="20788" y="3237"/>
                </a:cubicBezTo>
                <a:cubicBezTo>
                  <a:pt x="20798" y="3248"/>
                  <a:pt x="20851" y="3262"/>
                  <a:pt x="20905" y="3266"/>
                </a:cubicBezTo>
                <a:cubicBezTo>
                  <a:pt x="20960" y="3269"/>
                  <a:pt x="21009" y="3276"/>
                  <a:pt x="21014" y="3283"/>
                </a:cubicBezTo>
                <a:cubicBezTo>
                  <a:pt x="21028" y="3298"/>
                  <a:pt x="20958" y="3397"/>
                  <a:pt x="20913" y="3426"/>
                </a:cubicBezTo>
                <a:cubicBezTo>
                  <a:pt x="20809" y="3492"/>
                  <a:pt x="20600" y="3525"/>
                  <a:pt x="20480" y="3494"/>
                </a:cubicBezTo>
                <a:cubicBezTo>
                  <a:pt x="20446" y="3485"/>
                  <a:pt x="20412" y="3482"/>
                  <a:pt x="20406" y="3486"/>
                </a:cubicBezTo>
                <a:cubicBezTo>
                  <a:pt x="20386" y="3501"/>
                  <a:pt x="20517" y="3599"/>
                  <a:pt x="20578" y="3614"/>
                </a:cubicBezTo>
                <a:cubicBezTo>
                  <a:pt x="20686" y="3640"/>
                  <a:pt x="20796" y="3614"/>
                  <a:pt x="20897" y="3534"/>
                </a:cubicBezTo>
                <a:cubicBezTo>
                  <a:pt x="20964" y="3482"/>
                  <a:pt x="21005" y="3434"/>
                  <a:pt x="21061" y="3334"/>
                </a:cubicBezTo>
                <a:lnTo>
                  <a:pt x="21096" y="3268"/>
                </a:lnTo>
                <a:lnTo>
                  <a:pt x="21217" y="3268"/>
                </a:lnTo>
                <a:cubicBezTo>
                  <a:pt x="21365" y="3268"/>
                  <a:pt x="21426" y="3247"/>
                  <a:pt x="21470" y="3183"/>
                </a:cubicBezTo>
                <a:cubicBezTo>
                  <a:pt x="21512" y="3122"/>
                  <a:pt x="21514" y="3065"/>
                  <a:pt x="21474" y="2980"/>
                </a:cubicBezTo>
                <a:cubicBezTo>
                  <a:pt x="21458" y="2944"/>
                  <a:pt x="21442" y="2927"/>
                  <a:pt x="21428" y="2926"/>
                </a:cubicBezTo>
                <a:close/>
                <a:moveTo>
                  <a:pt x="8699" y="3168"/>
                </a:moveTo>
                <a:cubicBezTo>
                  <a:pt x="8627" y="3168"/>
                  <a:pt x="8603" y="3242"/>
                  <a:pt x="8664" y="3271"/>
                </a:cubicBezTo>
                <a:cubicBezTo>
                  <a:pt x="8697" y="3288"/>
                  <a:pt x="8729" y="3284"/>
                  <a:pt x="8761" y="3260"/>
                </a:cubicBezTo>
                <a:cubicBezTo>
                  <a:pt x="8817" y="3219"/>
                  <a:pt x="8781" y="3168"/>
                  <a:pt x="8699" y="3168"/>
                </a:cubicBezTo>
                <a:close/>
                <a:moveTo>
                  <a:pt x="10850" y="3411"/>
                </a:moveTo>
                <a:cubicBezTo>
                  <a:pt x="10837" y="3411"/>
                  <a:pt x="10825" y="3420"/>
                  <a:pt x="10804" y="3437"/>
                </a:cubicBezTo>
                <a:cubicBezTo>
                  <a:pt x="10771" y="3463"/>
                  <a:pt x="10765" y="3464"/>
                  <a:pt x="10722" y="3443"/>
                </a:cubicBezTo>
                <a:cubicBezTo>
                  <a:pt x="10696" y="3430"/>
                  <a:pt x="10673" y="3423"/>
                  <a:pt x="10671" y="3426"/>
                </a:cubicBezTo>
                <a:cubicBezTo>
                  <a:pt x="10669" y="3428"/>
                  <a:pt x="10652" y="3443"/>
                  <a:pt x="10632" y="3460"/>
                </a:cubicBezTo>
                <a:cubicBezTo>
                  <a:pt x="10597" y="3490"/>
                  <a:pt x="10599" y="3492"/>
                  <a:pt x="10652" y="3526"/>
                </a:cubicBezTo>
                <a:lnTo>
                  <a:pt x="10702" y="3560"/>
                </a:lnTo>
                <a:lnTo>
                  <a:pt x="10745" y="3526"/>
                </a:lnTo>
                <a:lnTo>
                  <a:pt x="10784" y="3491"/>
                </a:lnTo>
                <a:lnTo>
                  <a:pt x="10831" y="3520"/>
                </a:lnTo>
                <a:lnTo>
                  <a:pt x="10878" y="3546"/>
                </a:lnTo>
                <a:lnTo>
                  <a:pt x="10913" y="3506"/>
                </a:lnTo>
                <a:cubicBezTo>
                  <a:pt x="10947" y="3464"/>
                  <a:pt x="10948" y="3463"/>
                  <a:pt x="10905" y="3437"/>
                </a:cubicBezTo>
                <a:cubicBezTo>
                  <a:pt x="10877" y="3420"/>
                  <a:pt x="10864" y="3411"/>
                  <a:pt x="10850" y="3411"/>
                </a:cubicBezTo>
                <a:close/>
                <a:moveTo>
                  <a:pt x="19105" y="3428"/>
                </a:moveTo>
                <a:cubicBezTo>
                  <a:pt x="19086" y="3426"/>
                  <a:pt x="19071" y="3432"/>
                  <a:pt x="19042" y="3457"/>
                </a:cubicBezTo>
                <a:lnTo>
                  <a:pt x="18996" y="3497"/>
                </a:lnTo>
                <a:lnTo>
                  <a:pt x="19050" y="3531"/>
                </a:lnTo>
                <a:cubicBezTo>
                  <a:pt x="19120" y="3573"/>
                  <a:pt x="19124" y="3572"/>
                  <a:pt x="19175" y="3520"/>
                </a:cubicBezTo>
                <a:cubicBezTo>
                  <a:pt x="19220" y="3473"/>
                  <a:pt x="19218" y="3473"/>
                  <a:pt x="19124" y="3434"/>
                </a:cubicBezTo>
                <a:cubicBezTo>
                  <a:pt x="19116" y="3431"/>
                  <a:pt x="19111" y="3429"/>
                  <a:pt x="19105" y="3428"/>
                </a:cubicBezTo>
                <a:close/>
                <a:moveTo>
                  <a:pt x="14510" y="3537"/>
                </a:moveTo>
                <a:cubicBezTo>
                  <a:pt x="14505" y="3537"/>
                  <a:pt x="14485" y="3558"/>
                  <a:pt x="14463" y="3583"/>
                </a:cubicBezTo>
                <a:lnTo>
                  <a:pt x="14420" y="3628"/>
                </a:lnTo>
                <a:lnTo>
                  <a:pt x="14479" y="3660"/>
                </a:lnTo>
                <a:cubicBezTo>
                  <a:pt x="14512" y="3677"/>
                  <a:pt x="14543" y="3691"/>
                  <a:pt x="14549" y="3691"/>
                </a:cubicBezTo>
                <a:cubicBezTo>
                  <a:pt x="14554" y="3692"/>
                  <a:pt x="14576" y="3673"/>
                  <a:pt x="14596" y="3648"/>
                </a:cubicBezTo>
                <a:lnTo>
                  <a:pt x="14631" y="3603"/>
                </a:lnTo>
                <a:lnTo>
                  <a:pt x="14576" y="3571"/>
                </a:lnTo>
                <a:cubicBezTo>
                  <a:pt x="14546" y="3553"/>
                  <a:pt x="14515" y="3537"/>
                  <a:pt x="14510" y="3537"/>
                </a:cubicBezTo>
                <a:close/>
                <a:moveTo>
                  <a:pt x="10492" y="3594"/>
                </a:moveTo>
                <a:cubicBezTo>
                  <a:pt x="10182" y="3699"/>
                  <a:pt x="10102" y="3738"/>
                  <a:pt x="10102" y="3780"/>
                </a:cubicBezTo>
                <a:cubicBezTo>
                  <a:pt x="10102" y="3783"/>
                  <a:pt x="10188" y="3754"/>
                  <a:pt x="10297" y="3714"/>
                </a:cubicBezTo>
                <a:cubicBezTo>
                  <a:pt x="10422" y="3668"/>
                  <a:pt x="10499" y="3630"/>
                  <a:pt x="10503" y="3614"/>
                </a:cubicBezTo>
                <a:cubicBezTo>
                  <a:pt x="10507" y="3600"/>
                  <a:pt x="10501" y="3591"/>
                  <a:pt x="10492" y="3594"/>
                </a:cubicBezTo>
                <a:close/>
                <a:moveTo>
                  <a:pt x="9576" y="3765"/>
                </a:moveTo>
                <a:cubicBezTo>
                  <a:pt x="9565" y="3767"/>
                  <a:pt x="9557" y="3775"/>
                  <a:pt x="9541" y="3791"/>
                </a:cubicBezTo>
                <a:cubicBezTo>
                  <a:pt x="9507" y="3824"/>
                  <a:pt x="9505" y="3825"/>
                  <a:pt x="9463" y="3797"/>
                </a:cubicBezTo>
                <a:cubicBezTo>
                  <a:pt x="9421" y="3769"/>
                  <a:pt x="9424" y="3769"/>
                  <a:pt x="9377" y="3808"/>
                </a:cubicBezTo>
                <a:lnTo>
                  <a:pt x="9330" y="3848"/>
                </a:lnTo>
                <a:lnTo>
                  <a:pt x="9373" y="3874"/>
                </a:lnTo>
                <a:cubicBezTo>
                  <a:pt x="9430" y="3909"/>
                  <a:pt x="9453" y="3910"/>
                  <a:pt x="9486" y="3874"/>
                </a:cubicBezTo>
                <a:lnTo>
                  <a:pt x="9514" y="3843"/>
                </a:lnTo>
                <a:lnTo>
                  <a:pt x="9560" y="3871"/>
                </a:lnTo>
                <a:lnTo>
                  <a:pt x="9607" y="3900"/>
                </a:lnTo>
                <a:lnTo>
                  <a:pt x="9642" y="3863"/>
                </a:lnTo>
                <a:cubicBezTo>
                  <a:pt x="9686" y="3814"/>
                  <a:pt x="9687" y="3812"/>
                  <a:pt x="9627" y="3783"/>
                </a:cubicBezTo>
                <a:cubicBezTo>
                  <a:pt x="9602" y="3771"/>
                  <a:pt x="9587" y="3764"/>
                  <a:pt x="9576" y="3765"/>
                </a:cubicBezTo>
                <a:close/>
                <a:moveTo>
                  <a:pt x="14716" y="3917"/>
                </a:moveTo>
                <a:cubicBezTo>
                  <a:pt x="14712" y="3917"/>
                  <a:pt x="14627" y="3945"/>
                  <a:pt x="14525" y="3980"/>
                </a:cubicBezTo>
                <a:cubicBezTo>
                  <a:pt x="14368" y="4033"/>
                  <a:pt x="14299" y="4070"/>
                  <a:pt x="14299" y="4105"/>
                </a:cubicBezTo>
                <a:cubicBezTo>
                  <a:pt x="14299" y="4124"/>
                  <a:pt x="14686" y="3972"/>
                  <a:pt x="14705" y="3945"/>
                </a:cubicBezTo>
                <a:cubicBezTo>
                  <a:pt x="14716" y="3930"/>
                  <a:pt x="14721" y="3917"/>
                  <a:pt x="14716" y="3917"/>
                </a:cubicBezTo>
                <a:close/>
                <a:moveTo>
                  <a:pt x="19222" y="4077"/>
                </a:moveTo>
                <a:cubicBezTo>
                  <a:pt x="19217" y="4074"/>
                  <a:pt x="19132" y="4100"/>
                  <a:pt x="19031" y="4137"/>
                </a:cubicBezTo>
                <a:cubicBezTo>
                  <a:pt x="18909" y="4181"/>
                  <a:pt x="18842" y="4217"/>
                  <a:pt x="18828" y="4240"/>
                </a:cubicBezTo>
                <a:cubicBezTo>
                  <a:pt x="18816" y="4258"/>
                  <a:pt x="18812" y="4271"/>
                  <a:pt x="18820" y="4268"/>
                </a:cubicBezTo>
                <a:cubicBezTo>
                  <a:pt x="19099" y="4169"/>
                  <a:pt x="19208" y="4124"/>
                  <a:pt x="19218" y="4105"/>
                </a:cubicBezTo>
                <a:cubicBezTo>
                  <a:pt x="19224" y="4093"/>
                  <a:pt x="19226" y="4080"/>
                  <a:pt x="19222" y="4077"/>
                </a:cubicBezTo>
                <a:close/>
                <a:moveTo>
                  <a:pt x="18271" y="5674"/>
                </a:moveTo>
                <a:cubicBezTo>
                  <a:pt x="18263" y="5677"/>
                  <a:pt x="18255" y="5690"/>
                  <a:pt x="18240" y="5717"/>
                </a:cubicBezTo>
                <a:lnTo>
                  <a:pt x="18208" y="5771"/>
                </a:lnTo>
                <a:lnTo>
                  <a:pt x="18294" y="5900"/>
                </a:lnTo>
                <a:cubicBezTo>
                  <a:pt x="18390" y="6041"/>
                  <a:pt x="18454" y="6199"/>
                  <a:pt x="18473" y="6351"/>
                </a:cubicBezTo>
                <a:cubicBezTo>
                  <a:pt x="18486" y="6445"/>
                  <a:pt x="18487" y="6449"/>
                  <a:pt x="18505" y="6402"/>
                </a:cubicBezTo>
                <a:cubicBezTo>
                  <a:pt x="18561" y="6248"/>
                  <a:pt x="18440" y="5823"/>
                  <a:pt x="18302" y="5691"/>
                </a:cubicBezTo>
                <a:cubicBezTo>
                  <a:pt x="18288" y="5678"/>
                  <a:pt x="18279" y="5670"/>
                  <a:pt x="18271" y="5674"/>
                </a:cubicBezTo>
                <a:close/>
                <a:moveTo>
                  <a:pt x="19366" y="5797"/>
                </a:moveTo>
                <a:cubicBezTo>
                  <a:pt x="19300" y="5793"/>
                  <a:pt x="19233" y="5833"/>
                  <a:pt x="19175" y="5917"/>
                </a:cubicBezTo>
                <a:cubicBezTo>
                  <a:pt x="19120" y="5996"/>
                  <a:pt x="19095" y="6081"/>
                  <a:pt x="19093" y="6177"/>
                </a:cubicBezTo>
                <a:cubicBezTo>
                  <a:pt x="19091" y="6264"/>
                  <a:pt x="19112" y="6299"/>
                  <a:pt x="19183" y="6320"/>
                </a:cubicBezTo>
                <a:cubicBezTo>
                  <a:pt x="19294" y="6353"/>
                  <a:pt x="19465" y="6310"/>
                  <a:pt x="19545" y="6231"/>
                </a:cubicBezTo>
                <a:cubicBezTo>
                  <a:pt x="19598" y="6178"/>
                  <a:pt x="19600" y="6023"/>
                  <a:pt x="19549" y="5937"/>
                </a:cubicBezTo>
                <a:cubicBezTo>
                  <a:pt x="19496" y="5847"/>
                  <a:pt x="19431" y="5800"/>
                  <a:pt x="19366" y="5797"/>
                </a:cubicBezTo>
                <a:close/>
                <a:moveTo>
                  <a:pt x="18454" y="8091"/>
                </a:moveTo>
                <a:lnTo>
                  <a:pt x="18419" y="8142"/>
                </a:lnTo>
                <a:lnTo>
                  <a:pt x="18384" y="8196"/>
                </a:lnTo>
                <a:lnTo>
                  <a:pt x="18469" y="8325"/>
                </a:lnTo>
                <a:cubicBezTo>
                  <a:pt x="18572" y="8480"/>
                  <a:pt x="18631" y="8628"/>
                  <a:pt x="18649" y="8774"/>
                </a:cubicBezTo>
                <a:cubicBezTo>
                  <a:pt x="18664" y="8903"/>
                  <a:pt x="18685" y="8865"/>
                  <a:pt x="18688" y="8705"/>
                </a:cubicBezTo>
                <a:cubicBezTo>
                  <a:pt x="18690" y="8530"/>
                  <a:pt x="18602" y="8265"/>
                  <a:pt x="18497" y="8139"/>
                </a:cubicBezTo>
                <a:lnTo>
                  <a:pt x="18454" y="8091"/>
                </a:lnTo>
                <a:close/>
                <a:moveTo>
                  <a:pt x="19261" y="8094"/>
                </a:moveTo>
                <a:lnTo>
                  <a:pt x="19226" y="8125"/>
                </a:lnTo>
                <a:cubicBezTo>
                  <a:pt x="19182" y="8164"/>
                  <a:pt x="19181" y="8201"/>
                  <a:pt x="19222" y="8225"/>
                </a:cubicBezTo>
                <a:cubicBezTo>
                  <a:pt x="19259" y="8248"/>
                  <a:pt x="19379" y="8418"/>
                  <a:pt x="19424" y="8514"/>
                </a:cubicBezTo>
                <a:cubicBezTo>
                  <a:pt x="19443" y="8553"/>
                  <a:pt x="19466" y="8633"/>
                  <a:pt x="19479" y="8691"/>
                </a:cubicBezTo>
                <a:cubicBezTo>
                  <a:pt x="19492" y="8749"/>
                  <a:pt x="19508" y="8811"/>
                  <a:pt x="19514" y="8831"/>
                </a:cubicBezTo>
                <a:cubicBezTo>
                  <a:pt x="19524" y="8862"/>
                  <a:pt x="19526" y="8861"/>
                  <a:pt x="19541" y="8811"/>
                </a:cubicBezTo>
                <a:cubicBezTo>
                  <a:pt x="19559" y="8752"/>
                  <a:pt x="19538" y="8605"/>
                  <a:pt x="19491" y="8456"/>
                </a:cubicBezTo>
                <a:cubicBezTo>
                  <a:pt x="19476" y="8410"/>
                  <a:pt x="19467" y="8367"/>
                  <a:pt x="19471" y="8362"/>
                </a:cubicBezTo>
                <a:cubicBezTo>
                  <a:pt x="19475" y="8357"/>
                  <a:pt x="19514" y="8350"/>
                  <a:pt x="19557" y="8345"/>
                </a:cubicBezTo>
                <a:cubicBezTo>
                  <a:pt x="19649" y="8334"/>
                  <a:pt x="19700" y="8284"/>
                  <a:pt x="19721" y="8185"/>
                </a:cubicBezTo>
                <a:cubicBezTo>
                  <a:pt x="19733" y="8123"/>
                  <a:pt x="19718" y="8083"/>
                  <a:pt x="19697" y="8125"/>
                </a:cubicBezTo>
                <a:cubicBezTo>
                  <a:pt x="19692" y="8137"/>
                  <a:pt x="19664" y="8164"/>
                  <a:pt x="19635" y="8185"/>
                </a:cubicBezTo>
                <a:cubicBezTo>
                  <a:pt x="19593" y="8216"/>
                  <a:pt x="19562" y="8225"/>
                  <a:pt x="19494" y="8225"/>
                </a:cubicBezTo>
                <a:cubicBezTo>
                  <a:pt x="19416" y="8225"/>
                  <a:pt x="19402" y="8219"/>
                  <a:pt x="19335" y="8159"/>
                </a:cubicBezTo>
                <a:lnTo>
                  <a:pt x="19261" y="8094"/>
                </a:lnTo>
                <a:close/>
                <a:moveTo>
                  <a:pt x="21096" y="8288"/>
                </a:moveTo>
                <a:cubicBezTo>
                  <a:pt x="21083" y="8278"/>
                  <a:pt x="21026" y="8314"/>
                  <a:pt x="20917" y="8394"/>
                </a:cubicBezTo>
                <a:lnTo>
                  <a:pt x="20753" y="8514"/>
                </a:lnTo>
                <a:lnTo>
                  <a:pt x="20590" y="8394"/>
                </a:lnTo>
                <a:cubicBezTo>
                  <a:pt x="20460" y="8299"/>
                  <a:pt x="20421" y="8277"/>
                  <a:pt x="20403" y="8291"/>
                </a:cubicBezTo>
                <a:cubicBezTo>
                  <a:pt x="20384" y="8304"/>
                  <a:pt x="20410" y="8335"/>
                  <a:pt x="20539" y="8431"/>
                </a:cubicBezTo>
                <a:lnTo>
                  <a:pt x="20703" y="8551"/>
                </a:lnTo>
                <a:lnTo>
                  <a:pt x="20547" y="8659"/>
                </a:lnTo>
                <a:cubicBezTo>
                  <a:pt x="20459" y="8720"/>
                  <a:pt x="20387" y="8779"/>
                  <a:pt x="20387" y="8788"/>
                </a:cubicBezTo>
                <a:cubicBezTo>
                  <a:pt x="20387" y="8824"/>
                  <a:pt x="20443" y="8797"/>
                  <a:pt x="20590" y="8691"/>
                </a:cubicBezTo>
                <a:lnTo>
                  <a:pt x="20742" y="8576"/>
                </a:lnTo>
                <a:lnTo>
                  <a:pt x="20905" y="8696"/>
                </a:lnTo>
                <a:cubicBezTo>
                  <a:pt x="21034" y="8791"/>
                  <a:pt x="21071" y="8812"/>
                  <a:pt x="21092" y="8799"/>
                </a:cubicBezTo>
                <a:cubicBezTo>
                  <a:pt x="21114" y="8786"/>
                  <a:pt x="21089" y="8760"/>
                  <a:pt x="20956" y="8662"/>
                </a:cubicBezTo>
                <a:lnTo>
                  <a:pt x="20792" y="8542"/>
                </a:lnTo>
                <a:lnTo>
                  <a:pt x="20956" y="8422"/>
                </a:lnTo>
                <a:cubicBezTo>
                  <a:pt x="21065" y="8343"/>
                  <a:pt x="21109" y="8297"/>
                  <a:pt x="21096" y="8288"/>
                </a:cubicBezTo>
                <a:close/>
                <a:moveTo>
                  <a:pt x="18816" y="9411"/>
                </a:moveTo>
                <a:cubicBezTo>
                  <a:pt x="16680" y="9411"/>
                  <a:pt x="16400" y="9412"/>
                  <a:pt x="16400" y="9431"/>
                </a:cubicBezTo>
                <a:cubicBezTo>
                  <a:pt x="16400" y="9449"/>
                  <a:pt x="16680" y="9453"/>
                  <a:pt x="18816" y="9453"/>
                </a:cubicBezTo>
                <a:cubicBezTo>
                  <a:pt x="20952" y="9453"/>
                  <a:pt x="21233" y="9449"/>
                  <a:pt x="21233" y="9431"/>
                </a:cubicBezTo>
                <a:cubicBezTo>
                  <a:pt x="21233" y="9412"/>
                  <a:pt x="20952" y="9411"/>
                  <a:pt x="18816" y="9411"/>
                </a:cubicBezTo>
                <a:close/>
                <a:moveTo>
                  <a:pt x="18271" y="10531"/>
                </a:moveTo>
                <a:cubicBezTo>
                  <a:pt x="18263" y="10534"/>
                  <a:pt x="18255" y="10547"/>
                  <a:pt x="18240" y="10573"/>
                </a:cubicBezTo>
                <a:lnTo>
                  <a:pt x="18208" y="10628"/>
                </a:lnTo>
                <a:lnTo>
                  <a:pt x="18294" y="10756"/>
                </a:lnTo>
                <a:cubicBezTo>
                  <a:pt x="18390" y="10898"/>
                  <a:pt x="18454" y="11058"/>
                  <a:pt x="18473" y="11210"/>
                </a:cubicBezTo>
                <a:cubicBezTo>
                  <a:pt x="18486" y="11305"/>
                  <a:pt x="18487" y="11306"/>
                  <a:pt x="18505" y="11259"/>
                </a:cubicBezTo>
                <a:cubicBezTo>
                  <a:pt x="18561" y="11105"/>
                  <a:pt x="18440" y="10680"/>
                  <a:pt x="18302" y="10548"/>
                </a:cubicBezTo>
                <a:cubicBezTo>
                  <a:pt x="18288" y="10534"/>
                  <a:pt x="18279" y="10527"/>
                  <a:pt x="18271" y="10531"/>
                </a:cubicBezTo>
                <a:close/>
                <a:moveTo>
                  <a:pt x="19284" y="10779"/>
                </a:moveTo>
                <a:cubicBezTo>
                  <a:pt x="19270" y="10779"/>
                  <a:pt x="19207" y="10963"/>
                  <a:pt x="19218" y="10970"/>
                </a:cubicBezTo>
                <a:cubicBezTo>
                  <a:pt x="19223" y="10974"/>
                  <a:pt x="19258" y="10996"/>
                  <a:pt x="19300" y="11019"/>
                </a:cubicBezTo>
                <a:cubicBezTo>
                  <a:pt x="19341" y="11042"/>
                  <a:pt x="19382" y="11062"/>
                  <a:pt x="19389" y="11062"/>
                </a:cubicBezTo>
                <a:cubicBezTo>
                  <a:pt x="19397" y="11062"/>
                  <a:pt x="19419" y="11027"/>
                  <a:pt x="19436" y="10982"/>
                </a:cubicBezTo>
                <a:cubicBezTo>
                  <a:pt x="19453" y="10937"/>
                  <a:pt x="19471" y="10896"/>
                  <a:pt x="19475" y="10890"/>
                </a:cubicBezTo>
                <a:cubicBezTo>
                  <a:pt x="19482" y="10882"/>
                  <a:pt x="19305" y="10779"/>
                  <a:pt x="19284" y="10779"/>
                </a:cubicBezTo>
                <a:close/>
                <a:moveTo>
                  <a:pt x="13286" y="10836"/>
                </a:moveTo>
                <a:lnTo>
                  <a:pt x="13263" y="10870"/>
                </a:lnTo>
                <a:cubicBezTo>
                  <a:pt x="13245" y="10900"/>
                  <a:pt x="13254" y="10919"/>
                  <a:pt x="13317" y="11010"/>
                </a:cubicBezTo>
                <a:cubicBezTo>
                  <a:pt x="13358" y="11070"/>
                  <a:pt x="13404" y="11162"/>
                  <a:pt x="13422" y="11216"/>
                </a:cubicBezTo>
                <a:cubicBezTo>
                  <a:pt x="13441" y="11270"/>
                  <a:pt x="13460" y="11316"/>
                  <a:pt x="13465" y="11316"/>
                </a:cubicBezTo>
                <a:cubicBezTo>
                  <a:pt x="13479" y="11316"/>
                  <a:pt x="13459" y="11090"/>
                  <a:pt x="13442" y="11059"/>
                </a:cubicBezTo>
                <a:cubicBezTo>
                  <a:pt x="13432" y="11041"/>
                  <a:pt x="13440" y="11031"/>
                  <a:pt x="13473" y="11022"/>
                </a:cubicBezTo>
                <a:cubicBezTo>
                  <a:pt x="13538" y="11004"/>
                  <a:pt x="13562" y="10980"/>
                  <a:pt x="13578" y="10908"/>
                </a:cubicBezTo>
                <a:lnTo>
                  <a:pt x="13590" y="10842"/>
                </a:lnTo>
                <a:lnTo>
                  <a:pt x="13547" y="10873"/>
                </a:lnTo>
                <a:cubicBezTo>
                  <a:pt x="13466" y="10927"/>
                  <a:pt x="13418" y="10928"/>
                  <a:pt x="13348" y="10879"/>
                </a:cubicBezTo>
                <a:lnTo>
                  <a:pt x="13286" y="10836"/>
                </a:lnTo>
                <a:close/>
                <a:moveTo>
                  <a:pt x="12460" y="10862"/>
                </a:moveTo>
                <a:cubicBezTo>
                  <a:pt x="12453" y="10862"/>
                  <a:pt x="12448" y="10866"/>
                  <a:pt x="12448" y="10873"/>
                </a:cubicBezTo>
                <a:cubicBezTo>
                  <a:pt x="12448" y="10879"/>
                  <a:pt x="12503" y="10925"/>
                  <a:pt x="12569" y="10973"/>
                </a:cubicBezTo>
                <a:lnTo>
                  <a:pt x="12690" y="11062"/>
                </a:lnTo>
                <a:lnTo>
                  <a:pt x="12561" y="11159"/>
                </a:lnTo>
                <a:cubicBezTo>
                  <a:pt x="12490" y="11212"/>
                  <a:pt x="12437" y="11259"/>
                  <a:pt x="12444" y="11265"/>
                </a:cubicBezTo>
                <a:cubicBezTo>
                  <a:pt x="12468" y="11282"/>
                  <a:pt x="12480" y="11274"/>
                  <a:pt x="12596" y="11188"/>
                </a:cubicBezTo>
                <a:cubicBezTo>
                  <a:pt x="12659" y="11141"/>
                  <a:pt x="12718" y="11105"/>
                  <a:pt x="12729" y="11105"/>
                </a:cubicBezTo>
                <a:cubicBezTo>
                  <a:pt x="12739" y="11105"/>
                  <a:pt x="12803" y="11142"/>
                  <a:pt x="12869" y="11190"/>
                </a:cubicBezTo>
                <a:cubicBezTo>
                  <a:pt x="12935" y="11239"/>
                  <a:pt x="12994" y="11273"/>
                  <a:pt x="13002" y="11268"/>
                </a:cubicBezTo>
                <a:cubicBezTo>
                  <a:pt x="13009" y="11262"/>
                  <a:pt x="12962" y="11219"/>
                  <a:pt x="12896" y="11170"/>
                </a:cubicBezTo>
                <a:cubicBezTo>
                  <a:pt x="12831" y="11122"/>
                  <a:pt x="12779" y="11075"/>
                  <a:pt x="12779" y="11068"/>
                </a:cubicBezTo>
                <a:cubicBezTo>
                  <a:pt x="12779" y="11060"/>
                  <a:pt x="12831" y="11016"/>
                  <a:pt x="12896" y="10968"/>
                </a:cubicBezTo>
                <a:cubicBezTo>
                  <a:pt x="12962" y="10919"/>
                  <a:pt x="13009" y="10873"/>
                  <a:pt x="13002" y="10868"/>
                </a:cubicBezTo>
                <a:cubicBezTo>
                  <a:pt x="12994" y="10862"/>
                  <a:pt x="12934" y="10901"/>
                  <a:pt x="12865" y="10950"/>
                </a:cubicBezTo>
                <a:lnTo>
                  <a:pt x="12740" y="11039"/>
                </a:lnTo>
                <a:lnTo>
                  <a:pt x="12620" y="10950"/>
                </a:lnTo>
                <a:cubicBezTo>
                  <a:pt x="12538" y="10891"/>
                  <a:pt x="12482" y="10861"/>
                  <a:pt x="12460" y="10862"/>
                </a:cubicBezTo>
                <a:close/>
                <a:moveTo>
                  <a:pt x="12094" y="10973"/>
                </a:moveTo>
                <a:cubicBezTo>
                  <a:pt x="12031" y="10965"/>
                  <a:pt x="11977" y="11013"/>
                  <a:pt x="11922" y="11116"/>
                </a:cubicBezTo>
                <a:cubicBezTo>
                  <a:pt x="11879" y="11196"/>
                  <a:pt x="11883" y="11253"/>
                  <a:pt x="11930" y="11288"/>
                </a:cubicBezTo>
                <a:cubicBezTo>
                  <a:pt x="11976" y="11322"/>
                  <a:pt x="12064" y="11324"/>
                  <a:pt x="12152" y="11293"/>
                </a:cubicBezTo>
                <a:cubicBezTo>
                  <a:pt x="12205" y="11275"/>
                  <a:pt x="12219" y="11259"/>
                  <a:pt x="12238" y="11202"/>
                </a:cubicBezTo>
                <a:cubicBezTo>
                  <a:pt x="12266" y="11116"/>
                  <a:pt x="12240" y="11049"/>
                  <a:pt x="12160" y="10999"/>
                </a:cubicBezTo>
                <a:cubicBezTo>
                  <a:pt x="12137" y="10985"/>
                  <a:pt x="12114" y="10976"/>
                  <a:pt x="12094" y="10973"/>
                </a:cubicBezTo>
                <a:close/>
                <a:moveTo>
                  <a:pt x="18127" y="12953"/>
                </a:moveTo>
                <a:lnTo>
                  <a:pt x="18088" y="12996"/>
                </a:lnTo>
                <a:lnTo>
                  <a:pt x="18052" y="13036"/>
                </a:lnTo>
                <a:lnTo>
                  <a:pt x="18123" y="13107"/>
                </a:lnTo>
                <a:cubicBezTo>
                  <a:pt x="18245" y="13232"/>
                  <a:pt x="18349" y="13453"/>
                  <a:pt x="18376" y="13645"/>
                </a:cubicBezTo>
                <a:cubicBezTo>
                  <a:pt x="18384" y="13700"/>
                  <a:pt x="18393" y="13725"/>
                  <a:pt x="18403" y="13713"/>
                </a:cubicBezTo>
                <a:cubicBezTo>
                  <a:pt x="18430" y="13682"/>
                  <a:pt x="18422" y="13511"/>
                  <a:pt x="18388" y="13396"/>
                </a:cubicBezTo>
                <a:cubicBezTo>
                  <a:pt x="18343" y="13246"/>
                  <a:pt x="18345" y="13216"/>
                  <a:pt x="18392" y="13210"/>
                </a:cubicBezTo>
                <a:cubicBezTo>
                  <a:pt x="18529" y="13194"/>
                  <a:pt x="18594" y="13132"/>
                  <a:pt x="18594" y="13022"/>
                </a:cubicBezTo>
                <a:lnTo>
                  <a:pt x="18594" y="12962"/>
                </a:lnTo>
                <a:lnTo>
                  <a:pt x="18528" y="13022"/>
                </a:lnTo>
                <a:cubicBezTo>
                  <a:pt x="18467" y="13074"/>
                  <a:pt x="18447" y="13082"/>
                  <a:pt x="18376" y="13082"/>
                </a:cubicBezTo>
                <a:cubicBezTo>
                  <a:pt x="18305" y="13082"/>
                  <a:pt x="18282" y="13071"/>
                  <a:pt x="18208" y="13016"/>
                </a:cubicBezTo>
                <a:lnTo>
                  <a:pt x="18127" y="12953"/>
                </a:lnTo>
                <a:close/>
                <a:moveTo>
                  <a:pt x="19284" y="13207"/>
                </a:moveTo>
                <a:cubicBezTo>
                  <a:pt x="19270" y="13207"/>
                  <a:pt x="19207" y="13391"/>
                  <a:pt x="19218" y="13399"/>
                </a:cubicBezTo>
                <a:cubicBezTo>
                  <a:pt x="19223" y="13403"/>
                  <a:pt x="19258" y="13425"/>
                  <a:pt x="19300" y="13447"/>
                </a:cubicBezTo>
                <a:cubicBezTo>
                  <a:pt x="19341" y="13470"/>
                  <a:pt x="19382" y="13490"/>
                  <a:pt x="19389" y="13490"/>
                </a:cubicBezTo>
                <a:cubicBezTo>
                  <a:pt x="19397" y="13490"/>
                  <a:pt x="19419" y="13455"/>
                  <a:pt x="19436" y="13410"/>
                </a:cubicBezTo>
                <a:cubicBezTo>
                  <a:pt x="19453" y="13366"/>
                  <a:pt x="19471" y="13324"/>
                  <a:pt x="19475" y="13319"/>
                </a:cubicBezTo>
                <a:cubicBezTo>
                  <a:pt x="19482" y="13310"/>
                  <a:pt x="19305" y="13207"/>
                  <a:pt x="19284" y="13207"/>
                </a:cubicBezTo>
                <a:close/>
                <a:moveTo>
                  <a:pt x="11443" y="13259"/>
                </a:moveTo>
                <a:lnTo>
                  <a:pt x="11415" y="13305"/>
                </a:lnTo>
                <a:cubicBezTo>
                  <a:pt x="11391" y="13349"/>
                  <a:pt x="11392" y="13360"/>
                  <a:pt x="11454" y="13467"/>
                </a:cubicBezTo>
                <a:cubicBezTo>
                  <a:pt x="11491" y="13531"/>
                  <a:pt x="11529" y="13614"/>
                  <a:pt x="11536" y="13653"/>
                </a:cubicBezTo>
                <a:cubicBezTo>
                  <a:pt x="11544" y="13692"/>
                  <a:pt x="11557" y="13731"/>
                  <a:pt x="11563" y="13739"/>
                </a:cubicBezTo>
                <a:cubicBezTo>
                  <a:pt x="11586" y="13766"/>
                  <a:pt x="11586" y="13583"/>
                  <a:pt x="11563" y="13499"/>
                </a:cubicBezTo>
                <a:cubicBezTo>
                  <a:pt x="11551" y="13452"/>
                  <a:pt x="11517" y="13379"/>
                  <a:pt x="11489" y="13336"/>
                </a:cubicBezTo>
                <a:lnTo>
                  <a:pt x="11443" y="13259"/>
                </a:lnTo>
                <a:close/>
                <a:moveTo>
                  <a:pt x="13286" y="13265"/>
                </a:moveTo>
                <a:lnTo>
                  <a:pt x="13263" y="13296"/>
                </a:lnTo>
                <a:cubicBezTo>
                  <a:pt x="13242" y="13324"/>
                  <a:pt x="13248" y="13341"/>
                  <a:pt x="13313" y="13433"/>
                </a:cubicBezTo>
                <a:cubicBezTo>
                  <a:pt x="13354" y="13491"/>
                  <a:pt x="13404" y="13585"/>
                  <a:pt x="13422" y="13642"/>
                </a:cubicBezTo>
                <a:cubicBezTo>
                  <a:pt x="13441" y="13698"/>
                  <a:pt x="13460" y="13745"/>
                  <a:pt x="13465" y="13745"/>
                </a:cubicBezTo>
                <a:cubicBezTo>
                  <a:pt x="13479" y="13745"/>
                  <a:pt x="13459" y="13518"/>
                  <a:pt x="13442" y="13487"/>
                </a:cubicBezTo>
                <a:cubicBezTo>
                  <a:pt x="13432" y="13470"/>
                  <a:pt x="13440" y="13460"/>
                  <a:pt x="13473" y="13450"/>
                </a:cubicBezTo>
                <a:cubicBezTo>
                  <a:pt x="13538" y="13432"/>
                  <a:pt x="13562" y="13409"/>
                  <a:pt x="13578" y="13336"/>
                </a:cubicBezTo>
                <a:lnTo>
                  <a:pt x="13590" y="13270"/>
                </a:lnTo>
                <a:lnTo>
                  <a:pt x="13547" y="13302"/>
                </a:lnTo>
                <a:cubicBezTo>
                  <a:pt x="13466" y="13356"/>
                  <a:pt x="13418" y="13357"/>
                  <a:pt x="13348" y="13307"/>
                </a:cubicBezTo>
                <a:lnTo>
                  <a:pt x="13286" y="13265"/>
                </a:lnTo>
                <a:close/>
                <a:moveTo>
                  <a:pt x="12460" y="13293"/>
                </a:moveTo>
                <a:cubicBezTo>
                  <a:pt x="12453" y="13293"/>
                  <a:pt x="12448" y="13294"/>
                  <a:pt x="12448" y="13302"/>
                </a:cubicBezTo>
                <a:cubicBezTo>
                  <a:pt x="12448" y="13307"/>
                  <a:pt x="12503" y="13353"/>
                  <a:pt x="12569" y="13402"/>
                </a:cubicBezTo>
                <a:lnTo>
                  <a:pt x="12690" y="13490"/>
                </a:lnTo>
                <a:lnTo>
                  <a:pt x="12561" y="13587"/>
                </a:lnTo>
                <a:cubicBezTo>
                  <a:pt x="12490" y="13640"/>
                  <a:pt x="12437" y="13688"/>
                  <a:pt x="12444" y="13693"/>
                </a:cubicBezTo>
                <a:cubicBezTo>
                  <a:pt x="12468" y="13710"/>
                  <a:pt x="12480" y="13705"/>
                  <a:pt x="12596" y="13619"/>
                </a:cubicBezTo>
                <a:cubicBezTo>
                  <a:pt x="12659" y="13572"/>
                  <a:pt x="12718" y="13533"/>
                  <a:pt x="12729" y="13533"/>
                </a:cubicBezTo>
                <a:cubicBezTo>
                  <a:pt x="12739" y="13533"/>
                  <a:pt x="12803" y="13571"/>
                  <a:pt x="12869" y="13619"/>
                </a:cubicBezTo>
                <a:cubicBezTo>
                  <a:pt x="12935" y="13667"/>
                  <a:pt x="12994" y="13702"/>
                  <a:pt x="13002" y="13696"/>
                </a:cubicBezTo>
                <a:cubicBezTo>
                  <a:pt x="13009" y="13690"/>
                  <a:pt x="12962" y="13647"/>
                  <a:pt x="12896" y="13599"/>
                </a:cubicBezTo>
                <a:cubicBezTo>
                  <a:pt x="12831" y="13550"/>
                  <a:pt x="12779" y="13506"/>
                  <a:pt x="12779" y="13499"/>
                </a:cubicBezTo>
                <a:cubicBezTo>
                  <a:pt x="12779" y="13491"/>
                  <a:pt x="12831" y="13445"/>
                  <a:pt x="12896" y="13396"/>
                </a:cubicBezTo>
                <a:cubicBezTo>
                  <a:pt x="12962" y="13347"/>
                  <a:pt x="13009" y="13304"/>
                  <a:pt x="13002" y="13299"/>
                </a:cubicBezTo>
                <a:cubicBezTo>
                  <a:pt x="12994" y="13293"/>
                  <a:pt x="12934" y="13329"/>
                  <a:pt x="12865" y="13379"/>
                </a:cubicBezTo>
                <a:lnTo>
                  <a:pt x="12740" y="13467"/>
                </a:lnTo>
                <a:lnTo>
                  <a:pt x="12620" y="13382"/>
                </a:lnTo>
                <a:cubicBezTo>
                  <a:pt x="12538" y="13322"/>
                  <a:pt x="12482" y="13292"/>
                  <a:pt x="12460" y="13293"/>
                </a:cubicBezTo>
                <a:close/>
                <a:moveTo>
                  <a:pt x="12008" y="13467"/>
                </a:moveTo>
                <a:cubicBezTo>
                  <a:pt x="11999" y="13472"/>
                  <a:pt x="11987" y="13496"/>
                  <a:pt x="11980" y="13522"/>
                </a:cubicBezTo>
                <a:cubicBezTo>
                  <a:pt x="11970" y="13559"/>
                  <a:pt x="11976" y="13573"/>
                  <a:pt x="12012" y="13593"/>
                </a:cubicBezTo>
                <a:cubicBezTo>
                  <a:pt x="12071" y="13627"/>
                  <a:pt x="12095" y="13625"/>
                  <a:pt x="12109" y="13585"/>
                </a:cubicBezTo>
                <a:cubicBezTo>
                  <a:pt x="12116" y="13566"/>
                  <a:pt x="12127" y="13541"/>
                  <a:pt x="12132" y="13530"/>
                </a:cubicBezTo>
                <a:cubicBezTo>
                  <a:pt x="12144" y="13509"/>
                  <a:pt x="12036" y="13455"/>
                  <a:pt x="12008" y="13467"/>
                </a:cubicBezTo>
                <a:close/>
                <a:moveTo>
                  <a:pt x="18395" y="15510"/>
                </a:moveTo>
                <a:cubicBezTo>
                  <a:pt x="18357" y="15511"/>
                  <a:pt x="18316" y="15527"/>
                  <a:pt x="18275" y="15559"/>
                </a:cubicBezTo>
                <a:cubicBezTo>
                  <a:pt x="18198" y="15618"/>
                  <a:pt x="18135" y="15737"/>
                  <a:pt x="18119" y="15850"/>
                </a:cubicBezTo>
                <a:cubicBezTo>
                  <a:pt x="18105" y="15945"/>
                  <a:pt x="18133" y="16007"/>
                  <a:pt x="18197" y="16030"/>
                </a:cubicBezTo>
                <a:cubicBezTo>
                  <a:pt x="18311" y="16070"/>
                  <a:pt x="18516" y="16020"/>
                  <a:pt x="18582" y="15936"/>
                </a:cubicBezTo>
                <a:cubicBezTo>
                  <a:pt x="18636" y="15869"/>
                  <a:pt x="18630" y="15734"/>
                  <a:pt x="18571" y="15636"/>
                </a:cubicBezTo>
                <a:cubicBezTo>
                  <a:pt x="18520" y="15552"/>
                  <a:pt x="18460" y="15509"/>
                  <a:pt x="18395" y="15510"/>
                </a:cubicBezTo>
                <a:close/>
                <a:moveTo>
                  <a:pt x="19284" y="15636"/>
                </a:moveTo>
                <a:cubicBezTo>
                  <a:pt x="19270" y="15636"/>
                  <a:pt x="19207" y="15819"/>
                  <a:pt x="19218" y="15827"/>
                </a:cubicBezTo>
                <a:cubicBezTo>
                  <a:pt x="19223" y="15831"/>
                  <a:pt x="19258" y="15853"/>
                  <a:pt x="19300" y="15876"/>
                </a:cubicBezTo>
                <a:cubicBezTo>
                  <a:pt x="19341" y="15899"/>
                  <a:pt x="19382" y="15918"/>
                  <a:pt x="19389" y="15919"/>
                </a:cubicBezTo>
                <a:cubicBezTo>
                  <a:pt x="19397" y="15919"/>
                  <a:pt x="19419" y="15883"/>
                  <a:pt x="19436" y="15839"/>
                </a:cubicBezTo>
                <a:cubicBezTo>
                  <a:pt x="19453" y="15794"/>
                  <a:pt x="19471" y="15752"/>
                  <a:pt x="19475" y="15747"/>
                </a:cubicBezTo>
                <a:cubicBezTo>
                  <a:pt x="19482" y="15739"/>
                  <a:pt x="19305" y="15636"/>
                  <a:pt x="19284" y="15636"/>
                </a:cubicBezTo>
                <a:close/>
                <a:moveTo>
                  <a:pt x="12779" y="15710"/>
                </a:moveTo>
                <a:cubicBezTo>
                  <a:pt x="12773" y="15709"/>
                  <a:pt x="12764" y="15712"/>
                  <a:pt x="12756" y="15721"/>
                </a:cubicBezTo>
                <a:cubicBezTo>
                  <a:pt x="12726" y="15757"/>
                  <a:pt x="12736" y="15797"/>
                  <a:pt x="12795" y="15893"/>
                </a:cubicBezTo>
                <a:cubicBezTo>
                  <a:pt x="12826" y="15943"/>
                  <a:pt x="12864" y="16029"/>
                  <a:pt x="12877" y="16081"/>
                </a:cubicBezTo>
                <a:cubicBezTo>
                  <a:pt x="12895" y="16157"/>
                  <a:pt x="12901" y="16173"/>
                  <a:pt x="12916" y="16153"/>
                </a:cubicBezTo>
                <a:cubicBezTo>
                  <a:pt x="12958" y="16098"/>
                  <a:pt x="12882" y="15799"/>
                  <a:pt x="12807" y="15727"/>
                </a:cubicBezTo>
                <a:cubicBezTo>
                  <a:pt x="12794" y="15715"/>
                  <a:pt x="12786" y="15711"/>
                  <a:pt x="12779" y="15710"/>
                </a:cubicBezTo>
                <a:close/>
                <a:moveTo>
                  <a:pt x="11903" y="15721"/>
                </a:moveTo>
                <a:cubicBezTo>
                  <a:pt x="11875" y="15721"/>
                  <a:pt x="11896" y="15748"/>
                  <a:pt x="11996" y="15821"/>
                </a:cubicBezTo>
                <a:lnTo>
                  <a:pt x="12132" y="15919"/>
                </a:lnTo>
                <a:lnTo>
                  <a:pt x="12000" y="16016"/>
                </a:lnTo>
                <a:cubicBezTo>
                  <a:pt x="11928" y="16069"/>
                  <a:pt x="11876" y="16116"/>
                  <a:pt x="11883" y="16121"/>
                </a:cubicBezTo>
                <a:cubicBezTo>
                  <a:pt x="11906" y="16139"/>
                  <a:pt x="11918" y="16134"/>
                  <a:pt x="12035" y="16047"/>
                </a:cubicBezTo>
                <a:cubicBezTo>
                  <a:pt x="12098" y="16001"/>
                  <a:pt x="12161" y="15961"/>
                  <a:pt x="12171" y="15961"/>
                </a:cubicBezTo>
                <a:cubicBezTo>
                  <a:pt x="12182" y="15961"/>
                  <a:pt x="12242" y="16002"/>
                  <a:pt x="12308" y="16050"/>
                </a:cubicBezTo>
                <a:cubicBezTo>
                  <a:pt x="12374" y="16098"/>
                  <a:pt x="12437" y="16133"/>
                  <a:pt x="12444" y="16127"/>
                </a:cubicBezTo>
                <a:cubicBezTo>
                  <a:pt x="12452" y="16122"/>
                  <a:pt x="12405" y="16076"/>
                  <a:pt x="12339" y="16027"/>
                </a:cubicBezTo>
                <a:cubicBezTo>
                  <a:pt x="12273" y="15979"/>
                  <a:pt x="12218" y="15932"/>
                  <a:pt x="12218" y="15924"/>
                </a:cubicBezTo>
                <a:cubicBezTo>
                  <a:pt x="12218" y="15916"/>
                  <a:pt x="12272" y="15873"/>
                  <a:pt x="12335" y="15827"/>
                </a:cubicBezTo>
                <a:cubicBezTo>
                  <a:pt x="12399" y="15781"/>
                  <a:pt x="12448" y="15739"/>
                  <a:pt x="12448" y="15733"/>
                </a:cubicBezTo>
                <a:cubicBezTo>
                  <a:pt x="12448" y="15725"/>
                  <a:pt x="12448" y="15722"/>
                  <a:pt x="12440" y="15721"/>
                </a:cubicBezTo>
                <a:cubicBezTo>
                  <a:pt x="12419" y="15720"/>
                  <a:pt x="12362" y="15750"/>
                  <a:pt x="12284" y="15807"/>
                </a:cubicBezTo>
                <a:lnTo>
                  <a:pt x="12171" y="15890"/>
                </a:lnTo>
                <a:lnTo>
                  <a:pt x="12055" y="15807"/>
                </a:lnTo>
                <a:cubicBezTo>
                  <a:pt x="11990" y="15761"/>
                  <a:pt x="11923" y="15721"/>
                  <a:pt x="11903" y="15721"/>
                </a:cubicBezTo>
                <a:close/>
                <a:moveTo>
                  <a:pt x="11505" y="15824"/>
                </a:moveTo>
                <a:cubicBezTo>
                  <a:pt x="11492" y="15824"/>
                  <a:pt x="11477" y="15830"/>
                  <a:pt x="11454" y="15841"/>
                </a:cubicBezTo>
                <a:cubicBezTo>
                  <a:pt x="11393" y="15871"/>
                  <a:pt x="11314" y="16001"/>
                  <a:pt x="11314" y="16070"/>
                </a:cubicBezTo>
                <a:cubicBezTo>
                  <a:pt x="11314" y="16098"/>
                  <a:pt x="11328" y="16133"/>
                  <a:pt x="11345" y="16147"/>
                </a:cubicBezTo>
                <a:cubicBezTo>
                  <a:pt x="11386" y="16180"/>
                  <a:pt x="11498" y="16180"/>
                  <a:pt x="11571" y="16147"/>
                </a:cubicBezTo>
                <a:cubicBezTo>
                  <a:pt x="11613" y="16129"/>
                  <a:pt x="11634" y="16104"/>
                  <a:pt x="11653" y="16050"/>
                </a:cubicBezTo>
                <a:cubicBezTo>
                  <a:pt x="11676" y="15984"/>
                  <a:pt x="11676" y="15974"/>
                  <a:pt x="11641" y="15921"/>
                </a:cubicBezTo>
                <a:cubicBezTo>
                  <a:pt x="11621" y="15890"/>
                  <a:pt x="11582" y="15854"/>
                  <a:pt x="11556" y="15841"/>
                </a:cubicBezTo>
                <a:cubicBezTo>
                  <a:pt x="11534" y="15831"/>
                  <a:pt x="11518" y="15824"/>
                  <a:pt x="11505" y="15824"/>
                </a:cubicBezTo>
                <a:close/>
                <a:moveTo>
                  <a:pt x="13380" y="15896"/>
                </a:moveTo>
                <a:cubicBezTo>
                  <a:pt x="13364" y="15900"/>
                  <a:pt x="13352" y="15916"/>
                  <a:pt x="13341" y="15947"/>
                </a:cubicBezTo>
                <a:cubicBezTo>
                  <a:pt x="13322" y="16001"/>
                  <a:pt x="13324" y="16005"/>
                  <a:pt x="13372" y="16024"/>
                </a:cubicBezTo>
                <a:cubicBezTo>
                  <a:pt x="13443" y="16053"/>
                  <a:pt x="13447" y="16053"/>
                  <a:pt x="13473" y="15996"/>
                </a:cubicBezTo>
                <a:cubicBezTo>
                  <a:pt x="13495" y="15948"/>
                  <a:pt x="13492" y="15942"/>
                  <a:pt x="13450" y="15919"/>
                </a:cubicBezTo>
                <a:cubicBezTo>
                  <a:pt x="13416" y="15900"/>
                  <a:pt x="13396" y="15891"/>
                  <a:pt x="13380" y="15896"/>
                </a:cubicBezTo>
                <a:close/>
                <a:moveTo>
                  <a:pt x="17507" y="17810"/>
                </a:moveTo>
                <a:cubicBezTo>
                  <a:pt x="17501" y="17810"/>
                  <a:pt x="17484" y="17833"/>
                  <a:pt x="17468" y="17861"/>
                </a:cubicBezTo>
                <a:cubicBezTo>
                  <a:pt x="17440" y="17911"/>
                  <a:pt x="17439" y="17914"/>
                  <a:pt x="17515" y="18027"/>
                </a:cubicBezTo>
                <a:cubicBezTo>
                  <a:pt x="17603" y="18158"/>
                  <a:pt x="17680" y="18342"/>
                  <a:pt x="17702" y="18475"/>
                </a:cubicBezTo>
                <a:lnTo>
                  <a:pt x="17713" y="18567"/>
                </a:lnTo>
                <a:lnTo>
                  <a:pt x="17733" y="18504"/>
                </a:lnTo>
                <a:cubicBezTo>
                  <a:pt x="17755" y="18428"/>
                  <a:pt x="17723" y="18228"/>
                  <a:pt x="17667" y="18078"/>
                </a:cubicBezTo>
                <a:cubicBezTo>
                  <a:pt x="17631" y="17984"/>
                  <a:pt x="17529" y="17810"/>
                  <a:pt x="17507" y="17810"/>
                </a:cubicBezTo>
                <a:close/>
                <a:moveTo>
                  <a:pt x="20742" y="18010"/>
                </a:moveTo>
                <a:cubicBezTo>
                  <a:pt x="20721" y="18010"/>
                  <a:pt x="20715" y="18035"/>
                  <a:pt x="20710" y="18118"/>
                </a:cubicBezTo>
                <a:lnTo>
                  <a:pt x="20703" y="18227"/>
                </a:lnTo>
                <a:lnTo>
                  <a:pt x="20555" y="18233"/>
                </a:lnTo>
                <a:cubicBezTo>
                  <a:pt x="20441" y="18236"/>
                  <a:pt x="20406" y="18240"/>
                  <a:pt x="20406" y="18255"/>
                </a:cubicBezTo>
                <a:cubicBezTo>
                  <a:pt x="20406" y="18271"/>
                  <a:pt x="20441" y="18278"/>
                  <a:pt x="20555" y="18281"/>
                </a:cubicBezTo>
                <a:lnTo>
                  <a:pt x="20703" y="18284"/>
                </a:lnTo>
                <a:lnTo>
                  <a:pt x="20710" y="18401"/>
                </a:lnTo>
                <a:cubicBezTo>
                  <a:pt x="20715" y="18490"/>
                  <a:pt x="20721" y="18518"/>
                  <a:pt x="20742" y="18518"/>
                </a:cubicBezTo>
                <a:cubicBezTo>
                  <a:pt x="20763" y="18518"/>
                  <a:pt x="20772" y="18490"/>
                  <a:pt x="20777" y="18401"/>
                </a:cubicBezTo>
                <a:lnTo>
                  <a:pt x="20781" y="18284"/>
                </a:lnTo>
                <a:lnTo>
                  <a:pt x="20940" y="18281"/>
                </a:lnTo>
                <a:cubicBezTo>
                  <a:pt x="21062" y="18278"/>
                  <a:pt x="21100" y="18271"/>
                  <a:pt x="21100" y="18255"/>
                </a:cubicBezTo>
                <a:cubicBezTo>
                  <a:pt x="21100" y="18240"/>
                  <a:pt x="21062" y="18236"/>
                  <a:pt x="20940" y="18233"/>
                </a:cubicBezTo>
                <a:lnTo>
                  <a:pt x="20781" y="18227"/>
                </a:lnTo>
                <a:lnTo>
                  <a:pt x="20777" y="18118"/>
                </a:lnTo>
                <a:cubicBezTo>
                  <a:pt x="20772" y="18035"/>
                  <a:pt x="20762" y="18010"/>
                  <a:pt x="20742" y="18010"/>
                </a:cubicBezTo>
                <a:close/>
                <a:moveTo>
                  <a:pt x="19436" y="18064"/>
                </a:moveTo>
                <a:cubicBezTo>
                  <a:pt x="19422" y="18064"/>
                  <a:pt x="19359" y="18248"/>
                  <a:pt x="19370" y="18255"/>
                </a:cubicBezTo>
                <a:cubicBezTo>
                  <a:pt x="19375" y="18259"/>
                  <a:pt x="19414" y="18281"/>
                  <a:pt x="19455" y="18304"/>
                </a:cubicBezTo>
                <a:cubicBezTo>
                  <a:pt x="19497" y="18327"/>
                  <a:pt x="19534" y="18347"/>
                  <a:pt x="19541" y="18347"/>
                </a:cubicBezTo>
                <a:cubicBezTo>
                  <a:pt x="19549" y="18347"/>
                  <a:pt x="19571" y="18312"/>
                  <a:pt x="19588" y="18267"/>
                </a:cubicBezTo>
                <a:cubicBezTo>
                  <a:pt x="19605" y="18222"/>
                  <a:pt x="19623" y="18181"/>
                  <a:pt x="19627" y="18175"/>
                </a:cubicBezTo>
                <a:cubicBezTo>
                  <a:pt x="19634" y="18167"/>
                  <a:pt x="19457" y="18064"/>
                  <a:pt x="19436" y="18064"/>
                </a:cubicBezTo>
                <a:close/>
                <a:moveTo>
                  <a:pt x="18485" y="18070"/>
                </a:moveTo>
                <a:cubicBezTo>
                  <a:pt x="18480" y="18074"/>
                  <a:pt x="18462" y="18116"/>
                  <a:pt x="18442" y="18164"/>
                </a:cubicBezTo>
                <a:lnTo>
                  <a:pt x="18403" y="18250"/>
                </a:lnTo>
                <a:lnTo>
                  <a:pt x="18505" y="18304"/>
                </a:lnTo>
                <a:lnTo>
                  <a:pt x="18606" y="18361"/>
                </a:lnTo>
                <a:lnTo>
                  <a:pt x="18629" y="18301"/>
                </a:lnTo>
                <a:cubicBezTo>
                  <a:pt x="18683" y="18168"/>
                  <a:pt x="18679" y="18161"/>
                  <a:pt x="18582" y="18110"/>
                </a:cubicBezTo>
                <a:cubicBezTo>
                  <a:pt x="18534" y="18084"/>
                  <a:pt x="18490" y="18066"/>
                  <a:pt x="18485" y="18070"/>
                </a:cubicBezTo>
                <a:close/>
                <a:moveTo>
                  <a:pt x="12779" y="18138"/>
                </a:moveTo>
                <a:cubicBezTo>
                  <a:pt x="12773" y="18137"/>
                  <a:pt x="12764" y="18141"/>
                  <a:pt x="12756" y="18150"/>
                </a:cubicBezTo>
                <a:cubicBezTo>
                  <a:pt x="12726" y="18185"/>
                  <a:pt x="12736" y="18225"/>
                  <a:pt x="12795" y="18321"/>
                </a:cubicBezTo>
                <a:cubicBezTo>
                  <a:pt x="12826" y="18372"/>
                  <a:pt x="12864" y="18457"/>
                  <a:pt x="12877" y="18510"/>
                </a:cubicBezTo>
                <a:cubicBezTo>
                  <a:pt x="12895" y="18585"/>
                  <a:pt x="12901" y="18601"/>
                  <a:pt x="12916" y="18581"/>
                </a:cubicBezTo>
                <a:cubicBezTo>
                  <a:pt x="12958" y="18526"/>
                  <a:pt x="12882" y="18230"/>
                  <a:pt x="12807" y="18158"/>
                </a:cubicBezTo>
                <a:cubicBezTo>
                  <a:pt x="12794" y="18146"/>
                  <a:pt x="12786" y="18139"/>
                  <a:pt x="12779" y="18138"/>
                </a:cubicBezTo>
                <a:close/>
                <a:moveTo>
                  <a:pt x="10870" y="18144"/>
                </a:moveTo>
                <a:cubicBezTo>
                  <a:pt x="10861" y="18140"/>
                  <a:pt x="10851" y="18146"/>
                  <a:pt x="10839" y="18158"/>
                </a:cubicBezTo>
                <a:cubicBezTo>
                  <a:pt x="10804" y="18193"/>
                  <a:pt x="10806" y="18234"/>
                  <a:pt x="10842" y="18270"/>
                </a:cubicBezTo>
                <a:cubicBezTo>
                  <a:pt x="10881" y="18307"/>
                  <a:pt x="10967" y="18508"/>
                  <a:pt x="10967" y="18561"/>
                </a:cubicBezTo>
                <a:cubicBezTo>
                  <a:pt x="10967" y="18586"/>
                  <a:pt x="10975" y="18601"/>
                  <a:pt x="10987" y="18595"/>
                </a:cubicBezTo>
                <a:cubicBezTo>
                  <a:pt x="11039" y="18572"/>
                  <a:pt x="10985" y="18304"/>
                  <a:pt x="10905" y="18190"/>
                </a:cubicBezTo>
                <a:cubicBezTo>
                  <a:pt x="10886" y="18162"/>
                  <a:pt x="10879" y="18148"/>
                  <a:pt x="10870" y="18144"/>
                </a:cubicBezTo>
                <a:close/>
                <a:moveTo>
                  <a:pt x="11903" y="18150"/>
                </a:moveTo>
                <a:cubicBezTo>
                  <a:pt x="11875" y="18150"/>
                  <a:pt x="11896" y="18176"/>
                  <a:pt x="11996" y="18250"/>
                </a:cubicBezTo>
                <a:lnTo>
                  <a:pt x="12132" y="18347"/>
                </a:lnTo>
                <a:lnTo>
                  <a:pt x="12000" y="18444"/>
                </a:lnTo>
                <a:cubicBezTo>
                  <a:pt x="11928" y="18497"/>
                  <a:pt x="11876" y="18544"/>
                  <a:pt x="11883" y="18550"/>
                </a:cubicBezTo>
                <a:cubicBezTo>
                  <a:pt x="11906" y="18567"/>
                  <a:pt x="11918" y="18562"/>
                  <a:pt x="12035" y="18475"/>
                </a:cubicBezTo>
                <a:cubicBezTo>
                  <a:pt x="12098" y="18429"/>
                  <a:pt x="12161" y="18390"/>
                  <a:pt x="12171" y="18390"/>
                </a:cubicBezTo>
                <a:cubicBezTo>
                  <a:pt x="12182" y="18390"/>
                  <a:pt x="12242" y="18430"/>
                  <a:pt x="12308" y="18478"/>
                </a:cubicBezTo>
                <a:cubicBezTo>
                  <a:pt x="12374" y="18526"/>
                  <a:pt x="12437" y="18561"/>
                  <a:pt x="12444" y="18555"/>
                </a:cubicBezTo>
                <a:cubicBezTo>
                  <a:pt x="12452" y="18550"/>
                  <a:pt x="12405" y="18504"/>
                  <a:pt x="12339" y="18455"/>
                </a:cubicBezTo>
                <a:cubicBezTo>
                  <a:pt x="12273" y="18407"/>
                  <a:pt x="12218" y="18360"/>
                  <a:pt x="12218" y="18353"/>
                </a:cubicBezTo>
                <a:cubicBezTo>
                  <a:pt x="12218" y="18345"/>
                  <a:pt x="12272" y="18302"/>
                  <a:pt x="12335" y="18255"/>
                </a:cubicBezTo>
                <a:cubicBezTo>
                  <a:pt x="12399" y="18209"/>
                  <a:pt x="12448" y="18167"/>
                  <a:pt x="12448" y="18161"/>
                </a:cubicBezTo>
                <a:cubicBezTo>
                  <a:pt x="12448" y="18154"/>
                  <a:pt x="12448" y="18150"/>
                  <a:pt x="12440" y="18150"/>
                </a:cubicBezTo>
                <a:cubicBezTo>
                  <a:pt x="12419" y="18148"/>
                  <a:pt x="12362" y="18178"/>
                  <a:pt x="12284" y="18235"/>
                </a:cubicBezTo>
                <a:lnTo>
                  <a:pt x="12171" y="18318"/>
                </a:lnTo>
                <a:lnTo>
                  <a:pt x="12055" y="18235"/>
                </a:lnTo>
                <a:cubicBezTo>
                  <a:pt x="11990" y="18189"/>
                  <a:pt x="11923" y="18150"/>
                  <a:pt x="11903" y="18150"/>
                </a:cubicBezTo>
                <a:close/>
                <a:moveTo>
                  <a:pt x="13380" y="18324"/>
                </a:moveTo>
                <a:cubicBezTo>
                  <a:pt x="13364" y="18329"/>
                  <a:pt x="13352" y="18344"/>
                  <a:pt x="13341" y="18375"/>
                </a:cubicBezTo>
                <a:cubicBezTo>
                  <a:pt x="13322" y="18429"/>
                  <a:pt x="13324" y="18433"/>
                  <a:pt x="13372" y="18453"/>
                </a:cubicBezTo>
                <a:cubicBezTo>
                  <a:pt x="13443" y="18481"/>
                  <a:pt x="13447" y="18482"/>
                  <a:pt x="13473" y="18424"/>
                </a:cubicBezTo>
                <a:cubicBezTo>
                  <a:pt x="13495" y="18376"/>
                  <a:pt x="13492" y="18371"/>
                  <a:pt x="13450" y="18347"/>
                </a:cubicBezTo>
                <a:cubicBezTo>
                  <a:pt x="13416" y="18328"/>
                  <a:pt x="13396" y="18320"/>
                  <a:pt x="13380" y="18324"/>
                </a:cubicBezTo>
                <a:close/>
                <a:moveTo>
                  <a:pt x="11482" y="18327"/>
                </a:moveTo>
                <a:cubicBezTo>
                  <a:pt x="11447" y="18319"/>
                  <a:pt x="11433" y="18334"/>
                  <a:pt x="11419" y="18378"/>
                </a:cubicBezTo>
                <a:cubicBezTo>
                  <a:pt x="11408" y="18415"/>
                  <a:pt x="11415" y="18429"/>
                  <a:pt x="11450" y="18450"/>
                </a:cubicBezTo>
                <a:cubicBezTo>
                  <a:pt x="11507" y="18484"/>
                  <a:pt x="11527" y="18476"/>
                  <a:pt x="11556" y="18415"/>
                </a:cubicBezTo>
                <a:cubicBezTo>
                  <a:pt x="11578" y="18367"/>
                  <a:pt x="11578" y="18364"/>
                  <a:pt x="11525" y="18341"/>
                </a:cubicBezTo>
                <a:cubicBezTo>
                  <a:pt x="11508" y="18334"/>
                  <a:pt x="11493" y="18329"/>
                  <a:pt x="11482" y="18327"/>
                </a:cubicBezTo>
                <a:close/>
                <a:moveTo>
                  <a:pt x="18812" y="19127"/>
                </a:moveTo>
                <a:cubicBezTo>
                  <a:pt x="16410" y="19123"/>
                  <a:pt x="16400" y="19124"/>
                  <a:pt x="16400" y="19153"/>
                </a:cubicBezTo>
                <a:cubicBezTo>
                  <a:pt x="16400" y="19181"/>
                  <a:pt x="16409" y="19181"/>
                  <a:pt x="18816" y="19181"/>
                </a:cubicBezTo>
                <a:cubicBezTo>
                  <a:pt x="21110" y="19181"/>
                  <a:pt x="21235" y="19179"/>
                  <a:pt x="21229" y="19155"/>
                </a:cubicBezTo>
                <a:cubicBezTo>
                  <a:pt x="21223" y="19132"/>
                  <a:pt x="21092" y="19130"/>
                  <a:pt x="18812" y="19127"/>
                </a:cubicBezTo>
                <a:close/>
                <a:moveTo>
                  <a:pt x="6980" y="20132"/>
                </a:moveTo>
                <a:cubicBezTo>
                  <a:pt x="6980" y="20129"/>
                  <a:pt x="6942" y="20146"/>
                  <a:pt x="6895" y="20170"/>
                </a:cubicBezTo>
                <a:cubicBezTo>
                  <a:pt x="6847" y="20194"/>
                  <a:pt x="6805" y="20217"/>
                  <a:pt x="6805" y="20221"/>
                </a:cubicBezTo>
                <a:cubicBezTo>
                  <a:pt x="6805" y="20225"/>
                  <a:pt x="6847" y="20208"/>
                  <a:pt x="6895" y="20184"/>
                </a:cubicBezTo>
                <a:cubicBezTo>
                  <a:pt x="6942" y="20160"/>
                  <a:pt x="6980" y="20136"/>
                  <a:pt x="6980" y="20132"/>
                </a:cubicBezTo>
                <a:close/>
                <a:moveTo>
                  <a:pt x="1279" y="20190"/>
                </a:moveTo>
                <a:cubicBezTo>
                  <a:pt x="1279" y="20184"/>
                  <a:pt x="1129" y="20254"/>
                  <a:pt x="1088" y="20278"/>
                </a:cubicBezTo>
                <a:cubicBezTo>
                  <a:pt x="1083" y="20281"/>
                  <a:pt x="1084" y="20281"/>
                  <a:pt x="1091" y="20281"/>
                </a:cubicBezTo>
                <a:cubicBezTo>
                  <a:pt x="1110" y="20281"/>
                  <a:pt x="1279" y="20199"/>
                  <a:pt x="1279" y="20190"/>
                </a:cubicBezTo>
                <a:close/>
                <a:moveTo>
                  <a:pt x="17324" y="20247"/>
                </a:moveTo>
                <a:cubicBezTo>
                  <a:pt x="17316" y="20250"/>
                  <a:pt x="17308" y="20260"/>
                  <a:pt x="17292" y="20287"/>
                </a:cubicBezTo>
                <a:cubicBezTo>
                  <a:pt x="17262" y="20340"/>
                  <a:pt x="17263" y="20341"/>
                  <a:pt x="17339" y="20455"/>
                </a:cubicBezTo>
                <a:cubicBezTo>
                  <a:pt x="17428" y="20587"/>
                  <a:pt x="17504" y="20770"/>
                  <a:pt x="17526" y="20904"/>
                </a:cubicBezTo>
                <a:lnTo>
                  <a:pt x="17542" y="20995"/>
                </a:lnTo>
                <a:lnTo>
                  <a:pt x="17561" y="20932"/>
                </a:lnTo>
                <a:cubicBezTo>
                  <a:pt x="17603" y="20786"/>
                  <a:pt x="17483" y="20401"/>
                  <a:pt x="17355" y="20267"/>
                </a:cubicBezTo>
                <a:cubicBezTo>
                  <a:pt x="17340" y="20251"/>
                  <a:pt x="17331" y="20244"/>
                  <a:pt x="17324" y="20247"/>
                </a:cubicBezTo>
                <a:close/>
                <a:moveTo>
                  <a:pt x="1797" y="20272"/>
                </a:moveTo>
                <a:cubicBezTo>
                  <a:pt x="1797" y="20263"/>
                  <a:pt x="1686" y="20314"/>
                  <a:pt x="1629" y="20350"/>
                </a:cubicBezTo>
                <a:cubicBezTo>
                  <a:pt x="1600" y="20368"/>
                  <a:pt x="1627" y="20358"/>
                  <a:pt x="1688" y="20330"/>
                </a:cubicBezTo>
                <a:cubicBezTo>
                  <a:pt x="1749" y="20301"/>
                  <a:pt x="1797" y="20276"/>
                  <a:pt x="1797" y="20272"/>
                </a:cubicBezTo>
                <a:close/>
                <a:moveTo>
                  <a:pt x="18372" y="20272"/>
                </a:moveTo>
                <a:cubicBezTo>
                  <a:pt x="18369" y="20275"/>
                  <a:pt x="18324" y="20362"/>
                  <a:pt x="18275" y="20467"/>
                </a:cubicBezTo>
                <a:cubicBezTo>
                  <a:pt x="18186" y="20655"/>
                  <a:pt x="18056" y="20864"/>
                  <a:pt x="18017" y="20881"/>
                </a:cubicBezTo>
                <a:cubicBezTo>
                  <a:pt x="18007" y="20886"/>
                  <a:pt x="17998" y="20917"/>
                  <a:pt x="17998" y="20950"/>
                </a:cubicBezTo>
                <a:lnTo>
                  <a:pt x="17998" y="21010"/>
                </a:lnTo>
                <a:lnTo>
                  <a:pt x="18037" y="20967"/>
                </a:lnTo>
                <a:cubicBezTo>
                  <a:pt x="18109" y="20889"/>
                  <a:pt x="18214" y="20729"/>
                  <a:pt x="18267" y="20615"/>
                </a:cubicBezTo>
                <a:cubicBezTo>
                  <a:pt x="18295" y="20553"/>
                  <a:pt x="18331" y="20501"/>
                  <a:pt x="18345" y="20501"/>
                </a:cubicBezTo>
                <a:cubicBezTo>
                  <a:pt x="18358" y="20501"/>
                  <a:pt x="18396" y="20557"/>
                  <a:pt x="18431" y="20627"/>
                </a:cubicBezTo>
                <a:cubicBezTo>
                  <a:pt x="18507" y="20782"/>
                  <a:pt x="18606" y="20939"/>
                  <a:pt x="18653" y="20970"/>
                </a:cubicBezTo>
                <a:cubicBezTo>
                  <a:pt x="18685" y="20991"/>
                  <a:pt x="18691" y="20987"/>
                  <a:pt x="18719" y="20938"/>
                </a:cubicBezTo>
                <a:cubicBezTo>
                  <a:pt x="18756" y="20873"/>
                  <a:pt x="18759" y="20880"/>
                  <a:pt x="18703" y="20827"/>
                </a:cubicBezTo>
                <a:cubicBezTo>
                  <a:pt x="18625" y="20751"/>
                  <a:pt x="18504" y="20566"/>
                  <a:pt x="18438" y="20412"/>
                </a:cubicBezTo>
                <a:cubicBezTo>
                  <a:pt x="18404" y="20333"/>
                  <a:pt x="18375" y="20270"/>
                  <a:pt x="18372" y="20272"/>
                </a:cubicBezTo>
                <a:close/>
                <a:moveTo>
                  <a:pt x="6895" y="20290"/>
                </a:moveTo>
                <a:cubicBezTo>
                  <a:pt x="6886" y="20290"/>
                  <a:pt x="6879" y="20293"/>
                  <a:pt x="6871" y="20298"/>
                </a:cubicBezTo>
                <a:cubicBezTo>
                  <a:pt x="6858" y="20306"/>
                  <a:pt x="6833" y="20311"/>
                  <a:pt x="6817" y="20307"/>
                </a:cubicBezTo>
                <a:cubicBezTo>
                  <a:pt x="6799" y="20302"/>
                  <a:pt x="6785" y="20305"/>
                  <a:pt x="6785" y="20318"/>
                </a:cubicBezTo>
                <a:cubicBezTo>
                  <a:pt x="6785" y="20342"/>
                  <a:pt x="6837" y="20345"/>
                  <a:pt x="6856" y="20324"/>
                </a:cubicBezTo>
                <a:cubicBezTo>
                  <a:pt x="6862" y="20316"/>
                  <a:pt x="6887" y="20310"/>
                  <a:pt x="6910" y="20310"/>
                </a:cubicBezTo>
                <a:cubicBezTo>
                  <a:pt x="6944" y="20309"/>
                  <a:pt x="6944" y="20306"/>
                  <a:pt x="6922" y="20295"/>
                </a:cubicBezTo>
                <a:cubicBezTo>
                  <a:pt x="6913" y="20291"/>
                  <a:pt x="6904" y="20289"/>
                  <a:pt x="6895" y="20290"/>
                </a:cubicBezTo>
                <a:close/>
                <a:moveTo>
                  <a:pt x="11579" y="20355"/>
                </a:moveTo>
                <a:cubicBezTo>
                  <a:pt x="11526" y="20348"/>
                  <a:pt x="11486" y="20380"/>
                  <a:pt x="11486" y="20432"/>
                </a:cubicBezTo>
                <a:cubicBezTo>
                  <a:pt x="11486" y="20486"/>
                  <a:pt x="11511" y="20493"/>
                  <a:pt x="11579" y="20458"/>
                </a:cubicBezTo>
                <a:cubicBezTo>
                  <a:pt x="11632" y="20431"/>
                  <a:pt x="11633" y="20363"/>
                  <a:pt x="11579" y="20355"/>
                </a:cubicBezTo>
                <a:close/>
                <a:moveTo>
                  <a:pt x="8964" y="20372"/>
                </a:moveTo>
                <a:cubicBezTo>
                  <a:pt x="8964" y="20363"/>
                  <a:pt x="8854" y="20414"/>
                  <a:pt x="8796" y="20450"/>
                </a:cubicBezTo>
                <a:cubicBezTo>
                  <a:pt x="8767" y="20468"/>
                  <a:pt x="8790" y="20458"/>
                  <a:pt x="8851" y="20430"/>
                </a:cubicBezTo>
                <a:cubicBezTo>
                  <a:pt x="8912" y="20401"/>
                  <a:pt x="8964" y="20376"/>
                  <a:pt x="8964" y="20372"/>
                </a:cubicBezTo>
                <a:close/>
                <a:moveTo>
                  <a:pt x="1696" y="20418"/>
                </a:moveTo>
                <a:cubicBezTo>
                  <a:pt x="1688" y="20421"/>
                  <a:pt x="1677" y="20429"/>
                  <a:pt x="1668" y="20438"/>
                </a:cubicBezTo>
                <a:cubicBezTo>
                  <a:pt x="1646" y="20462"/>
                  <a:pt x="1635" y="20463"/>
                  <a:pt x="1614" y="20450"/>
                </a:cubicBezTo>
                <a:cubicBezTo>
                  <a:pt x="1592" y="20436"/>
                  <a:pt x="1586" y="20440"/>
                  <a:pt x="1586" y="20458"/>
                </a:cubicBezTo>
                <a:cubicBezTo>
                  <a:pt x="1586" y="20471"/>
                  <a:pt x="1599" y="20481"/>
                  <a:pt x="1614" y="20481"/>
                </a:cubicBezTo>
                <a:cubicBezTo>
                  <a:pt x="1643" y="20481"/>
                  <a:pt x="1758" y="20440"/>
                  <a:pt x="1758" y="20430"/>
                </a:cubicBezTo>
                <a:cubicBezTo>
                  <a:pt x="1758" y="20426"/>
                  <a:pt x="1752" y="20425"/>
                  <a:pt x="1742" y="20430"/>
                </a:cubicBezTo>
                <a:cubicBezTo>
                  <a:pt x="1732" y="20434"/>
                  <a:pt x="1718" y="20429"/>
                  <a:pt x="1711" y="20421"/>
                </a:cubicBezTo>
                <a:cubicBezTo>
                  <a:pt x="1707" y="20416"/>
                  <a:pt x="1703" y="20416"/>
                  <a:pt x="1696" y="20418"/>
                </a:cubicBezTo>
                <a:close/>
                <a:moveTo>
                  <a:pt x="19284" y="20495"/>
                </a:moveTo>
                <a:cubicBezTo>
                  <a:pt x="19269" y="20495"/>
                  <a:pt x="19202" y="20678"/>
                  <a:pt x="19214" y="20687"/>
                </a:cubicBezTo>
                <a:cubicBezTo>
                  <a:pt x="19219" y="20691"/>
                  <a:pt x="19258" y="20712"/>
                  <a:pt x="19300" y="20735"/>
                </a:cubicBezTo>
                <a:cubicBezTo>
                  <a:pt x="19341" y="20758"/>
                  <a:pt x="19382" y="20775"/>
                  <a:pt x="19389" y="20775"/>
                </a:cubicBezTo>
                <a:cubicBezTo>
                  <a:pt x="19397" y="20775"/>
                  <a:pt x="19419" y="20740"/>
                  <a:pt x="19436" y="20695"/>
                </a:cubicBezTo>
                <a:cubicBezTo>
                  <a:pt x="19453" y="20651"/>
                  <a:pt x="19471" y="20609"/>
                  <a:pt x="19475" y="20604"/>
                </a:cubicBezTo>
                <a:cubicBezTo>
                  <a:pt x="19482" y="20595"/>
                  <a:pt x="19306" y="20495"/>
                  <a:pt x="19284" y="20495"/>
                </a:cubicBezTo>
                <a:close/>
                <a:moveTo>
                  <a:pt x="2214" y="20524"/>
                </a:moveTo>
                <a:cubicBezTo>
                  <a:pt x="2188" y="20528"/>
                  <a:pt x="2160" y="20540"/>
                  <a:pt x="2136" y="20558"/>
                </a:cubicBezTo>
                <a:cubicBezTo>
                  <a:pt x="2078" y="20600"/>
                  <a:pt x="2076" y="20615"/>
                  <a:pt x="2128" y="20635"/>
                </a:cubicBezTo>
                <a:cubicBezTo>
                  <a:pt x="2166" y="20650"/>
                  <a:pt x="2164" y="20652"/>
                  <a:pt x="2132" y="20678"/>
                </a:cubicBezTo>
                <a:cubicBezTo>
                  <a:pt x="2099" y="20705"/>
                  <a:pt x="2101" y="20707"/>
                  <a:pt x="2155" y="20687"/>
                </a:cubicBezTo>
                <a:cubicBezTo>
                  <a:pt x="2186" y="20675"/>
                  <a:pt x="2237" y="20657"/>
                  <a:pt x="2268" y="20647"/>
                </a:cubicBezTo>
                <a:lnTo>
                  <a:pt x="2327" y="20630"/>
                </a:lnTo>
                <a:lnTo>
                  <a:pt x="2249" y="20624"/>
                </a:lnTo>
                <a:cubicBezTo>
                  <a:pt x="2150" y="20618"/>
                  <a:pt x="2101" y="20585"/>
                  <a:pt x="2152" y="20558"/>
                </a:cubicBezTo>
                <a:cubicBezTo>
                  <a:pt x="2170" y="20548"/>
                  <a:pt x="2201" y="20543"/>
                  <a:pt x="2222" y="20547"/>
                </a:cubicBezTo>
                <a:cubicBezTo>
                  <a:pt x="2242" y="20551"/>
                  <a:pt x="2261" y="20547"/>
                  <a:pt x="2261" y="20538"/>
                </a:cubicBezTo>
                <a:cubicBezTo>
                  <a:pt x="2261" y="20524"/>
                  <a:pt x="2239" y="20520"/>
                  <a:pt x="2214" y="20524"/>
                </a:cubicBezTo>
                <a:close/>
                <a:moveTo>
                  <a:pt x="7658" y="20524"/>
                </a:moveTo>
                <a:lnTo>
                  <a:pt x="7627" y="20572"/>
                </a:lnTo>
                <a:cubicBezTo>
                  <a:pt x="7602" y="20611"/>
                  <a:pt x="7602" y="20622"/>
                  <a:pt x="7623" y="20635"/>
                </a:cubicBezTo>
                <a:cubicBezTo>
                  <a:pt x="7654" y="20654"/>
                  <a:pt x="7722" y="20893"/>
                  <a:pt x="7705" y="20924"/>
                </a:cubicBezTo>
                <a:cubicBezTo>
                  <a:pt x="7697" y="20940"/>
                  <a:pt x="7664" y="20947"/>
                  <a:pt x="7561" y="20947"/>
                </a:cubicBezTo>
                <a:cubicBezTo>
                  <a:pt x="7487" y="20947"/>
                  <a:pt x="7422" y="20942"/>
                  <a:pt x="7417" y="20935"/>
                </a:cubicBezTo>
                <a:cubicBezTo>
                  <a:pt x="7411" y="20929"/>
                  <a:pt x="7416" y="20900"/>
                  <a:pt x="7428" y="20875"/>
                </a:cubicBezTo>
                <a:cubicBezTo>
                  <a:pt x="7451" y="20832"/>
                  <a:pt x="7449" y="20829"/>
                  <a:pt x="7378" y="20781"/>
                </a:cubicBezTo>
                <a:cubicBezTo>
                  <a:pt x="7272" y="20710"/>
                  <a:pt x="7210" y="20720"/>
                  <a:pt x="6945" y="20847"/>
                </a:cubicBezTo>
                <a:cubicBezTo>
                  <a:pt x="6739" y="20945"/>
                  <a:pt x="6658" y="20963"/>
                  <a:pt x="6618" y="20927"/>
                </a:cubicBezTo>
                <a:cubicBezTo>
                  <a:pt x="6607" y="20917"/>
                  <a:pt x="6605" y="20897"/>
                  <a:pt x="6614" y="20881"/>
                </a:cubicBezTo>
                <a:cubicBezTo>
                  <a:pt x="6622" y="20865"/>
                  <a:pt x="6633" y="20846"/>
                  <a:pt x="6633" y="20835"/>
                </a:cubicBezTo>
                <a:cubicBezTo>
                  <a:pt x="6636" y="20798"/>
                  <a:pt x="6558" y="20861"/>
                  <a:pt x="6552" y="20901"/>
                </a:cubicBezTo>
                <a:cubicBezTo>
                  <a:pt x="6546" y="20937"/>
                  <a:pt x="6542" y="20940"/>
                  <a:pt x="6411" y="20944"/>
                </a:cubicBezTo>
                <a:cubicBezTo>
                  <a:pt x="6277" y="20948"/>
                  <a:pt x="6273" y="20946"/>
                  <a:pt x="6185" y="20890"/>
                </a:cubicBezTo>
                <a:lnTo>
                  <a:pt x="6096" y="20832"/>
                </a:lnTo>
                <a:lnTo>
                  <a:pt x="6068" y="20864"/>
                </a:lnTo>
                <a:cubicBezTo>
                  <a:pt x="6038" y="20896"/>
                  <a:pt x="6037" y="20901"/>
                  <a:pt x="6099" y="20964"/>
                </a:cubicBezTo>
                <a:cubicBezTo>
                  <a:pt x="6135" y="20999"/>
                  <a:pt x="6136" y="21003"/>
                  <a:pt x="6107" y="21035"/>
                </a:cubicBezTo>
                <a:cubicBezTo>
                  <a:pt x="6066" y="21081"/>
                  <a:pt x="5922" y="21168"/>
                  <a:pt x="5854" y="21187"/>
                </a:cubicBezTo>
                <a:cubicBezTo>
                  <a:pt x="5824" y="21195"/>
                  <a:pt x="5783" y="21196"/>
                  <a:pt x="5760" y="21192"/>
                </a:cubicBezTo>
                <a:cubicBezTo>
                  <a:pt x="5738" y="21188"/>
                  <a:pt x="5753" y="21197"/>
                  <a:pt x="5795" y="21212"/>
                </a:cubicBezTo>
                <a:cubicBezTo>
                  <a:pt x="5838" y="21228"/>
                  <a:pt x="5896" y="21241"/>
                  <a:pt x="5924" y="21241"/>
                </a:cubicBezTo>
                <a:cubicBezTo>
                  <a:pt x="5996" y="21241"/>
                  <a:pt x="6083" y="21184"/>
                  <a:pt x="6138" y="21098"/>
                </a:cubicBezTo>
                <a:lnTo>
                  <a:pt x="6185" y="21027"/>
                </a:lnTo>
                <a:lnTo>
                  <a:pt x="6333" y="21030"/>
                </a:lnTo>
                <a:cubicBezTo>
                  <a:pt x="6420" y="21031"/>
                  <a:pt x="6493" y="21027"/>
                  <a:pt x="6509" y="21018"/>
                </a:cubicBezTo>
                <a:cubicBezTo>
                  <a:pt x="6527" y="21007"/>
                  <a:pt x="6535" y="21005"/>
                  <a:pt x="6544" y="21015"/>
                </a:cubicBezTo>
                <a:cubicBezTo>
                  <a:pt x="6552" y="21025"/>
                  <a:pt x="6758" y="21030"/>
                  <a:pt x="7152" y="21030"/>
                </a:cubicBezTo>
                <a:lnTo>
                  <a:pt x="7748" y="21030"/>
                </a:lnTo>
                <a:lnTo>
                  <a:pt x="7760" y="20972"/>
                </a:lnTo>
                <a:cubicBezTo>
                  <a:pt x="7767" y="20941"/>
                  <a:pt x="7767" y="20872"/>
                  <a:pt x="7760" y="20818"/>
                </a:cubicBezTo>
                <a:cubicBezTo>
                  <a:pt x="7747" y="20727"/>
                  <a:pt x="7751" y="20718"/>
                  <a:pt x="7799" y="20672"/>
                </a:cubicBezTo>
                <a:lnTo>
                  <a:pt x="7849" y="20624"/>
                </a:lnTo>
                <a:lnTo>
                  <a:pt x="7752" y="20575"/>
                </a:lnTo>
                <a:lnTo>
                  <a:pt x="7658" y="20524"/>
                </a:lnTo>
                <a:close/>
                <a:moveTo>
                  <a:pt x="4034" y="20530"/>
                </a:moveTo>
                <a:cubicBezTo>
                  <a:pt x="4024" y="20530"/>
                  <a:pt x="4008" y="20543"/>
                  <a:pt x="3991" y="20567"/>
                </a:cubicBezTo>
                <a:cubicBezTo>
                  <a:pt x="3962" y="20607"/>
                  <a:pt x="3962" y="20617"/>
                  <a:pt x="3983" y="20635"/>
                </a:cubicBezTo>
                <a:cubicBezTo>
                  <a:pt x="4014" y="20660"/>
                  <a:pt x="4081" y="20897"/>
                  <a:pt x="4065" y="20927"/>
                </a:cubicBezTo>
                <a:cubicBezTo>
                  <a:pt x="4057" y="20943"/>
                  <a:pt x="4019" y="20947"/>
                  <a:pt x="3894" y="20944"/>
                </a:cubicBezTo>
                <a:cubicBezTo>
                  <a:pt x="3737" y="20940"/>
                  <a:pt x="3735" y="20939"/>
                  <a:pt x="3738" y="20904"/>
                </a:cubicBezTo>
                <a:cubicBezTo>
                  <a:pt x="3741" y="20871"/>
                  <a:pt x="3730" y="20865"/>
                  <a:pt x="3621" y="20850"/>
                </a:cubicBezTo>
                <a:cubicBezTo>
                  <a:pt x="3556" y="20840"/>
                  <a:pt x="3450" y="20815"/>
                  <a:pt x="3383" y="20795"/>
                </a:cubicBezTo>
                <a:cubicBezTo>
                  <a:pt x="3240" y="20753"/>
                  <a:pt x="3166" y="20758"/>
                  <a:pt x="3110" y="20815"/>
                </a:cubicBezTo>
                <a:lnTo>
                  <a:pt x="3071" y="20855"/>
                </a:lnTo>
                <a:lnTo>
                  <a:pt x="3145" y="20850"/>
                </a:lnTo>
                <a:cubicBezTo>
                  <a:pt x="3221" y="20844"/>
                  <a:pt x="3360" y="20877"/>
                  <a:pt x="3360" y="20901"/>
                </a:cubicBezTo>
                <a:cubicBezTo>
                  <a:pt x="3360" y="20932"/>
                  <a:pt x="3277" y="20947"/>
                  <a:pt x="3083" y="20947"/>
                </a:cubicBezTo>
                <a:lnTo>
                  <a:pt x="2880" y="20947"/>
                </a:lnTo>
                <a:lnTo>
                  <a:pt x="2810" y="20887"/>
                </a:lnTo>
                <a:cubicBezTo>
                  <a:pt x="2772" y="20854"/>
                  <a:pt x="2740" y="20829"/>
                  <a:pt x="2736" y="20832"/>
                </a:cubicBezTo>
                <a:cubicBezTo>
                  <a:pt x="2691" y="20871"/>
                  <a:pt x="2688" y="20897"/>
                  <a:pt x="2732" y="20952"/>
                </a:cubicBezTo>
                <a:lnTo>
                  <a:pt x="2783" y="21012"/>
                </a:lnTo>
                <a:lnTo>
                  <a:pt x="2740" y="21049"/>
                </a:lnTo>
                <a:cubicBezTo>
                  <a:pt x="2685" y="21101"/>
                  <a:pt x="2531" y="21183"/>
                  <a:pt x="2463" y="21195"/>
                </a:cubicBezTo>
                <a:lnTo>
                  <a:pt x="2405" y="21204"/>
                </a:lnTo>
                <a:lnTo>
                  <a:pt x="2463" y="21224"/>
                </a:lnTo>
                <a:cubicBezTo>
                  <a:pt x="2600" y="21267"/>
                  <a:pt x="2715" y="21220"/>
                  <a:pt x="2791" y="21095"/>
                </a:cubicBezTo>
                <a:lnTo>
                  <a:pt x="2834" y="21027"/>
                </a:lnTo>
                <a:lnTo>
                  <a:pt x="3028" y="21030"/>
                </a:lnTo>
                <a:cubicBezTo>
                  <a:pt x="3206" y="21032"/>
                  <a:pt x="3232" y="21029"/>
                  <a:pt x="3305" y="20998"/>
                </a:cubicBezTo>
                <a:cubicBezTo>
                  <a:pt x="3405" y="20955"/>
                  <a:pt x="3483" y="20944"/>
                  <a:pt x="3570" y="20958"/>
                </a:cubicBezTo>
                <a:cubicBezTo>
                  <a:pt x="3619" y="20966"/>
                  <a:pt x="3640" y="20975"/>
                  <a:pt x="3644" y="20998"/>
                </a:cubicBezTo>
                <a:cubicBezTo>
                  <a:pt x="3650" y="21028"/>
                  <a:pt x="3658" y="21030"/>
                  <a:pt x="3878" y="21030"/>
                </a:cubicBezTo>
                <a:lnTo>
                  <a:pt x="4104" y="21030"/>
                </a:lnTo>
                <a:lnTo>
                  <a:pt x="4120" y="20967"/>
                </a:lnTo>
                <a:cubicBezTo>
                  <a:pt x="4127" y="20931"/>
                  <a:pt x="4127" y="20859"/>
                  <a:pt x="4120" y="20810"/>
                </a:cubicBezTo>
                <a:cubicBezTo>
                  <a:pt x="4107" y="20725"/>
                  <a:pt x="4108" y="20715"/>
                  <a:pt x="4155" y="20670"/>
                </a:cubicBezTo>
                <a:lnTo>
                  <a:pt x="4205" y="20621"/>
                </a:lnTo>
                <a:lnTo>
                  <a:pt x="4131" y="20587"/>
                </a:lnTo>
                <a:cubicBezTo>
                  <a:pt x="4090" y="20567"/>
                  <a:pt x="4049" y="20544"/>
                  <a:pt x="4042" y="20535"/>
                </a:cubicBezTo>
                <a:cubicBezTo>
                  <a:pt x="4039" y="20533"/>
                  <a:pt x="4037" y="20530"/>
                  <a:pt x="4034" y="20530"/>
                </a:cubicBezTo>
                <a:close/>
                <a:moveTo>
                  <a:pt x="4509" y="20535"/>
                </a:moveTo>
                <a:lnTo>
                  <a:pt x="4470" y="20581"/>
                </a:lnTo>
                <a:cubicBezTo>
                  <a:pt x="4433" y="20626"/>
                  <a:pt x="4432" y="20634"/>
                  <a:pt x="4455" y="20807"/>
                </a:cubicBezTo>
                <a:cubicBezTo>
                  <a:pt x="4494" y="21094"/>
                  <a:pt x="4548" y="21026"/>
                  <a:pt x="4525" y="20718"/>
                </a:cubicBezTo>
                <a:lnTo>
                  <a:pt x="4509" y="20535"/>
                </a:lnTo>
                <a:close/>
                <a:moveTo>
                  <a:pt x="1033" y="20538"/>
                </a:moveTo>
                <a:cubicBezTo>
                  <a:pt x="1023" y="20538"/>
                  <a:pt x="1011" y="20542"/>
                  <a:pt x="998" y="20550"/>
                </a:cubicBezTo>
                <a:cubicBezTo>
                  <a:pt x="968" y="20568"/>
                  <a:pt x="970" y="20572"/>
                  <a:pt x="1002" y="20590"/>
                </a:cubicBezTo>
                <a:cubicBezTo>
                  <a:pt x="1044" y="20612"/>
                  <a:pt x="1051" y="20611"/>
                  <a:pt x="1080" y="20590"/>
                </a:cubicBezTo>
                <a:cubicBezTo>
                  <a:pt x="1097" y="20577"/>
                  <a:pt x="1115" y="20577"/>
                  <a:pt x="1154" y="20590"/>
                </a:cubicBezTo>
                <a:cubicBezTo>
                  <a:pt x="1204" y="20606"/>
                  <a:pt x="1259" y="20594"/>
                  <a:pt x="1259" y="20564"/>
                </a:cubicBezTo>
                <a:cubicBezTo>
                  <a:pt x="1259" y="20543"/>
                  <a:pt x="1186" y="20534"/>
                  <a:pt x="1146" y="20550"/>
                </a:cubicBezTo>
                <a:cubicBezTo>
                  <a:pt x="1118" y="20561"/>
                  <a:pt x="1095" y="20562"/>
                  <a:pt x="1068" y="20550"/>
                </a:cubicBezTo>
                <a:cubicBezTo>
                  <a:pt x="1053" y="20543"/>
                  <a:pt x="1043" y="20538"/>
                  <a:pt x="1033" y="20538"/>
                </a:cubicBezTo>
                <a:close/>
                <a:moveTo>
                  <a:pt x="8146" y="20544"/>
                </a:moveTo>
                <a:lnTo>
                  <a:pt x="8107" y="20584"/>
                </a:lnTo>
                <a:cubicBezTo>
                  <a:pt x="8072" y="20623"/>
                  <a:pt x="8075" y="20635"/>
                  <a:pt x="8099" y="20807"/>
                </a:cubicBezTo>
                <a:cubicBezTo>
                  <a:pt x="8113" y="20906"/>
                  <a:pt x="8130" y="20990"/>
                  <a:pt x="8138" y="20990"/>
                </a:cubicBezTo>
                <a:cubicBezTo>
                  <a:pt x="8175" y="20990"/>
                  <a:pt x="8184" y="20810"/>
                  <a:pt x="8157" y="20630"/>
                </a:cubicBezTo>
                <a:lnTo>
                  <a:pt x="8146" y="20544"/>
                </a:lnTo>
                <a:close/>
                <a:moveTo>
                  <a:pt x="9482" y="20555"/>
                </a:moveTo>
                <a:cubicBezTo>
                  <a:pt x="9470" y="20556"/>
                  <a:pt x="9460" y="20562"/>
                  <a:pt x="9443" y="20572"/>
                </a:cubicBezTo>
                <a:cubicBezTo>
                  <a:pt x="9411" y="20594"/>
                  <a:pt x="9398" y="20594"/>
                  <a:pt x="9358" y="20578"/>
                </a:cubicBezTo>
                <a:cubicBezTo>
                  <a:pt x="9318" y="20563"/>
                  <a:pt x="9306" y="20562"/>
                  <a:pt x="9280" y="20578"/>
                </a:cubicBezTo>
                <a:cubicBezTo>
                  <a:pt x="9251" y="20596"/>
                  <a:pt x="9252" y="20598"/>
                  <a:pt x="9284" y="20615"/>
                </a:cubicBezTo>
                <a:cubicBezTo>
                  <a:pt x="9326" y="20638"/>
                  <a:pt x="9352" y="20639"/>
                  <a:pt x="9381" y="20618"/>
                </a:cubicBezTo>
                <a:cubicBezTo>
                  <a:pt x="9398" y="20606"/>
                  <a:pt x="9421" y="20607"/>
                  <a:pt x="9467" y="20621"/>
                </a:cubicBezTo>
                <a:cubicBezTo>
                  <a:pt x="9522" y="20638"/>
                  <a:pt x="9529" y="20636"/>
                  <a:pt x="9552" y="20612"/>
                </a:cubicBezTo>
                <a:cubicBezTo>
                  <a:pt x="9576" y="20589"/>
                  <a:pt x="9574" y="20584"/>
                  <a:pt x="9529" y="20567"/>
                </a:cubicBezTo>
                <a:cubicBezTo>
                  <a:pt x="9507" y="20558"/>
                  <a:pt x="9495" y="20555"/>
                  <a:pt x="9482" y="20555"/>
                </a:cubicBezTo>
                <a:close/>
                <a:moveTo>
                  <a:pt x="9853" y="20575"/>
                </a:moveTo>
                <a:cubicBezTo>
                  <a:pt x="9845" y="20578"/>
                  <a:pt x="9835" y="20586"/>
                  <a:pt x="9825" y="20601"/>
                </a:cubicBezTo>
                <a:cubicBezTo>
                  <a:pt x="9801" y="20637"/>
                  <a:pt x="9803" y="20665"/>
                  <a:pt x="9829" y="20832"/>
                </a:cubicBezTo>
                <a:lnTo>
                  <a:pt x="9856" y="21024"/>
                </a:lnTo>
                <a:lnTo>
                  <a:pt x="9884" y="20961"/>
                </a:lnTo>
                <a:cubicBezTo>
                  <a:pt x="9902" y="20916"/>
                  <a:pt x="9904" y="20853"/>
                  <a:pt x="9895" y="20747"/>
                </a:cubicBezTo>
                <a:cubicBezTo>
                  <a:pt x="9884" y="20615"/>
                  <a:pt x="9874" y="20567"/>
                  <a:pt x="9853" y="20575"/>
                </a:cubicBezTo>
                <a:close/>
                <a:moveTo>
                  <a:pt x="13610" y="20575"/>
                </a:moveTo>
                <a:cubicBezTo>
                  <a:pt x="13599" y="20567"/>
                  <a:pt x="13579" y="20576"/>
                  <a:pt x="13563" y="20598"/>
                </a:cubicBezTo>
                <a:cubicBezTo>
                  <a:pt x="13541" y="20629"/>
                  <a:pt x="13543" y="20662"/>
                  <a:pt x="13567" y="20818"/>
                </a:cubicBezTo>
                <a:cubicBezTo>
                  <a:pt x="13588" y="20962"/>
                  <a:pt x="13597" y="20998"/>
                  <a:pt x="13613" y="20978"/>
                </a:cubicBezTo>
                <a:cubicBezTo>
                  <a:pt x="13638" y="20947"/>
                  <a:pt x="13635" y="20594"/>
                  <a:pt x="13610" y="20575"/>
                </a:cubicBezTo>
                <a:close/>
                <a:moveTo>
                  <a:pt x="2693" y="20581"/>
                </a:moveTo>
                <a:cubicBezTo>
                  <a:pt x="2676" y="20581"/>
                  <a:pt x="2662" y="20587"/>
                  <a:pt x="2646" y="20601"/>
                </a:cubicBezTo>
                <a:cubicBezTo>
                  <a:pt x="2627" y="20619"/>
                  <a:pt x="2626" y="20627"/>
                  <a:pt x="2654" y="20650"/>
                </a:cubicBezTo>
                <a:cubicBezTo>
                  <a:pt x="2697" y="20684"/>
                  <a:pt x="2698" y="20683"/>
                  <a:pt x="2756" y="20650"/>
                </a:cubicBezTo>
                <a:lnTo>
                  <a:pt x="2802" y="20624"/>
                </a:lnTo>
                <a:lnTo>
                  <a:pt x="2760" y="20601"/>
                </a:lnTo>
                <a:cubicBezTo>
                  <a:pt x="2732" y="20587"/>
                  <a:pt x="2711" y="20581"/>
                  <a:pt x="2693" y="20581"/>
                </a:cubicBezTo>
                <a:close/>
                <a:moveTo>
                  <a:pt x="6972" y="20581"/>
                </a:moveTo>
                <a:cubicBezTo>
                  <a:pt x="6955" y="20581"/>
                  <a:pt x="6938" y="20586"/>
                  <a:pt x="6922" y="20601"/>
                </a:cubicBezTo>
                <a:cubicBezTo>
                  <a:pt x="6900" y="20620"/>
                  <a:pt x="6898" y="20627"/>
                  <a:pt x="6930" y="20644"/>
                </a:cubicBezTo>
                <a:cubicBezTo>
                  <a:pt x="6975" y="20668"/>
                  <a:pt x="6984" y="20667"/>
                  <a:pt x="7027" y="20644"/>
                </a:cubicBezTo>
                <a:cubicBezTo>
                  <a:pt x="7060" y="20626"/>
                  <a:pt x="7057" y="20626"/>
                  <a:pt x="7027" y="20604"/>
                </a:cubicBezTo>
                <a:cubicBezTo>
                  <a:pt x="7007" y="20589"/>
                  <a:pt x="6990" y="20581"/>
                  <a:pt x="6972" y="20581"/>
                </a:cubicBezTo>
                <a:close/>
                <a:moveTo>
                  <a:pt x="10659" y="20581"/>
                </a:moveTo>
                <a:cubicBezTo>
                  <a:pt x="10646" y="20582"/>
                  <a:pt x="10637" y="20590"/>
                  <a:pt x="10620" y="20601"/>
                </a:cubicBezTo>
                <a:lnTo>
                  <a:pt x="10581" y="20627"/>
                </a:lnTo>
                <a:lnTo>
                  <a:pt x="10624" y="20644"/>
                </a:lnTo>
                <a:cubicBezTo>
                  <a:pt x="10683" y="20668"/>
                  <a:pt x="10686" y="20668"/>
                  <a:pt x="10726" y="20635"/>
                </a:cubicBezTo>
                <a:cubicBezTo>
                  <a:pt x="10759" y="20608"/>
                  <a:pt x="10759" y="20606"/>
                  <a:pt x="10710" y="20590"/>
                </a:cubicBezTo>
                <a:cubicBezTo>
                  <a:pt x="10689" y="20582"/>
                  <a:pt x="10672" y="20580"/>
                  <a:pt x="10659" y="20581"/>
                </a:cubicBezTo>
                <a:close/>
                <a:moveTo>
                  <a:pt x="1306" y="20641"/>
                </a:moveTo>
                <a:lnTo>
                  <a:pt x="1275" y="20701"/>
                </a:lnTo>
                <a:cubicBezTo>
                  <a:pt x="1253" y="20740"/>
                  <a:pt x="1213" y="20774"/>
                  <a:pt x="1158" y="20801"/>
                </a:cubicBezTo>
                <a:cubicBezTo>
                  <a:pt x="1098" y="20830"/>
                  <a:pt x="1069" y="20859"/>
                  <a:pt x="1045" y="20907"/>
                </a:cubicBezTo>
                <a:cubicBezTo>
                  <a:pt x="1007" y="20981"/>
                  <a:pt x="1005" y="20980"/>
                  <a:pt x="1146" y="20995"/>
                </a:cubicBezTo>
                <a:cubicBezTo>
                  <a:pt x="1225" y="21004"/>
                  <a:pt x="1233" y="21002"/>
                  <a:pt x="1255" y="20967"/>
                </a:cubicBezTo>
                <a:cubicBezTo>
                  <a:pt x="1285" y="20919"/>
                  <a:pt x="1320" y="20928"/>
                  <a:pt x="1341" y="20987"/>
                </a:cubicBezTo>
                <a:lnTo>
                  <a:pt x="1356" y="21030"/>
                </a:lnTo>
                <a:lnTo>
                  <a:pt x="1516" y="21030"/>
                </a:lnTo>
                <a:cubicBezTo>
                  <a:pt x="1637" y="21030"/>
                  <a:pt x="1685" y="21026"/>
                  <a:pt x="1703" y="21010"/>
                </a:cubicBezTo>
                <a:cubicBezTo>
                  <a:pt x="1725" y="20990"/>
                  <a:pt x="1729" y="20990"/>
                  <a:pt x="1758" y="21010"/>
                </a:cubicBezTo>
                <a:cubicBezTo>
                  <a:pt x="1784" y="21027"/>
                  <a:pt x="1846" y="21030"/>
                  <a:pt x="2054" y="21030"/>
                </a:cubicBezTo>
                <a:cubicBezTo>
                  <a:pt x="2352" y="21029"/>
                  <a:pt x="2338" y="21035"/>
                  <a:pt x="2342" y="20898"/>
                </a:cubicBezTo>
                <a:cubicBezTo>
                  <a:pt x="2344" y="20848"/>
                  <a:pt x="2332" y="20812"/>
                  <a:pt x="2307" y="20781"/>
                </a:cubicBezTo>
                <a:cubicBezTo>
                  <a:pt x="2263" y="20726"/>
                  <a:pt x="2254" y="20725"/>
                  <a:pt x="2222" y="20770"/>
                </a:cubicBezTo>
                <a:cubicBezTo>
                  <a:pt x="2200" y="20799"/>
                  <a:pt x="2202" y="20809"/>
                  <a:pt x="2237" y="20861"/>
                </a:cubicBezTo>
                <a:cubicBezTo>
                  <a:pt x="2259" y="20894"/>
                  <a:pt x="2274" y="20929"/>
                  <a:pt x="2268" y="20935"/>
                </a:cubicBezTo>
                <a:cubicBezTo>
                  <a:pt x="2263" y="20942"/>
                  <a:pt x="2165" y="20947"/>
                  <a:pt x="2050" y="20947"/>
                </a:cubicBezTo>
                <a:cubicBezTo>
                  <a:pt x="1809" y="20947"/>
                  <a:pt x="1788" y="20938"/>
                  <a:pt x="1805" y="20847"/>
                </a:cubicBezTo>
                <a:cubicBezTo>
                  <a:pt x="1815" y="20791"/>
                  <a:pt x="1813" y="20789"/>
                  <a:pt x="1777" y="20812"/>
                </a:cubicBezTo>
                <a:cubicBezTo>
                  <a:pt x="1757" y="20826"/>
                  <a:pt x="1738" y="20854"/>
                  <a:pt x="1738" y="20875"/>
                </a:cubicBezTo>
                <a:cubicBezTo>
                  <a:pt x="1738" y="20935"/>
                  <a:pt x="1704" y="20948"/>
                  <a:pt x="1536" y="20944"/>
                </a:cubicBezTo>
                <a:lnTo>
                  <a:pt x="1384" y="20938"/>
                </a:lnTo>
                <a:lnTo>
                  <a:pt x="1345" y="20790"/>
                </a:lnTo>
                <a:lnTo>
                  <a:pt x="1306" y="20641"/>
                </a:lnTo>
                <a:close/>
                <a:moveTo>
                  <a:pt x="9490" y="20735"/>
                </a:moveTo>
                <a:cubicBezTo>
                  <a:pt x="9477" y="20733"/>
                  <a:pt x="9461" y="20745"/>
                  <a:pt x="9443" y="20770"/>
                </a:cubicBezTo>
                <a:cubicBezTo>
                  <a:pt x="9420" y="20801"/>
                  <a:pt x="9425" y="20811"/>
                  <a:pt x="9463" y="20861"/>
                </a:cubicBezTo>
                <a:cubicBezTo>
                  <a:pt x="9487" y="20892"/>
                  <a:pt x="9501" y="20925"/>
                  <a:pt x="9494" y="20932"/>
                </a:cubicBezTo>
                <a:cubicBezTo>
                  <a:pt x="9487" y="20941"/>
                  <a:pt x="9383" y="20947"/>
                  <a:pt x="9245" y="20947"/>
                </a:cubicBezTo>
                <a:cubicBezTo>
                  <a:pt x="9050" y="20947"/>
                  <a:pt x="9001" y="20943"/>
                  <a:pt x="8980" y="20924"/>
                </a:cubicBezTo>
                <a:cubicBezTo>
                  <a:pt x="8958" y="20904"/>
                  <a:pt x="8961" y="20895"/>
                  <a:pt x="8995" y="20875"/>
                </a:cubicBezTo>
                <a:cubicBezTo>
                  <a:pt x="9017" y="20862"/>
                  <a:pt x="9045" y="20838"/>
                  <a:pt x="9058" y="20821"/>
                </a:cubicBezTo>
                <a:cubicBezTo>
                  <a:pt x="9079" y="20791"/>
                  <a:pt x="9078" y="20789"/>
                  <a:pt x="8999" y="20790"/>
                </a:cubicBezTo>
                <a:cubicBezTo>
                  <a:pt x="8954" y="20790"/>
                  <a:pt x="8849" y="20782"/>
                  <a:pt x="8765" y="20772"/>
                </a:cubicBezTo>
                <a:cubicBezTo>
                  <a:pt x="8617" y="20756"/>
                  <a:pt x="8609" y="20758"/>
                  <a:pt x="8574" y="20790"/>
                </a:cubicBezTo>
                <a:cubicBezTo>
                  <a:pt x="8518" y="20841"/>
                  <a:pt x="8529" y="20856"/>
                  <a:pt x="8617" y="20850"/>
                </a:cubicBezTo>
                <a:cubicBezTo>
                  <a:pt x="8726" y="20842"/>
                  <a:pt x="8754" y="20866"/>
                  <a:pt x="8691" y="20915"/>
                </a:cubicBezTo>
                <a:cubicBezTo>
                  <a:pt x="8608" y="20981"/>
                  <a:pt x="8559" y="21065"/>
                  <a:pt x="8559" y="21149"/>
                </a:cubicBezTo>
                <a:cubicBezTo>
                  <a:pt x="8559" y="21241"/>
                  <a:pt x="8592" y="21277"/>
                  <a:pt x="8703" y="21307"/>
                </a:cubicBezTo>
                <a:cubicBezTo>
                  <a:pt x="8796" y="21332"/>
                  <a:pt x="8990" y="21325"/>
                  <a:pt x="9069" y="21295"/>
                </a:cubicBezTo>
                <a:cubicBezTo>
                  <a:pt x="9124" y="21274"/>
                  <a:pt x="9122" y="21274"/>
                  <a:pt x="8999" y="21264"/>
                </a:cubicBezTo>
                <a:cubicBezTo>
                  <a:pt x="8808" y="21248"/>
                  <a:pt x="8729" y="21229"/>
                  <a:pt x="8660" y="21178"/>
                </a:cubicBezTo>
                <a:cubicBezTo>
                  <a:pt x="8563" y="21107"/>
                  <a:pt x="8585" y="21021"/>
                  <a:pt x="8715" y="20941"/>
                </a:cubicBezTo>
                <a:cubicBezTo>
                  <a:pt x="8774" y="20904"/>
                  <a:pt x="8897" y="20871"/>
                  <a:pt x="8925" y="20884"/>
                </a:cubicBezTo>
                <a:cubicBezTo>
                  <a:pt x="8933" y="20888"/>
                  <a:pt x="8935" y="20913"/>
                  <a:pt x="8929" y="20941"/>
                </a:cubicBezTo>
                <a:cubicBezTo>
                  <a:pt x="8911" y="21022"/>
                  <a:pt x="8944" y="21030"/>
                  <a:pt x="9264" y="21030"/>
                </a:cubicBezTo>
                <a:lnTo>
                  <a:pt x="9537" y="21030"/>
                </a:lnTo>
                <a:lnTo>
                  <a:pt x="9552" y="20970"/>
                </a:lnTo>
                <a:cubicBezTo>
                  <a:pt x="9572" y="20885"/>
                  <a:pt x="9567" y="20843"/>
                  <a:pt x="9533" y="20784"/>
                </a:cubicBezTo>
                <a:cubicBezTo>
                  <a:pt x="9516" y="20754"/>
                  <a:pt x="9504" y="20738"/>
                  <a:pt x="9490" y="20735"/>
                </a:cubicBezTo>
                <a:close/>
                <a:moveTo>
                  <a:pt x="10784" y="20735"/>
                </a:moveTo>
                <a:cubicBezTo>
                  <a:pt x="10778" y="20735"/>
                  <a:pt x="10762" y="20750"/>
                  <a:pt x="10745" y="20770"/>
                </a:cubicBezTo>
                <a:cubicBezTo>
                  <a:pt x="10716" y="20802"/>
                  <a:pt x="10717" y="20808"/>
                  <a:pt x="10757" y="20855"/>
                </a:cubicBezTo>
                <a:cubicBezTo>
                  <a:pt x="10822" y="20932"/>
                  <a:pt x="10798" y="20947"/>
                  <a:pt x="10628" y="20947"/>
                </a:cubicBezTo>
                <a:cubicBezTo>
                  <a:pt x="10466" y="20947"/>
                  <a:pt x="10485" y="20956"/>
                  <a:pt x="10418" y="20815"/>
                </a:cubicBezTo>
                <a:cubicBezTo>
                  <a:pt x="10364" y="20704"/>
                  <a:pt x="10288" y="20712"/>
                  <a:pt x="10207" y="20838"/>
                </a:cubicBezTo>
                <a:cubicBezTo>
                  <a:pt x="10141" y="20940"/>
                  <a:pt x="10142" y="21000"/>
                  <a:pt x="10207" y="21018"/>
                </a:cubicBezTo>
                <a:cubicBezTo>
                  <a:pt x="10234" y="21026"/>
                  <a:pt x="10282" y="21030"/>
                  <a:pt x="10312" y="21030"/>
                </a:cubicBezTo>
                <a:cubicBezTo>
                  <a:pt x="10393" y="21030"/>
                  <a:pt x="10394" y="21049"/>
                  <a:pt x="10324" y="21098"/>
                </a:cubicBezTo>
                <a:cubicBezTo>
                  <a:pt x="10215" y="21174"/>
                  <a:pt x="10097" y="21204"/>
                  <a:pt x="10001" y="21184"/>
                </a:cubicBezTo>
                <a:cubicBezTo>
                  <a:pt x="9902" y="21163"/>
                  <a:pt x="9918" y="21178"/>
                  <a:pt x="10028" y="21209"/>
                </a:cubicBezTo>
                <a:cubicBezTo>
                  <a:pt x="10231" y="21268"/>
                  <a:pt x="10320" y="21245"/>
                  <a:pt x="10422" y="21098"/>
                </a:cubicBezTo>
                <a:lnTo>
                  <a:pt x="10468" y="21030"/>
                </a:lnTo>
                <a:lnTo>
                  <a:pt x="10648" y="21030"/>
                </a:lnTo>
                <a:cubicBezTo>
                  <a:pt x="10847" y="21030"/>
                  <a:pt x="10840" y="21033"/>
                  <a:pt x="10862" y="20927"/>
                </a:cubicBezTo>
                <a:cubicBezTo>
                  <a:pt x="10872" y="20878"/>
                  <a:pt x="10865" y="20848"/>
                  <a:pt x="10835" y="20798"/>
                </a:cubicBezTo>
                <a:cubicBezTo>
                  <a:pt x="10813" y="20762"/>
                  <a:pt x="10790" y="20735"/>
                  <a:pt x="10784" y="20735"/>
                </a:cubicBezTo>
                <a:close/>
                <a:moveTo>
                  <a:pt x="4993" y="20755"/>
                </a:moveTo>
                <a:lnTo>
                  <a:pt x="4969" y="20804"/>
                </a:lnTo>
                <a:cubicBezTo>
                  <a:pt x="4955" y="20831"/>
                  <a:pt x="4939" y="20884"/>
                  <a:pt x="4938" y="20921"/>
                </a:cubicBezTo>
                <a:cubicBezTo>
                  <a:pt x="4937" y="20974"/>
                  <a:pt x="4947" y="20992"/>
                  <a:pt x="4981" y="21010"/>
                </a:cubicBezTo>
                <a:cubicBezTo>
                  <a:pt x="5015" y="21027"/>
                  <a:pt x="5084" y="21030"/>
                  <a:pt x="5320" y="21030"/>
                </a:cubicBezTo>
                <a:lnTo>
                  <a:pt x="5612" y="21030"/>
                </a:lnTo>
                <a:lnTo>
                  <a:pt x="5644" y="20981"/>
                </a:lnTo>
                <a:cubicBezTo>
                  <a:pt x="5708" y="20867"/>
                  <a:pt x="5644" y="20691"/>
                  <a:pt x="5577" y="20798"/>
                </a:cubicBezTo>
                <a:cubicBezTo>
                  <a:pt x="5559" y="20827"/>
                  <a:pt x="5560" y="20842"/>
                  <a:pt x="5585" y="20870"/>
                </a:cubicBezTo>
                <a:cubicBezTo>
                  <a:pt x="5647" y="20938"/>
                  <a:pt x="5620" y="20947"/>
                  <a:pt x="5328" y="20947"/>
                </a:cubicBezTo>
                <a:cubicBezTo>
                  <a:pt x="5069" y="20947"/>
                  <a:pt x="5059" y="20943"/>
                  <a:pt x="5016" y="20910"/>
                </a:cubicBezTo>
                <a:cubicBezTo>
                  <a:pt x="4979" y="20881"/>
                  <a:pt x="4972" y="20866"/>
                  <a:pt x="4981" y="20815"/>
                </a:cubicBezTo>
                <a:lnTo>
                  <a:pt x="4993" y="20755"/>
                </a:lnTo>
                <a:close/>
                <a:moveTo>
                  <a:pt x="11470" y="20758"/>
                </a:moveTo>
                <a:cubicBezTo>
                  <a:pt x="11441" y="20760"/>
                  <a:pt x="11418" y="20767"/>
                  <a:pt x="11404" y="20778"/>
                </a:cubicBezTo>
                <a:cubicBezTo>
                  <a:pt x="11361" y="20811"/>
                  <a:pt x="11344" y="20861"/>
                  <a:pt x="11376" y="20861"/>
                </a:cubicBezTo>
                <a:cubicBezTo>
                  <a:pt x="11392" y="20861"/>
                  <a:pt x="11414" y="20869"/>
                  <a:pt x="11427" y="20881"/>
                </a:cubicBezTo>
                <a:cubicBezTo>
                  <a:pt x="11446" y="20898"/>
                  <a:pt x="11444" y="20911"/>
                  <a:pt x="11404" y="20947"/>
                </a:cubicBezTo>
                <a:cubicBezTo>
                  <a:pt x="11376" y="20970"/>
                  <a:pt x="11342" y="21021"/>
                  <a:pt x="11326" y="21061"/>
                </a:cubicBezTo>
                <a:cubicBezTo>
                  <a:pt x="11256" y="21233"/>
                  <a:pt x="11313" y="21326"/>
                  <a:pt x="11505" y="21355"/>
                </a:cubicBezTo>
                <a:cubicBezTo>
                  <a:pt x="11603" y="21370"/>
                  <a:pt x="11774" y="21356"/>
                  <a:pt x="11852" y="21327"/>
                </a:cubicBezTo>
                <a:lnTo>
                  <a:pt x="11914" y="21304"/>
                </a:lnTo>
                <a:lnTo>
                  <a:pt x="11743" y="21295"/>
                </a:lnTo>
                <a:cubicBezTo>
                  <a:pt x="11541" y="21286"/>
                  <a:pt x="11480" y="21269"/>
                  <a:pt x="11396" y="21209"/>
                </a:cubicBezTo>
                <a:cubicBezTo>
                  <a:pt x="11315" y="21152"/>
                  <a:pt x="11311" y="21099"/>
                  <a:pt x="11388" y="21021"/>
                </a:cubicBezTo>
                <a:cubicBezTo>
                  <a:pt x="11469" y="20939"/>
                  <a:pt x="11485" y="20935"/>
                  <a:pt x="11544" y="20987"/>
                </a:cubicBezTo>
                <a:lnTo>
                  <a:pt x="11595" y="21030"/>
                </a:lnTo>
                <a:lnTo>
                  <a:pt x="11805" y="21030"/>
                </a:lnTo>
                <a:cubicBezTo>
                  <a:pt x="11996" y="21030"/>
                  <a:pt x="12021" y="21027"/>
                  <a:pt x="12043" y="21001"/>
                </a:cubicBezTo>
                <a:cubicBezTo>
                  <a:pt x="12067" y="20973"/>
                  <a:pt x="12068" y="20973"/>
                  <a:pt x="12214" y="21030"/>
                </a:cubicBezTo>
                <a:cubicBezTo>
                  <a:pt x="12360" y="21086"/>
                  <a:pt x="12364" y="21086"/>
                  <a:pt x="12390" y="21058"/>
                </a:cubicBezTo>
                <a:cubicBezTo>
                  <a:pt x="12413" y="21033"/>
                  <a:pt x="12438" y="21030"/>
                  <a:pt x="12608" y="21030"/>
                </a:cubicBezTo>
                <a:cubicBezTo>
                  <a:pt x="12765" y="21030"/>
                  <a:pt x="12811" y="21025"/>
                  <a:pt x="12877" y="21001"/>
                </a:cubicBezTo>
                <a:cubicBezTo>
                  <a:pt x="12939" y="20978"/>
                  <a:pt x="12990" y="20971"/>
                  <a:pt x="13103" y="20972"/>
                </a:cubicBezTo>
                <a:cubicBezTo>
                  <a:pt x="13237" y="20974"/>
                  <a:pt x="13250" y="20970"/>
                  <a:pt x="13282" y="20938"/>
                </a:cubicBezTo>
                <a:cubicBezTo>
                  <a:pt x="13315" y="20904"/>
                  <a:pt x="13316" y="20904"/>
                  <a:pt x="13282" y="20904"/>
                </a:cubicBezTo>
                <a:cubicBezTo>
                  <a:pt x="13263" y="20904"/>
                  <a:pt x="13160" y="20871"/>
                  <a:pt x="13048" y="20832"/>
                </a:cubicBezTo>
                <a:cubicBezTo>
                  <a:pt x="12937" y="20794"/>
                  <a:pt x="12829" y="20761"/>
                  <a:pt x="12811" y="20761"/>
                </a:cubicBezTo>
                <a:cubicBezTo>
                  <a:pt x="12792" y="20761"/>
                  <a:pt x="12752" y="20781"/>
                  <a:pt x="12717" y="20804"/>
                </a:cubicBezTo>
                <a:lnTo>
                  <a:pt x="12651" y="20847"/>
                </a:lnTo>
                <a:lnTo>
                  <a:pt x="12721" y="20847"/>
                </a:lnTo>
                <a:cubicBezTo>
                  <a:pt x="12758" y="20847"/>
                  <a:pt x="12825" y="20859"/>
                  <a:pt x="12873" y="20875"/>
                </a:cubicBezTo>
                <a:cubicBezTo>
                  <a:pt x="12955" y="20903"/>
                  <a:pt x="12959" y="20908"/>
                  <a:pt x="12924" y="20927"/>
                </a:cubicBezTo>
                <a:cubicBezTo>
                  <a:pt x="12897" y="20941"/>
                  <a:pt x="12827" y="20947"/>
                  <a:pt x="12678" y="20947"/>
                </a:cubicBezTo>
                <a:cubicBezTo>
                  <a:pt x="12479" y="20947"/>
                  <a:pt x="12470" y="20944"/>
                  <a:pt x="12433" y="20910"/>
                </a:cubicBezTo>
                <a:cubicBezTo>
                  <a:pt x="12411" y="20890"/>
                  <a:pt x="12386" y="20851"/>
                  <a:pt x="12374" y="20824"/>
                </a:cubicBezTo>
                <a:cubicBezTo>
                  <a:pt x="12362" y="20797"/>
                  <a:pt x="12341" y="20775"/>
                  <a:pt x="12331" y="20775"/>
                </a:cubicBezTo>
                <a:cubicBezTo>
                  <a:pt x="12279" y="20775"/>
                  <a:pt x="12154" y="20840"/>
                  <a:pt x="12109" y="20890"/>
                </a:cubicBezTo>
                <a:lnTo>
                  <a:pt x="12058" y="20947"/>
                </a:lnTo>
                <a:lnTo>
                  <a:pt x="11844" y="20947"/>
                </a:lnTo>
                <a:cubicBezTo>
                  <a:pt x="11725" y="20947"/>
                  <a:pt x="11621" y="20943"/>
                  <a:pt x="11614" y="20938"/>
                </a:cubicBezTo>
                <a:cubicBezTo>
                  <a:pt x="11607" y="20933"/>
                  <a:pt x="11621" y="20911"/>
                  <a:pt x="11641" y="20890"/>
                </a:cubicBezTo>
                <a:cubicBezTo>
                  <a:pt x="11662" y="20868"/>
                  <a:pt x="11680" y="20839"/>
                  <a:pt x="11680" y="20827"/>
                </a:cubicBezTo>
                <a:cubicBezTo>
                  <a:pt x="11680" y="20785"/>
                  <a:pt x="11556" y="20753"/>
                  <a:pt x="11470" y="20758"/>
                </a:cubicBezTo>
                <a:close/>
                <a:moveTo>
                  <a:pt x="721" y="20935"/>
                </a:moveTo>
                <a:cubicBezTo>
                  <a:pt x="711" y="20935"/>
                  <a:pt x="701" y="20940"/>
                  <a:pt x="682" y="20952"/>
                </a:cubicBezTo>
                <a:cubicBezTo>
                  <a:pt x="645" y="20977"/>
                  <a:pt x="644" y="20979"/>
                  <a:pt x="674" y="21004"/>
                </a:cubicBezTo>
                <a:cubicBezTo>
                  <a:pt x="714" y="21036"/>
                  <a:pt x="747" y="21038"/>
                  <a:pt x="780" y="21010"/>
                </a:cubicBezTo>
                <a:cubicBezTo>
                  <a:pt x="800" y="20991"/>
                  <a:pt x="795" y="20980"/>
                  <a:pt x="760" y="20955"/>
                </a:cubicBezTo>
                <a:cubicBezTo>
                  <a:pt x="740" y="20941"/>
                  <a:pt x="732" y="20936"/>
                  <a:pt x="721" y="20935"/>
                </a:cubicBezTo>
                <a:close/>
                <a:moveTo>
                  <a:pt x="8839" y="21087"/>
                </a:moveTo>
                <a:cubicBezTo>
                  <a:pt x="8822" y="21087"/>
                  <a:pt x="8805" y="21095"/>
                  <a:pt x="8789" y="21109"/>
                </a:cubicBezTo>
                <a:cubicBezTo>
                  <a:pt x="8767" y="21129"/>
                  <a:pt x="8769" y="21136"/>
                  <a:pt x="8800" y="21152"/>
                </a:cubicBezTo>
                <a:cubicBezTo>
                  <a:pt x="8845" y="21176"/>
                  <a:pt x="8850" y="21177"/>
                  <a:pt x="8894" y="21152"/>
                </a:cubicBezTo>
                <a:cubicBezTo>
                  <a:pt x="8926" y="21135"/>
                  <a:pt x="8922" y="21130"/>
                  <a:pt x="8894" y="21109"/>
                </a:cubicBezTo>
                <a:cubicBezTo>
                  <a:pt x="8874" y="21095"/>
                  <a:pt x="8857" y="21087"/>
                  <a:pt x="8839" y="21087"/>
                </a:cubicBezTo>
                <a:close/>
                <a:moveTo>
                  <a:pt x="12935" y="21132"/>
                </a:moveTo>
                <a:cubicBezTo>
                  <a:pt x="12922" y="21134"/>
                  <a:pt x="12907" y="21139"/>
                  <a:pt x="12889" y="21152"/>
                </a:cubicBezTo>
                <a:lnTo>
                  <a:pt x="12850" y="21184"/>
                </a:lnTo>
                <a:lnTo>
                  <a:pt x="12904" y="21204"/>
                </a:lnTo>
                <a:cubicBezTo>
                  <a:pt x="12956" y="21224"/>
                  <a:pt x="12964" y="21224"/>
                  <a:pt x="13005" y="21195"/>
                </a:cubicBezTo>
                <a:lnTo>
                  <a:pt x="13048" y="21164"/>
                </a:lnTo>
                <a:lnTo>
                  <a:pt x="12990" y="21144"/>
                </a:lnTo>
                <a:cubicBezTo>
                  <a:pt x="12962" y="21134"/>
                  <a:pt x="12949" y="21131"/>
                  <a:pt x="12935" y="21132"/>
                </a:cubicBezTo>
                <a:close/>
                <a:moveTo>
                  <a:pt x="1754" y="21161"/>
                </a:moveTo>
                <a:cubicBezTo>
                  <a:pt x="1741" y="21161"/>
                  <a:pt x="1728" y="21166"/>
                  <a:pt x="1711" y="21172"/>
                </a:cubicBezTo>
                <a:cubicBezTo>
                  <a:pt x="1677" y="21186"/>
                  <a:pt x="1659" y="21186"/>
                  <a:pt x="1625" y="21172"/>
                </a:cubicBezTo>
                <a:cubicBezTo>
                  <a:pt x="1590" y="21158"/>
                  <a:pt x="1577" y="21159"/>
                  <a:pt x="1551" y="21178"/>
                </a:cubicBezTo>
                <a:cubicBezTo>
                  <a:pt x="1522" y="21200"/>
                  <a:pt x="1521" y="21202"/>
                  <a:pt x="1555" y="21221"/>
                </a:cubicBezTo>
                <a:cubicBezTo>
                  <a:pt x="1600" y="21245"/>
                  <a:pt x="1598" y="21245"/>
                  <a:pt x="1645" y="21224"/>
                </a:cubicBezTo>
                <a:cubicBezTo>
                  <a:pt x="1676" y="21210"/>
                  <a:pt x="1690" y="21212"/>
                  <a:pt x="1723" y="21227"/>
                </a:cubicBezTo>
                <a:cubicBezTo>
                  <a:pt x="1759" y="21243"/>
                  <a:pt x="1771" y="21243"/>
                  <a:pt x="1805" y="21218"/>
                </a:cubicBezTo>
                <a:cubicBezTo>
                  <a:pt x="1843" y="21190"/>
                  <a:pt x="1840" y="21189"/>
                  <a:pt x="1797" y="21172"/>
                </a:cubicBezTo>
                <a:cubicBezTo>
                  <a:pt x="1780" y="21166"/>
                  <a:pt x="1767" y="21161"/>
                  <a:pt x="1754" y="21161"/>
                </a:cubicBezTo>
                <a:close/>
                <a:moveTo>
                  <a:pt x="5347" y="21167"/>
                </a:moveTo>
                <a:cubicBezTo>
                  <a:pt x="5333" y="21165"/>
                  <a:pt x="5318" y="21167"/>
                  <a:pt x="5304" y="21172"/>
                </a:cubicBezTo>
                <a:cubicBezTo>
                  <a:pt x="5259" y="21190"/>
                  <a:pt x="5256" y="21203"/>
                  <a:pt x="5289" y="21227"/>
                </a:cubicBezTo>
                <a:cubicBezTo>
                  <a:pt x="5320" y="21249"/>
                  <a:pt x="5371" y="21247"/>
                  <a:pt x="5398" y="21224"/>
                </a:cubicBezTo>
                <a:cubicBezTo>
                  <a:pt x="5424" y="21201"/>
                  <a:pt x="5389" y="21171"/>
                  <a:pt x="5347" y="21167"/>
                </a:cubicBezTo>
                <a:close/>
                <a:moveTo>
                  <a:pt x="3313" y="21169"/>
                </a:moveTo>
                <a:cubicBezTo>
                  <a:pt x="3301" y="21168"/>
                  <a:pt x="3289" y="21168"/>
                  <a:pt x="3278" y="21172"/>
                </a:cubicBezTo>
                <a:cubicBezTo>
                  <a:pt x="3238" y="21188"/>
                  <a:pt x="3231" y="21222"/>
                  <a:pt x="3266" y="21232"/>
                </a:cubicBezTo>
                <a:cubicBezTo>
                  <a:pt x="3314" y="21247"/>
                  <a:pt x="3360" y="21242"/>
                  <a:pt x="3371" y="21221"/>
                </a:cubicBezTo>
                <a:cubicBezTo>
                  <a:pt x="3384" y="21198"/>
                  <a:pt x="3349" y="21173"/>
                  <a:pt x="3313" y="21169"/>
                </a:cubicBezTo>
                <a:close/>
                <a:moveTo>
                  <a:pt x="2346" y="21178"/>
                </a:moveTo>
                <a:cubicBezTo>
                  <a:pt x="2343" y="21179"/>
                  <a:pt x="2343" y="21183"/>
                  <a:pt x="2346" y="21187"/>
                </a:cubicBezTo>
                <a:cubicBezTo>
                  <a:pt x="2353" y="21194"/>
                  <a:pt x="2368" y="21201"/>
                  <a:pt x="2378" y="21201"/>
                </a:cubicBezTo>
                <a:cubicBezTo>
                  <a:pt x="2405" y="21201"/>
                  <a:pt x="2399" y="21190"/>
                  <a:pt x="2366" y="21181"/>
                </a:cubicBezTo>
                <a:cubicBezTo>
                  <a:pt x="2357" y="21179"/>
                  <a:pt x="2350" y="21177"/>
                  <a:pt x="2346" y="21178"/>
                </a:cubicBezTo>
                <a:close/>
                <a:moveTo>
                  <a:pt x="5394" y="21495"/>
                </a:moveTo>
                <a:cubicBezTo>
                  <a:pt x="5401" y="21487"/>
                  <a:pt x="5358" y="21501"/>
                  <a:pt x="5304" y="21527"/>
                </a:cubicBezTo>
                <a:cubicBezTo>
                  <a:pt x="5251" y="21552"/>
                  <a:pt x="5207" y="21578"/>
                  <a:pt x="5207" y="21584"/>
                </a:cubicBezTo>
                <a:cubicBezTo>
                  <a:pt x="5207" y="21596"/>
                  <a:pt x="5377" y="21516"/>
                  <a:pt x="5394" y="214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تجميع"/>
          <p:cNvGrpSpPr/>
          <p:nvPr/>
        </p:nvGrpSpPr>
        <p:grpSpPr>
          <a:xfrm>
            <a:off x="-552946" y="630037"/>
            <a:ext cx="9576119" cy="4551563"/>
            <a:chOff x="0" y="0"/>
            <a:chExt cx="9576118" cy="4551562"/>
          </a:xfrm>
        </p:grpSpPr>
        <p:grpSp>
          <p:nvGrpSpPr>
            <p:cNvPr id="747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745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48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801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749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0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750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1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2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3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4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5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7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8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9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0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1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2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3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4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0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1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2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3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4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5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6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7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8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9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0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1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2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3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4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5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6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8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6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7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03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799" t="26579" r="38468" b="31553"/>
          <a:stretch>
            <a:fillRect/>
          </a:stretch>
        </p:blipFill>
        <p:spPr>
          <a:xfrm>
            <a:off x="6899947" y="2571750"/>
            <a:ext cx="877443" cy="996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05" name="IMG_4120.png" descr="IMG_4120.png"/>
          <p:cNvPicPr>
            <a:picLocks noChangeAspect="1"/>
          </p:cNvPicPr>
          <p:nvPr/>
        </p:nvPicPr>
        <p:blipFill>
          <a:blip r:embed="rId4">
            <a:extLst/>
          </a:blip>
          <a:srcRect l="3100" t="43765" r="2851" b="43294"/>
          <a:stretch>
            <a:fillRect/>
          </a:stretch>
        </p:blipFill>
        <p:spPr>
          <a:xfrm>
            <a:off x="986191" y="2026966"/>
            <a:ext cx="6694418" cy="643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25" fill="norm" stroke="1" extrusionOk="0">
                <a:moveTo>
                  <a:pt x="14507" y="0"/>
                </a:moveTo>
                <a:cubicBezTo>
                  <a:pt x="14451" y="0"/>
                  <a:pt x="14396" y="664"/>
                  <a:pt x="14396" y="1341"/>
                </a:cubicBezTo>
                <a:cubicBezTo>
                  <a:pt x="14396" y="1653"/>
                  <a:pt x="14400" y="1736"/>
                  <a:pt x="14429" y="1912"/>
                </a:cubicBezTo>
                <a:cubicBezTo>
                  <a:pt x="14448" y="2025"/>
                  <a:pt x="14464" y="2147"/>
                  <a:pt x="14464" y="2191"/>
                </a:cubicBezTo>
                <a:cubicBezTo>
                  <a:pt x="14464" y="2292"/>
                  <a:pt x="14385" y="2965"/>
                  <a:pt x="14330" y="3333"/>
                </a:cubicBezTo>
                <a:cubicBezTo>
                  <a:pt x="14308" y="3485"/>
                  <a:pt x="14291" y="3631"/>
                  <a:pt x="14291" y="3651"/>
                </a:cubicBezTo>
                <a:cubicBezTo>
                  <a:pt x="14291" y="3672"/>
                  <a:pt x="14303" y="3691"/>
                  <a:pt x="14318" y="3691"/>
                </a:cubicBezTo>
                <a:cubicBezTo>
                  <a:pt x="14353" y="3691"/>
                  <a:pt x="14450" y="3083"/>
                  <a:pt x="14490" y="2616"/>
                </a:cubicBezTo>
                <a:cubicBezTo>
                  <a:pt x="14519" y="2280"/>
                  <a:pt x="14523" y="2256"/>
                  <a:pt x="14542" y="2377"/>
                </a:cubicBezTo>
                <a:cubicBezTo>
                  <a:pt x="14560" y="2492"/>
                  <a:pt x="14564" y="2493"/>
                  <a:pt x="14575" y="2337"/>
                </a:cubicBezTo>
                <a:cubicBezTo>
                  <a:pt x="14592" y="2091"/>
                  <a:pt x="14592" y="1959"/>
                  <a:pt x="14570" y="1753"/>
                </a:cubicBezTo>
                <a:cubicBezTo>
                  <a:pt x="14554" y="1608"/>
                  <a:pt x="14553" y="1489"/>
                  <a:pt x="14557" y="1089"/>
                </a:cubicBezTo>
                <a:cubicBezTo>
                  <a:pt x="14565" y="390"/>
                  <a:pt x="14546" y="0"/>
                  <a:pt x="14507" y="0"/>
                </a:cubicBezTo>
                <a:close/>
                <a:moveTo>
                  <a:pt x="20883" y="199"/>
                </a:moveTo>
                <a:cubicBezTo>
                  <a:pt x="20757" y="199"/>
                  <a:pt x="20677" y="246"/>
                  <a:pt x="20659" y="319"/>
                </a:cubicBezTo>
                <a:cubicBezTo>
                  <a:pt x="20623" y="473"/>
                  <a:pt x="20505" y="1059"/>
                  <a:pt x="20466" y="1288"/>
                </a:cubicBezTo>
                <a:cubicBezTo>
                  <a:pt x="20419" y="1560"/>
                  <a:pt x="20289" y="2884"/>
                  <a:pt x="20268" y="3306"/>
                </a:cubicBezTo>
                <a:cubicBezTo>
                  <a:pt x="20261" y="3435"/>
                  <a:pt x="20247" y="3706"/>
                  <a:pt x="20236" y="3904"/>
                </a:cubicBezTo>
                <a:cubicBezTo>
                  <a:pt x="20161" y="5259"/>
                  <a:pt x="20154" y="5595"/>
                  <a:pt x="20159" y="7675"/>
                </a:cubicBezTo>
                <a:cubicBezTo>
                  <a:pt x="20163" y="9600"/>
                  <a:pt x="20166" y="9796"/>
                  <a:pt x="20236" y="11246"/>
                </a:cubicBezTo>
                <a:cubicBezTo>
                  <a:pt x="20264" y="11840"/>
                  <a:pt x="20294" y="12256"/>
                  <a:pt x="20343" y="12773"/>
                </a:cubicBezTo>
                <a:cubicBezTo>
                  <a:pt x="20404" y="13409"/>
                  <a:pt x="20509" y="14260"/>
                  <a:pt x="20528" y="14260"/>
                </a:cubicBezTo>
                <a:cubicBezTo>
                  <a:pt x="20531" y="14260"/>
                  <a:pt x="20558" y="14376"/>
                  <a:pt x="20588" y="14526"/>
                </a:cubicBezTo>
                <a:cubicBezTo>
                  <a:pt x="20617" y="14676"/>
                  <a:pt x="20681" y="14886"/>
                  <a:pt x="20729" y="14977"/>
                </a:cubicBezTo>
                <a:cubicBezTo>
                  <a:pt x="20828" y="15169"/>
                  <a:pt x="20919" y="15201"/>
                  <a:pt x="20977" y="15070"/>
                </a:cubicBezTo>
                <a:cubicBezTo>
                  <a:pt x="20999" y="15020"/>
                  <a:pt x="21040" y="14931"/>
                  <a:pt x="21069" y="14871"/>
                </a:cubicBezTo>
                <a:cubicBezTo>
                  <a:pt x="21163" y="14678"/>
                  <a:pt x="21296" y="13903"/>
                  <a:pt x="21380" y="13065"/>
                </a:cubicBezTo>
                <a:cubicBezTo>
                  <a:pt x="21448" y="12399"/>
                  <a:pt x="21542" y="11121"/>
                  <a:pt x="21542" y="10861"/>
                </a:cubicBezTo>
                <a:cubicBezTo>
                  <a:pt x="21542" y="10807"/>
                  <a:pt x="21544" y="10691"/>
                  <a:pt x="21549" y="10596"/>
                </a:cubicBezTo>
                <a:cubicBezTo>
                  <a:pt x="21591" y="9783"/>
                  <a:pt x="21593" y="9637"/>
                  <a:pt x="21597" y="7781"/>
                </a:cubicBezTo>
                <a:cubicBezTo>
                  <a:pt x="21600" y="6042"/>
                  <a:pt x="21596" y="5585"/>
                  <a:pt x="21571" y="4939"/>
                </a:cubicBezTo>
                <a:cubicBezTo>
                  <a:pt x="21552" y="4466"/>
                  <a:pt x="21530" y="4010"/>
                  <a:pt x="21507" y="3638"/>
                </a:cubicBezTo>
                <a:cubicBezTo>
                  <a:pt x="21494" y="3419"/>
                  <a:pt x="21480" y="3176"/>
                  <a:pt x="21476" y="3094"/>
                </a:cubicBezTo>
                <a:cubicBezTo>
                  <a:pt x="21473" y="3011"/>
                  <a:pt x="21436" y="2607"/>
                  <a:pt x="21396" y="2191"/>
                </a:cubicBezTo>
                <a:cubicBezTo>
                  <a:pt x="21332" y="1545"/>
                  <a:pt x="21305" y="1335"/>
                  <a:pt x="21202" y="810"/>
                </a:cubicBezTo>
                <a:lnTo>
                  <a:pt x="21082" y="199"/>
                </a:lnTo>
                <a:lnTo>
                  <a:pt x="20883" y="199"/>
                </a:lnTo>
                <a:close/>
                <a:moveTo>
                  <a:pt x="11546" y="1912"/>
                </a:moveTo>
                <a:cubicBezTo>
                  <a:pt x="11544" y="1898"/>
                  <a:pt x="11483" y="2180"/>
                  <a:pt x="11411" y="2536"/>
                </a:cubicBezTo>
                <a:cubicBezTo>
                  <a:pt x="11306" y="3053"/>
                  <a:pt x="11277" y="3259"/>
                  <a:pt x="11261" y="3519"/>
                </a:cubicBezTo>
                <a:cubicBezTo>
                  <a:pt x="11251" y="3698"/>
                  <a:pt x="11242" y="3885"/>
                  <a:pt x="11242" y="3943"/>
                </a:cubicBezTo>
                <a:cubicBezTo>
                  <a:pt x="11242" y="4002"/>
                  <a:pt x="11305" y="3725"/>
                  <a:pt x="11382" y="3319"/>
                </a:cubicBezTo>
                <a:cubicBezTo>
                  <a:pt x="11501" y="2694"/>
                  <a:pt x="11524" y="2526"/>
                  <a:pt x="11535" y="2257"/>
                </a:cubicBezTo>
                <a:cubicBezTo>
                  <a:pt x="11542" y="2083"/>
                  <a:pt x="11547" y="1926"/>
                  <a:pt x="11546" y="1912"/>
                </a:cubicBezTo>
                <a:close/>
                <a:moveTo>
                  <a:pt x="17789" y="2549"/>
                </a:moveTo>
                <a:cubicBezTo>
                  <a:pt x="17787" y="2531"/>
                  <a:pt x="17727" y="2813"/>
                  <a:pt x="17654" y="3173"/>
                </a:cubicBezTo>
                <a:cubicBezTo>
                  <a:pt x="17543" y="3728"/>
                  <a:pt x="17520" y="3871"/>
                  <a:pt x="17507" y="4143"/>
                </a:cubicBezTo>
                <a:cubicBezTo>
                  <a:pt x="17499" y="4320"/>
                  <a:pt x="17493" y="4519"/>
                  <a:pt x="17493" y="4581"/>
                </a:cubicBezTo>
                <a:cubicBezTo>
                  <a:pt x="17493" y="4647"/>
                  <a:pt x="17502" y="4619"/>
                  <a:pt x="17517" y="4514"/>
                </a:cubicBezTo>
                <a:cubicBezTo>
                  <a:pt x="17531" y="4417"/>
                  <a:pt x="17595" y="4073"/>
                  <a:pt x="17659" y="3744"/>
                </a:cubicBezTo>
                <a:cubicBezTo>
                  <a:pt x="17756" y="3248"/>
                  <a:pt x="17777" y="3087"/>
                  <a:pt x="17784" y="2855"/>
                </a:cubicBezTo>
                <a:cubicBezTo>
                  <a:pt x="17788" y="2700"/>
                  <a:pt x="17791" y="2568"/>
                  <a:pt x="17789" y="2549"/>
                </a:cubicBezTo>
                <a:close/>
                <a:moveTo>
                  <a:pt x="6605" y="3240"/>
                </a:moveTo>
                <a:cubicBezTo>
                  <a:pt x="6603" y="3221"/>
                  <a:pt x="6541" y="3517"/>
                  <a:pt x="6466" y="3890"/>
                </a:cubicBezTo>
                <a:cubicBezTo>
                  <a:pt x="6345" y="4496"/>
                  <a:pt x="6329" y="4597"/>
                  <a:pt x="6319" y="4886"/>
                </a:cubicBezTo>
                <a:cubicBezTo>
                  <a:pt x="6313" y="5065"/>
                  <a:pt x="6309" y="5250"/>
                  <a:pt x="6309" y="5298"/>
                </a:cubicBezTo>
                <a:cubicBezTo>
                  <a:pt x="6309" y="5346"/>
                  <a:pt x="6320" y="5315"/>
                  <a:pt x="6334" y="5218"/>
                </a:cubicBezTo>
                <a:cubicBezTo>
                  <a:pt x="6348" y="5121"/>
                  <a:pt x="6411" y="4764"/>
                  <a:pt x="6475" y="4435"/>
                </a:cubicBezTo>
                <a:cubicBezTo>
                  <a:pt x="6571" y="3941"/>
                  <a:pt x="6592" y="3790"/>
                  <a:pt x="6599" y="3558"/>
                </a:cubicBezTo>
                <a:cubicBezTo>
                  <a:pt x="6604" y="3404"/>
                  <a:pt x="6606" y="3259"/>
                  <a:pt x="6605" y="3240"/>
                </a:cubicBezTo>
                <a:close/>
                <a:moveTo>
                  <a:pt x="7731" y="3253"/>
                </a:moveTo>
                <a:cubicBezTo>
                  <a:pt x="7729" y="3231"/>
                  <a:pt x="7667" y="3503"/>
                  <a:pt x="7594" y="3864"/>
                </a:cubicBezTo>
                <a:cubicBezTo>
                  <a:pt x="7483" y="4417"/>
                  <a:pt x="7461" y="4577"/>
                  <a:pt x="7448" y="4846"/>
                </a:cubicBezTo>
                <a:cubicBezTo>
                  <a:pt x="7440" y="5022"/>
                  <a:pt x="7433" y="5207"/>
                  <a:pt x="7433" y="5258"/>
                </a:cubicBezTo>
                <a:cubicBezTo>
                  <a:pt x="7433" y="5309"/>
                  <a:pt x="7497" y="5010"/>
                  <a:pt x="7575" y="4594"/>
                </a:cubicBezTo>
                <a:cubicBezTo>
                  <a:pt x="7690" y="3981"/>
                  <a:pt x="7719" y="3792"/>
                  <a:pt x="7726" y="3572"/>
                </a:cubicBezTo>
                <a:cubicBezTo>
                  <a:pt x="7731" y="3422"/>
                  <a:pt x="7734" y="3276"/>
                  <a:pt x="7731" y="3253"/>
                </a:cubicBezTo>
                <a:close/>
                <a:moveTo>
                  <a:pt x="10598" y="4435"/>
                </a:moveTo>
                <a:cubicBezTo>
                  <a:pt x="10594" y="4435"/>
                  <a:pt x="10579" y="4578"/>
                  <a:pt x="10565" y="4753"/>
                </a:cubicBezTo>
                <a:cubicBezTo>
                  <a:pt x="10541" y="5041"/>
                  <a:pt x="10540" y="5117"/>
                  <a:pt x="10548" y="5457"/>
                </a:cubicBezTo>
                <a:cubicBezTo>
                  <a:pt x="10553" y="5665"/>
                  <a:pt x="10563" y="6328"/>
                  <a:pt x="10569" y="6931"/>
                </a:cubicBezTo>
                <a:cubicBezTo>
                  <a:pt x="10574" y="7534"/>
                  <a:pt x="10586" y="8555"/>
                  <a:pt x="10596" y="9201"/>
                </a:cubicBezTo>
                <a:cubicBezTo>
                  <a:pt x="10616" y="10544"/>
                  <a:pt x="10614" y="10799"/>
                  <a:pt x="10580" y="11074"/>
                </a:cubicBezTo>
                <a:cubicBezTo>
                  <a:pt x="10560" y="11238"/>
                  <a:pt x="10542" y="11273"/>
                  <a:pt x="10466" y="11273"/>
                </a:cubicBezTo>
                <a:lnTo>
                  <a:pt x="10375" y="11273"/>
                </a:lnTo>
                <a:lnTo>
                  <a:pt x="10360" y="10888"/>
                </a:lnTo>
                <a:cubicBezTo>
                  <a:pt x="10352" y="10682"/>
                  <a:pt x="10344" y="10498"/>
                  <a:pt x="10342" y="10476"/>
                </a:cubicBezTo>
                <a:cubicBezTo>
                  <a:pt x="10340" y="10455"/>
                  <a:pt x="10321" y="10610"/>
                  <a:pt x="10300" y="10808"/>
                </a:cubicBezTo>
                <a:cubicBezTo>
                  <a:pt x="10255" y="11230"/>
                  <a:pt x="10234" y="11288"/>
                  <a:pt x="10164" y="11246"/>
                </a:cubicBezTo>
                <a:lnTo>
                  <a:pt x="10113" y="11220"/>
                </a:lnTo>
                <a:lnTo>
                  <a:pt x="10096" y="10635"/>
                </a:lnTo>
                <a:cubicBezTo>
                  <a:pt x="10066" y="9561"/>
                  <a:pt x="10033" y="9329"/>
                  <a:pt x="9977" y="9786"/>
                </a:cubicBezTo>
                <a:cubicBezTo>
                  <a:pt x="9941" y="10080"/>
                  <a:pt x="9878" y="11107"/>
                  <a:pt x="9871" y="11525"/>
                </a:cubicBezTo>
                <a:cubicBezTo>
                  <a:pt x="9858" y="12247"/>
                  <a:pt x="9898" y="12667"/>
                  <a:pt x="9984" y="12667"/>
                </a:cubicBezTo>
                <a:cubicBezTo>
                  <a:pt x="10045" y="12667"/>
                  <a:pt x="10044" y="13063"/>
                  <a:pt x="9981" y="13809"/>
                </a:cubicBezTo>
                <a:cubicBezTo>
                  <a:pt x="9905" y="14704"/>
                  <a:pt x="9764" y="14988"/>
                  <a:pt x="9642" y="14499"/>
                </a:cubicBezTo>
                <a:cubicBezTo>
                  <a:pt x="9630" y="14455"/>
                  <a:pt x="9626" y="14492"/>
                  <a:pt x="9626" y="14632"/>
                </a:cubicBezTo>
                <a:cubicBezTo>
                  <a:pt x="9626" y="14892"/>
                  <a:pt x="9694" y="15690"/>
                  <a:pt x="9734" y="15893"/>
                </a:cubicBezTo>
                <a:cubicBezTo>
                  <a:pt x="9800" y="16233"/>
                  <a:pt x="9879" y="16001"/>
                  <a:pt x="9958" y="15243"/>
                </a:cubicBezTo>
                <a:cubicBezTo>
                  <a:pt x="10009" y="14750"/>
                  <a:pt x="10045" y="14176"/>
                  <a:pt x="10074" y="13318"/>
                </a:cubicBezTo>
                <a:lnTo>
                  <a:pt x="10095" y="12720"/>
                </a:lnTo>
                <a:lnTo>
                  <a:pt x="10137" y="12694"/>
                </a:lnTo>
                <a:cubicBezTo>
                  <a:pt x="10217" y="12646"/>
                  <a:pt x="10243" y="12551"/>
                  <a:pt x="10281" y="12202"/>
                </a:cubicBezTo>
                <a:lnTo>
                  <a:pt x="10318" y="11857"/>
                </a:lnTo>
                <a:lnTo>
                  <a:pt x="10334" y="12123"/>
                </a:lnTo>
                <a:cubicBezTo>
                  <a:pt x="10367" y="12633"/>
                  <a:pt x="10443" y="12793"/>
                  <a:pt x="10551" y="12561"/>
                </a:cubicBezTo>
                <a:cubicBezTo>
                  <a:pt x="10623" y="12406"/>
                  <a:pt x="10641" y="12246"/>
                  <a:pt x="10665" y="11591"/>
                </a:cubicBezTo>
                <a:cubicBezTo>
                  <a:pt x="10692" y="10846"/>
                  <a:pt x="10693" y="9770"/>
                  <a:pt x="10666" y="8046"/>
                </a:cubicBezTo>
                <a:cubicBezTo>
                  <a:pt x="10642" y="6536"/>
                  <a:pt x="10640" y="5996"/>
                  <a:pt x="10660" y="5709"/>
                </a:cubicBezTo>
                <a:cubicBezTo>
                  <a:pt x="10673" y="5513"/>
                  <a:pt x="10671" y="5459"/>
                  <a:pt x="10639" y="4966"/>
                </a:cubicBezTo>
                <a:cubicBezTo>
                  <a:pt x="10620" y="4673"/>
                  <a:pt x="10602" y="4435"/>
                  <a:pt x="10598" y="4435"/>
                </a:cubicBezTo>
                <a:close/>
                <a:moveTo>
                  <a:pt x="7912" y="4461"/>
                </a:moveTo>
                <a:cubicBezTo>
                  <a:pt x="7904" y="4250"/>
                  <a:pt x="7846" y="4990"/>
                  <a:pt x="7852" y="5231"/>
                </a:cubicBezTo>
                <a:cubicBezTo>
                  <a:pt x="7854" y="5341"/>
                  <a:pt x="7864" y="6019"/>
                  <a:pt x="7872" y="6732"/>
                </a:cubicBezTo>
                <a:cubicBezTo>
                  <a:pt x="7880" y="7445"/>
                  <a:pt x="7893" y="8442"/>
                  <a:pt x="7900" y="8949"/>
                </a:cubicBezTo>
                <a:cubicBezTo>
                  <a:pt x="7921" y="10311"/>
                  <a:pt x="7920" y="10726"/>
                  <a:pt x="7891" y="11021"/>
                </a:cubicBezTo>
                <a:cubicBezTo>
                  <a:pt x="7870" y="11246"/>
                  <a:pt x="7859" y="11273"/>
                  <a:pt x="7776" y="11273"/>
                </a:cubicBezTo>
                <a:cubicBezTo>
                  <a:pt x="7679" y="11273"/>
                  <a:pt x="7671" y="11226"/>
                  <a:pt x="7660" y="10742"/>
                </a:cubicBezTo>
                <a:cubicBezTo>
                  <a:pt x="7651" y="10394"/>
                  <a:pt x="7640" y="10397"/>
                  <a:pt x="7611" y="10755"/>
                </a:cubicBezTo>
                <a:cubicBezTo>
                  <a:pt x="7574" y="11213"/>
                  <a:pt x="7547" y="11277"/>
                  <a:pt x="7400" y="11246"/>
                </a:cubicBezTo>
                <a:cubicBezTo>
                  <a:pt x="7288" y="11223"/>
                  <a:pt x="7265" y="11198"/>
                  <a:pt x="7265" y="11074"/>
                </a:cubicBezTo>
                <a:cubicBezTo>
                  <a:pt x="7265" y="10965"/>
                  <a:pt x="7280" y="10911"/>
                  <a:pt x="7318" y="10874"/>
                </a:cubicBezTo>
                <a:cubicBezTo>
                  <a:pt x="7367" y="10827"/>
                  <a:pt x="7370" y="10807"/>
                  <a:pt x="7380" y="10476"/>
                </a:cubicBezTo>
                <a:cubicBezTo>
                  <a:pt x="7409" y="9621"/>
                  <a:pt x="7419" y="9707"/>
                  <a:pt x="7287" y="9653"/>
                </a:cubicBezTo>
                <a:cubicBezTo>
                  <a:pt x="7182" y="9610"/>
                  <a:pt x="7158" y="9561"/>
                  <a:pt x="7068" y="9228"/>
                </a:cubicBezTo>
                <a:cubicBezTo>
                  <a:pt x="6902" y="8616"/>
                  <a:pt x="6880" y="8572"/>
                  <a:pt x="6840" y="8710"/>
                </a:cubicBezTo>
                <a:cubicBezTo>
                  <a:pt x="6802" y="8841"/>
                  <a:pt x="6742" y="9554"/>
                  <a:pt x="6742" y="9879"/>
                </a:cubicBezTo>
                <a:cubicBezTo>
                  <a:pt x="6742" y="10041"/>
                  <a:pt x="6745" y="10055"/>
                  <a:pt x="6766" y="9972"/>
                </a:cubicBezTo>
                <a:cubicBezTo>
                  <a:pt x="6830" y="9718"/>
                  <a:pt x="7005" y="10010"/>
                  <a:pt x="7005" y="10370"/>
                </a:cubicBezTo>
                <a:cubicBezTo>
                  <a:pt x="7005" y="10459"/>
                  <a:pt x="6967" y="10649"/>
                  <a:pt x="6900" y="10888"/>
                </a:cubicBezTo>
                <a:cubicBezTo>
                  <a:pt x="6811" y="11206"/>
                  <a:pt x="6782" y="11256"/>
                  <a:pt x="6712" y="11260"/>
                </a:cubicBezTo>
                <a:cubicBezTo>
                  <a:pt x="6590" y="11266"/>
                  <a:pt x="6581" y="11142"/>
                  <a:pt x="6548" y="8644"/>
                </a:cubicBezTo>
                <a:cubicBezTo>
                  <a:pt x="6537" y="7813"/>
                  <a:pt x="6527" y="7024"/>
                  <a:pt x="6524" y="6891"/>
                </a:cubicBezTo>
                <a:lnTo>
                  <a:pt x="6519" y="6652"/>
                </a:lnTo>
                <a:lnTo>
                  <a:pt x="6484" y="7011"/>
                </a:lnTo>
                <a:lnTo>
                  <a:pt x="6450" y="7369"/>
                </a:lnTo>
                <a:lnTo>
                  <a:pt x="6468" y="8392"/>
                </a:lnTo>
                <a:cubicBezTo>
                  <a:pt x="6477" y="8958"/>
                  <a:pt x="6485" y="9704"/>
                  <a:pt x="6485" y="10051"/>
                </a:cubicBezTo>
                <a:cubicBezTo>
                  <a:pt x="6486" y="10637"/>
                  <a:pt x="6484" y="10709"/>
                  <a:pt x="6456" y="10967"/>
                </a:cubicBezTo>
                <a:cubicBezTo>
                  <a:pt x="6399" y="11499"/>
                  <a:pt x="6271" y="11481"/>
                  <a:pt x="6227" y="10941"/>
                </a:cubicBezTo>
                <a:cubicBezTo>
                  <a:pt x="6213" y="10776"/>
                  <a:pt x="6200" y="10664"/>
                  <a:pt x="6197" y="10689"/>
                </a:cubicBezTo>
                <a:cubicBezTo>
                  <a:pt x="6188" y="10788"/>
                  <a:pt x="6162" y="12057"/>
                  <a:pt x="6167" y="12189"/>
                </a:cubicBezTo>
                <a:cubicBezTo>
                  <a:pt x="6173" y="12353"/>
                  <a:pt x="6243" y="12561"/>
                  <a:pt x="6293" y="12561"/>
                </a:cubicBezTo>
                <a:cubicBezTo>
                  <a:pt x="6369" y="12561"/>
                  <a:pt x="6416" y="12358"/>
                  <a:pt x="6469" y="11791"/>
                </a:cubicBezTo>
                <a:lnTo>
                  <a:pt x="6519" y="11246"/>
                </a:lnTo>
                <a:lnTo>
                  <a:pt x="6544" y="11804"/>
                </a:lnTo>
                <a:cubicBezTo>
                  <a:pt x="6564" y="12233"/>
                  <a:pt x="6577" y="12384"/>
                  <a:pt x="6605" y="12508"/>
                </a:cubicBezTo>
                <a:cubicBezTo>
                  <a:pt x="6630" y="12623"/>
                  <a:pt x="6660" y="12659"/>
                  <a:pt x="6711" y="12627"/>
                </a:cubicBezTo>
                <a:cubicBezTo>
                  <a:pt x="6774" y="12587"/>
                  <a:pt x="6794" y="12515"/>
                  <a:pt x="6908" y="11923"/>
                </a:cubicBezTo>
                <a:cubicBezTo>
                  <a:pt x="7026" y="11313"/>
                  <a:pt x="7175" y="10797"/>
                  <a:pt x="7195" y="10928"/>
                </a:cubicBezTo>
                <a:cubicBezTo>
                  <a:pt x="7200" y="10959"/>
                  <a:pt x="7198" y="11069"/>
                  <a:pt x="7192" y="11180"/>
                </a:cubicBezTo>
                <a:cubicBezTo>
                  <a:pt x="7187" y="11288"/>
                  <a:pt x="7184" y="11565"/>
                  <a:pt x="7186" y="11791"/>
                </a:cubicBezTo>
                <a:cubicBezTo>
                  <a:pt x="7188" y="12104"/>
                  <a:pt x="7195" y="12241"/>
                  <a:pt x="7215" y="12401"/>
                </a:cubicBezTo>
                <a:cubicBezTo>
                  <a:pt x="7239" y="12584"/>
                  <a:pt x="7258" y="12625"/>
                  <a:pt x="7369" y="12654"/>
                </a:cubicBezTo>
                <a:cubicBezTo>
                  <a:pt x="7513" y="12692"/>
                  <a:pt x="7552" y="12595"/>
                  <a:pt x="7592" y="12162"/>
                </a:cubicBezTo>
                <a:lnTo>
                  <a:pt x="7620" y="11870"/>
                </a:lnTo>
                <a:lnTo>
                  <a:pt x="7649" y="12202"/>
                </a:lnTo>
                <a:cubicBezTo>
                  <a:pt x="7687" y="12627"/>
                  <a:pt x="7733" y="12728"/>
                  <a:pt x="7823" y="12587"/>
                </a:cubicBezTo>
                <a:cubicBezTo>
                  <a:pt x="7923" y="12433"/>
                  <a:pt x="7941" y="12335"/>
                  <a:pt x="7966" y="11791"/>
                </a:cubicBezTo>
                <a:cubicBezTo>
                  <a:pt x="7995" y="11125"/>
                  <a:pt x="7994" y="9240"/>
                  <a:pt x="7964" y="7489"/>
                </a:cubicBezTo>
                <a:cubicBezTo>
                  <a:pt x="7943" y="6255"/>
                  <a:pt x="7943" y="6243"/>
                  <a:pt x="7962" y="5855"/>
                </a:cubicBezTo>
                <a:lnTo>
                  <a:pt x="7980" y="5470"/>
                </a:lnTo>
                <a:lnTo>
                  <a:pt x="7948" y="5032"/>
                </a:lnTo>
                <a:cubicBezTo>
                  <a:pt x="7930" y="4794"/>
                  <a:pt x="7915" y="4533"/>
                  <a:pt x="7912" y="4461"/>
                </a:cubicBezTo>
                <a:close/>
                <a:moveTo>
                  <a:pt x="4786" y="4514"/>
                </a:moveTo>
                <a:cubicBezTo>
                  <a:pt x="4785" y="4499"/>
                  <a:pt x="4723" y="4800"/>
                  <a:pt x="4648" y="5178"/>
                </a:cubicBezTo>
                <a:cubicBezTo>
                  <a:pt x="4528" y="5787"/>
                  <a:pt x="4512" y="5902"/>
                  <a:pt x="4502" y="6187"/>
                </a:cubicBezTo>
                <a:cubicBezTo>
                  <a:pt x="4496" y="6365"/>
                  <a:pt x="4491" y="6559"/>
                  <a:pt x="4491" y="6612"/>
                </a:cubicBezTo>
                <a:cubicBezTo>
                  <a:pt x="4491" y="6666"/>
                  <a:pt x="4498" y="6648"/>
                  <a:pt x="4506" y="6572"/>
                </a:cubicBezTo>
                <a:cubicBezTo>
                  <a:pt x="4514" y="6497"/>
                  <a:pt x="4573" y="6158"/>
                  <a:pt x="4638" y="5829"/>
                </a:cubicBezTo>
                <a:cubicBezTo>
                  <a:pt x="4736" y="5325"/>
                  <a:pt x="4758" y="5175"/>
                  <a:pt x="4772" y="4886"/>
                </a:cubicBezTo>
                <a:cubicBezTo>
                  <a:pt x="4781" y="4697"/>
                  <a:pt x="4788" y="4530"/>
                  <a:pt x="4786" y="4514"/>
                </a:cubicBezTo>
                <a:close/>
                <a:moveTo>
                  <a:pt x="219" y="4621"/>
                </a:moveTo>
                <a:cubicBezTo>
                  <a:pt x="188" y="4587"/>
                  <a:pt x="155" y="4594"/>
                  <a:pt x="132" y="4674"/>
                </a:cubicBezTo>
                <a:cubicBezTo>
                  <a:pt x="58" y="4927"/>
                  <a:pt x="1" y="5843"/>
                  <a:pt x="0" y="6758"/>
                </a:cubicBezTo>
                <a:cubicBezTo>
                  <a:pt x="0" y="7462"/>
                  <a:pt x="24" y="7911"/>
                  <a:pt x="112" y="8883"/>
                </a:cubicBezTo>
                <a:cubicBezTo>
                  <a:pt x="186" y="9708"/>
                  <a:pt x="198" y="9972"/>
                  <a:pt x="189" y="10476"/>
                </a:cubicBezTo>
                <a:cubicBezTo>
                  <a:pt x="184" y="10725"/>
                  <a:pt x="185" y="10782"/>
                  <a:pt x="199" y="10755"/>
                </a:cubicBezTo>
                <a:cubicBezTo>
                  <a:pt x="218" y="10716"/>
                  <a:pt x="228" y="10386"/>
                  <a:pt x="229" y="9719"/>
                </a:cubicBezTo>
                <a:cubicBezTo>
                  <a:pt x="230" y="9185"/>
                  <a:pt x="203" y="8471"/>
                  <a:pt x="145" y="7528"/>
                </a:cubicBezTo>
                <a:cubicBezTo>
                  <a:pt x="87" y="6582"/>
                  <a:pt x="84" y="5935"/>
                  <a:pt x="136" y="5324"/>
                </a:cubicBezTo>
                <a:cubicBezTo>
                  <a:pt x="187" y="4718"/>
                  <a:pt x="254" y="4790"/>
                  <a:pt x="311" y="5497"/>
                </a:cubicBezTo>
                <a:cubicBezTo>
                  <a:pt x="345" y="5917"/>
                  <a:pt x="342" y="6137"/>
                  <a:pt x="300" y="6094"/>
                </a:cubicBezTo>
                <a:cubicBezTo>
                  <a:pt x="254" y="6048"/>
                  <a:pt x="222" y="6314"/>
                  <a:pt x="222" y="6719"/>
                </a:cubicBezTo>
                <a:cubicBezTo>
                  <a:pt x="222" y="7142"/>
                  <a:pt x="235" y="7276"/>
                  <a:pt x="279" y="7276"/>
                </a:cubicBezTo>
                <a:cubicBezTo>
                  <a:pt x="307" y="7276"/>
                  <a:pt x="321" y="7212"/>
                  <a:pt x="341" y="6971"/>
                </a:cubicBezTo>
                <a:cubicBezTo>
                  <a:pt x="389" y="6379"/>
                  <a:pt x="368" y="5413"/>
                  <a:pt x="296" y="4860"/>
                </a:cubicBezTo>
                <a:cubicBezTo>
                  <a:pt x="280" y="4738"/>
                  <a:pt x="250" y="4654"/>
                  <a:pt x="219" y="4621"/>
                </a:cubicBezTo>
                <a:close/>
                <a:moveTo>
                  <a:pt x="14574" y="4674"/>
                </a:moveTo>
                <a:lnTo>
                  <a:pt x="14538" y="5125"/>
                </a:lnTo>
                <a:lnTo>
                  <a:pt x="14502" y="5577"/>
                </a:lnTo>
                <a:lnTo>
                  <a:pt x="14511" y="7794"/>
                </a:lnTo>
                <a:cubicBezTo>
                  <a:pt x="14516" y="9017"/>
                  <a:pt x="14525" y="10715"/>
                  <a:pt x="14530" y="11565"/>
                </a:cubicBezTo>
                <a:cubicBezTo>
                  <a:pt x="14546" y="14197"/>
                  <a:pt x="14545" y="14322"/>
                  <a:pt x="14508" y="14698"/>
                </a:cubicBezTo>
                <a:cubicBezTo>
                  <a:pt x="14464" y="15157"/>
                  <a:pt x="14378" y="15474"/>
                  <a:pt x="14293" y="15482"/>
                </a:cubicBezTo>
                <a:cubicBezTo>
                  <a:pt x="14235" y="15487"/>
                  <a:pt x="14218" y="15443"/>
                  <a:pt x="14181" y="15216"/>
                </a:cubicBezTo>
                <a:cubicBezTo>
                  <a:pt x="14128" y="14898"/>
                  <a:pt x="14103" y="14467"/>
                  <a:pt x="14111" y="14021"/>
                </a:cubicBezTo>
                <a:cubicBezTo>
                  <a:pt x="14115" y="13850"/>
                  <a:pt x="14130" y="13429"/>
                  <a:pt x="14146" y="13079"/>
                </a:cubicBezTo>
                <a:cubicBezTo>
                  <a:pt x="14162" y="12728"/>
                  <a:pt x="14172" y="12408"/>
                  <a:pt x="14169" y="12375"/>
                </a:cubicBezTo>
                <a:cubicBezTo>
                  <a:pt x="14151" y="12186"/>
                  <a:pt x="14070" y="13954"/>
                  <a:pt x="14063" y="14698"/>
                </a:cubicBezTo>
                <a:cubicBezTo>
                  <a:pt x="14053" y="15680"/>
                  <a:pt x="14101" y="16503"/>
                  <a:pt x="14182" y="16757"/>
                </a:cubicBezTo>
                <a:cubicBezTo>
                  <a:pt x="14225" y="16891"/>
                  <a:pt x="14339" y="16856"/>
                  <a:pt x="14388" y="16703"/>
                </a:cubicBezTo>
                <a:cubicBezTo>
                  <a:pt x="14533" y="16248"/>
                  <a:pt x="14579" y="15410"/>
                  <a:pt x="14579" y="13211"/>
                </a:cubicBezTo>
                <a:cubicBezTo>
                  <a:pt x="14579" y="12545"/>
                  <a:pt x="14582" y="11973"/>
                  <a:pt x="14585" y="11937"/>
                </a:cubicBezTo>
                <a:cubicBezTo>
                  <a:pt x="14589" y="11901"/>
                  <a:pt x="14605" y="12031"/>
                  <a:pt x="14621" y="12229"/>
                </a:cubicBezTo>
                <a:cubicBezTo>
                  <a:pt x="14646" y="12533"/>
                  <a:pt x="14659" y="12600"/>
                  <a:pt x="14700" y="12640"/>
                </a:cubicBezTo>
                <a:cubicBezTo>
                  <a:pt x="14756" y="12696"/>
                  <a:pt x="14789" y="12546"/>
                  <a:pt x="14832" y="12069"/>
                </a:cubicBezTo>
                <a:cubicBezTo>
                  <a:pt x="14848" y="11900"/>
                  <a:pt x="14866" y="11764"/>
                  <a:pt x="14872" y="11764"/>
                </a:cubicBezTo>
                <a:cubicBezTo>
                  <a:pt x="14878" y="11764"/>
                  <a:pt x="14911" y="11978"/>
                  <a:pt x="14945" y="12229"/>
                </a:cubicBezTo>
                <a:cubicBezTo>
                  <a:pt x="14979" y="12480"/>
                  <a:pt x="15024" y="12767"/>
                  <a:pt x="15045" y="12879"/>
                </a:cubicBezTo>
                <a:lnTo>
                  <a:pt x="15082" y="13092"/>
                </a:lnTo>
                <a:lnTo>
                  <a:pt x="15100" y="12866"/>
                </a:lnTo>
                <a:cubicBezTo>
                  <a:pt x="15110" y="12744"/>
                  <a:pt x="15117" y="12560"/>
                  <a:pt x="15117" y="12455"/>
                </a:cubicBezTo>
                <a:cubicBezTo>
                  <a:pt x="15117" y="12160"/>
                  <a:pt x="15143" y="12118"/>
                  <a:pt x="15181" y="12362"/>
                </a:cubicBezTo>
                <a:cubicBezTo>
                  <a:pt x="15203" y="12504"/>
                  <a:pt x="15236" y="12608"/>
                  <a:pt x="15275" y="12640"/>
                </a:cubicBezTo>
                <a:cubicBezTo>
                  <a:pt x="15327" y="12683"/>
                  <a:pt x="15344" y="12643"/>
                  <a:pt x="15389" y="12428"/>
                </a:cubicBezTo>
                <a:cubicBezTo>
                  <a:pt x="15419" y="12288"/>
                  <a:pt x="15463" y="12039"/>
                  <a:pt x="15487" y="11870"/>
                </a:cubicBezTo>
                <a:cubicBezTo>
                  <a:pt x="15510" y="11702"/>
                  <a:pt x="15538" y="11565"/>
                  <a:pt x="15548" y="11565"/>
                </a:cubicBezTo>
                <a:cubicBezTo>
                  <a:pt x="15558" y="11565"/>
                  <a:pt x="15588" y="11743"/>
                  <a:pt x="15615" y="11963"/>
                </a:cubicBezTo>
                <a:cubicBezTo>
                  <a:pt x="15678" y="12488"/>
                  <a:pt x="15721" y="12667"/>
                  <a:pt x="15785" y="12667"/>
                </a:cubicBezTo>
                <a:cubicBezTo>
                  <a:pt x="15851" y="12667"/>
                  <a:pt x="15877" y="12563"/>
                  <a:pt x="15914" y="12149"/>
                </a:cubicBezTo>
                <a:lnTo>
                  <a:pt x="15945" y="11817"/>
                </a:lnTo>
                <a:lnTo>
                  <a:pt x="15976" y="12189"/>
                </a:lnTo>
                <a:cubicBezTo>
                  <a:pt x="16028" y="12818"/>
                  <a:pt x="16118" y="12835"/>
                  <a:pt x="16184" y="12216"/>
                </a:cubicBezTo>
                <a:cubicBezTo>
                  <a:pt x="16205" y="12027"/>
                  <a:pt x="16224" y="11870"/>
                  <a:pt x="16229" y="11870"/>
                </a:cubicBezTo>
                <a:cubicBezTo>
                  <a:pt x="16234" y="11870"/>
                  <a:pt x="16252" y="12026"/>
                  <a:pt x="16269" y="12216"/>
                </a:cubicBezTo>
                <a:cubicBezTo>
                  <a:pt x="16302" y="12580"/>
                  <a:pt x="16349" y="12735"/>
                  <a:pt x="16388" y="12614"/>
                </a:cubicBezTo>
                <a:cubicBezTo>
                  <a:pt x="16400" y="12575"/>
                  <a:pt x="16427" y="12375"/>
                  <a:pt x="16447" y="12176"/>
                </a:cubicBezTo>
                <a:lnTo>
                  <a:pt x="16484" y="11817"/>
                </a:lnTo>
                <a:lnTo>
                  <a:pt x="16517" y="12242"/>
                </a:lnTo>
                <a:cubicBezTo>
                  <a:pt x="16560" y="12773"/>
                  <a:pt x="16585" y="12788"/>
                  <a:pt x="16636" y="12308"/>
                </a:cubicBezTo>
                <a:lnTo>
                  <a:pt x="16675" y="11950"/>
                </a:lnTo>
                <a:lnTo>
                  <a:pt x="16708" y="12322"/>
                </a:lnTo>
                <a:lnTo>
                  <a:pt x="16743" y="12694"/>
                </a:lnTo>
                <a:lnTo>
                  <a:pt x="16830" y="12640"/>
                </a:lnTo>
                <a:cubicBezTo>
                  <a:pt x="16932" y="12572"/>
                  <a:pt x="16954" y="12457"/>
                  <a:pt x="16983" y="11817"/>
                </a:cubicBezTo>
                <a:cubicBezTo>
                  <a:pt x="17012" y="11209"/>
                  <a:pt x="17007" y="10250"/>
                  <a:pt x="16972" y="9533"/>
                </a:cubicBezTo>
                <a:lnTo>
                  <a:pt x="16948" y="9042"/>
                </a:lnTo>
                <a:lnTo>
                  <a:pt x="16916" y="9613"/>
                </a:lnTo>
                <a:lnTo>
                  <a:pt x="16885" y="10171"/>
                </a:lnTo>
                <a:lnTo>
                  <a:pt x="16914" y="10529"/>
                </a:lnTo>
                <a:cubicBezTo>
                  <a:pt x="16966" y="11135"/>
                  <a:pt x="16951" y="11273"/>
                  <a:pt x="16834" y="11273"/>
                </a:cubicBezTo>
                <a:cubicBezTo>
                  <a:pt x="16740" y="11273"/>
                  <a:pt x="16703" y="11113"/>
                  <a:pt x="16689" y="10662"/>
                </a:cubicBezTo>
                <a:cubicBezTo>
                  <a:pt x="16681" y="10394"/>
                  <a:pt x="16666" y="10419"/>
                  <a:pt x="16656" y="10715"/>
                </a:cubicBezTo>
                <a:cubicBezTo>
                  <a:pt x="16642" y="11078"/>
                  <a:pt x="16610" y="11366"/>
                  <a:pt x="16584" y="11366"/>
                </a:cubicBezTo>
                <a:cubicBezTo>
                  <a:pt x="16558" y="11366"/>
                  <a:pt x="16521" y="10956"/>
                  <a:pt x="16521" y="10662"/>
                </a:cubicBezTo>
                <a:cubicBezTo>
                  <a:pt x="16521" y="10399"/>
                  <a:pt x="16496" y="10430"/>
                  <a:pt x="16478" y="10715"/>
                </a:cubicBezTo>
                <a:cubicBezTo>
                  <a:pt x="16457" y="11038"/>
                  <a:pt x="16407" y="11273"/>
                  <a:pt x="16359" y="11273"/>
                </a:cubicBezTo>
                <a:cubicBezTo>
                  <a:pt x="16307" y="11273"/>
                  <a:pt x="16287" y="11146"/>
                  <a:pt x="16272" y="10768"/>
                </a:cubicBezTo>
                <a:cubicBezTo>
                  <a:pt x="16257" y="10399"/>
                  <a:pt x="16252" y="10396"/>
                  <a:pt x="16223" y="10728"/>
                </a:cubicBezTo>
                <a:cubicBezTo>
                  <a:pt x="16189" y="11104"/>
                  <a:pt x="16145" y="11273"/>
                  <a:pt x="16077" y="11273"/>
                </a:cubicBezTo>
                <a:cubicBezTo>
                  <a:pt x="16013" y="11273"/>
                  <a:pt x="15982" y="11095"/>
                  <a:pt x="15982" y="10755"/>
                </a:cubicBezTo>
                <a:cubicBezTo>
                  <a:pt x="15982" y="10472"/>
                  <a:pt x="15962" y="10425"/>
                  <a:pt x="15945" y="10662"/>
                </a:cubicBezTo>
                <a:cubicBezTo>
                  <a:pt x="15910" y="11143"/>
                  <a:pt x="15877" y="11272"/>
                  <a:pt x="15788" y="11273"/>
                </a:cubicBezTo>
                <a:cubicBezTo>
                  <a:pt x="15656" y="11274"/>
                  <a:pt x="15600" y="10946"/>
                  <a:pt x="15654" y="10503"/>
                </a:cubicBezTo>
                <a:cubicBezTo>
                  <a:pt x="15677" y="10319"/>
                  <a:pt x="15684" y="10183"/>
                  <a:pt x="15684" y="9945"/>
                </a:cubicBezTo>
                <a:cubicBezTo>
                  <a:pt x="15684" y="9544"/>
                  <a:pt x="15677" y="9446"/>
                  <a:pt x="15636" y="9228"/>
                </a:cubicBezTo>
                <a:cubicBezTo>
                  <a:pt x="15592" y="8993"/>
                  <a:pt x="15511" y="8995"/>
                  <a:pt x="15470" y="9241"/>
                </a:cubicBezTo>
                <a:cubicBezTo>
                  <a:pt x="15435" y="9453"/>
                  <a:pt x="15396" y="10014"/>
                  <a:pt x="15396" y="10290"/>
                </a:cubicBezTo>
                <a:cubicBezTo>
                  <a:pt x="15396" y="10406"/>
                  <a:pt x="15409" y="10517"/>
                  <a:pt x="15430" y="10609"/>
                </a:cubicBezTo>
                <a:cubicBezTo>
                  <a:pt x="15449" y="10689"/>
                  <a:pt x="15464" y="10797"/>
                  <a:pt x="15464" y="10848"/>
                </a:cubicBezTo>
                <a:cubicBezTo>
                  <a:pt x="15464" y="11107"/>
                  <a:pt x="15428" y="11211"/>
                  <a:pt x="15329" y="11246"/>
                </a:cubicBezTo>
                <a:cubicBezTo>
                  <a:pt x="15204" y="11291"/>
                  <a:pt x="15192" y="11248"/>
                  <a:pt x="15087" y="10211"/>
                </a:cubicBezTo>
                <a:cubicBezTo>
                  <a:pt x="15046" y="9806"/>
                  <a:pt x="15005" y="9467"/>
                  <a:pt x="14995" y="9467"/>
                </a:cubicBezTo>
                <a:cubicBezTo>
                  <a:pt x="14972" y="9467"/>
                  <a:pt x="14948" y="9696"/>
                  <a:pt x="14893" y="10450"/>
                </a:cubicBezTo>
                <a:cubicBezTo>
                  <a:pt x="14865" y="10817"/>
                  <a:pt x="14837" y="11085"/>
                  <a:pt x="14818" y="11153"/>
                </a:cubicBezTo>
                <a:cubicBezTo>
                  <a:pt x="14780" y="11292"/>
                  <a:pt x="14689" y="11302"/>
                  <a:pt x="14665" y="11167"/>
                </a:cubicBezTo>
                <a:cubicBezTo>
                  <a:pt x="14615" y="10889"/>
                  <a:pt x="14588" y="9471"/>
                  <a:pt x="14580" y="6705"/>
                </a:cubicBezTo>
                <a:lnTo>
                  <a:pt x="14574" y="4674"/>
                </a:lnTo>
                <a:close/>
                <a:moveTo>
                  <a:pt x="12912" y="4820"/>
                </a:moveTo>
                <a:cubicBezTo>
                  <a:pt x="12910" y="4797"/>
                  <a:pt x="12891" y="4990"/>
                  <a:pt x="12871" y="5245"/>
                </a:cubicBezTo>
                <a:lnTo>
                  <a:pt x="12835" y="5709"/>
                </a:lnTo>
                <a:lnTo>
                  <a:pt x="12846" y="6719"/>
                </a:lnTo>
                <a:cubicBezTo>
                  <a:pt x="12853" y="7274"/>
                  <a:pt x="12867" y="8618"/>
                  <a:pt x="12877" y="9706"/>
                </a:cubicBezTo>
                <a:cubicBezTo>
                  <a:pt x="12900" y="12114"/>
                  <a:pt x="12907" y="12290"/>
                  <a:pt x="12991" y="12574"/>
                </a:cubicBezTo>
                <a:cubicBezTo>
                  <a:pt x="13005" y="12620"/>
                  <a:pt x="13049" y="12644"/>
                  <a:pt x="13090" y="12627"/>
                </a:cubicBezTo>
                <a:cubicBezTo>
                  <a:pt x="13157" y="12600"/>
                  <a:pt x="13173" y="12554"/>
                  <a:pt x="13287" y="11990"/>
                </a:cubicBezTo>
                <a:cubicBezTo>
                  <a:pt x="13427" y="11294"/>
                  <a:pt x="13541" y="10971"/>
                  <a:pt x="13656" y="10967"/>
                </a:cubicBezTo>
                <a:lnTo>
                  <a:pt x="13729" y="10967"/>
                </a:lnTo>
                <a:lnTo>
                  <a:pt x="13747" y="10463"/>
                </a:lnTo>
                <a:cubicBezTo>
                  <a:pt x="13768" y="9833"/>
                  <a:pt x="13762" y="9775"/>
                  <a:pt x="13674" y="9772"/>
                </a:cubicBezTo>
                <a:cubicBezTo>
                  <a:pt x="13598" y="9771"/>
                  <a:pt x="13507" y="9533"/>
                  <a:pt x="13391" y="9029"/>
                </a:cubicBezTo>
                <a:cubicBezTo>
                  <a:pt x="13296" y="8620"/>
                  <a:pt x="13262" y="8564"/>
                  <a:pt x="13215" y="8763"/>
                </a:cubicBezTo>
                <a:cubicBezTo>
                  <a:pt x="13167" y="8972"/>
                  <a:pt x="13102" y="10128"/>
                  <a:pt x="13147" y="9985"/>
                </a:cubicBezTo>
                <a:cubicBezTo>
                  <a:pt x="13155" y="9962"/>
                  <a:pt x="13192" y="9915"/>
                  <a:pt x="13232" y="9892"/>
                </a:cubicBezTo>
                <a:cubicBezTo>
                  <a:pt x="13310" y="9847"/>
                  <a:pt x="13401" y="10106"/>
                  <a:pt x="13401" y="10370"/>
                </a:cubicBezTo>
                <a:cubicBezTo>
                  <a:pt x="13401" y="10457"/>
                  <a:pt x="13360" y="10646"/>
                  <a:pt x="13291" y="10888"/>
                </a:cubicBezTo>
                <a:cubicBezTo>
                  <a:pt x="13199" y="11208"/>
                  <a:pt x="13167" y="11273"/>
                  <a:pt x="13101" y="11273"/>
                </a:cubicBezTo>
                <a:cubicBezTo>
                  <a:pt x="13031" y="11273"/>
                  <a:pt x="13019" y="11236"/>
                  <a:pt x="12992" y="11007"/>
                </a:cubicBezTo>
                <a:cubicBezTo>
                  <a:pt x="12956" y="10693"/>
                  <a:pt x="12958" y="10730"/>
                  <a:pt x="12935" y="7489"/>
                </a:cubicBezTo>
                <a:cubicBezTo>
                  <a:pt x="12925" y="6043"/>
                  <a:pt x="12914" y="4843"/>
                  <a:pt x="12912" y="4820"/>
                </a:cubicBezTo>
                <a:close/>
                <a:moveTo>
                  <a:pt x="5479" y="4833"/>
                </a:moveTo>
                <a:lnTo>
                  <a:pt x="5442" y="5271"/>
                </a:lnTo>
                <a:cubicBezTo>
                  <a:pt x="5420" y="5524"/>
                  <a:pt x="5406" y="5777"/>
                  <a:pt x="5409" y="5869"/>
                </a:cubicBezTo>
                <a:cubicBezTo>
                  <a:pt x="5415" y="6103"/>
                  <a:pt x="5440" y="8427"/>
                  <a:pt x="5452" y="9865"/>
                </a:cubicBezTo>
                <a:cubicBezTo>
                  <a:pt x="5469" y="11945"/>
                  <a:pt x="5486" y="12377"/>
                  <a:pt x="5560" y="12574"/>
                </a:cubicBezTo>
                <a:cubicBezTo>
                  <a:pt x="5603" y="12690"/>
                  <a:pt x="5772" y="12614"/>
                  <a:pt x="5798" y="12468"/>
                </a:cubicBezTo>
                <a:cubicBezTo>
                  <a:pt x="5810" y="12403"/>
                  <a:pt x="5831" y="12094"/>
                  <a:pt x="5844" y="11791"/>
                </a:cubicBezTo>
                <a:cubicBezTo>
                  <a:pt x="5864" y="11335"/>
                  <a:pt x="5867" y="11148"/>
                  <a:pt x="5863" y="10675"/>
                </a:cubicBezTo>
                <a:cubicBezTo>
                  <a:pt x="5858" y="10035"/>
                  <a:pt x="5823" y="9119"/>
                  <a:pt x="5808" y="9215"/>
                </a:cubicBezTo>
                <a:cubicBezTo>
                  <a:pt x="5803" y="9249"/>
                  <a:pt x="5787" y="9489"/>
                  <a:pt x="5774" y="9733"/>
                </a:cubicBezTo>
                <a:lnTo>
                  <a:pt x="5749" y="10171"/>
                </a:lnTo>
                <a:lnTo>
                  <a:pt x="5784" y="10596"/>
                </a:lnTo>
                <a:cubicBezTo>
                  <a:pt x="5816" y="10985"/>
                  <a:pt x="5817" y="11024"/>
                  <a:pt x="5802" y="11140"/>
                </a:cubicBezTo>
                <a:cubicBezTo>
                  <a:pt x="5791" y="11223"/>
                  <a:pt x="5752" y="11273"/>
                  <a:pt x="5688" y="11273"/>
                </a:cubicBezTo>
                <a:cubicBezTo>
                  <a:pt x="5577" y="11273"/>
                  <a:pt x="5548" y="11136"/>
                  <a:pt x="5530" y="10543"/>
                </a:cubicBezTo>
                <a:cubicBezTo>
                  <a:pt x="5525" y="10365"/>
                  <a:pt x="5514" y="9163"/>
                  <a:pt x="5506" y="7874"/>
                </a:cubicBezTo>
                <a:cubicBezTo>
                  <a:pt x="5498" y="6585"/>
                  <a:pt x="5487" y="5370"/>
                  <a:pt x="5484" y="5178"/>
                </a:cubicBezTo>
                <a:lnTo>
                  <a:pt x="5479" y="4833"/>
                </a:lnTo>
                <a:close/>
                <a:moveTo>
                  <a:pt x="19161" y="4886"/>
                </a:moveTo>
                <a:cubicBezTo>
                  <a:pt x="19149" y="4886"/>
                  <a:pt x="18980" y="5540"/>
                  <a:pt x="18922" y="5816"/>
                </a:cubicBezTo>
                <a:cubicBezTo>
                  <a:pt x="18833" y="6238"/>
                  <a:pt x="18729" y="6925"/>
                  <a:pt x="18704" y="7250"/>
                </a:cubicBezTo>
                <a:cubicBezTo>
                  <a:pt x="18684" y="7523"/>
                  <a:pt x="18679" y="8100"/>
                  <a:pt x="18694" y="8511"/>
                </a:cubicBezTo>
                <a:cubicBezTo>
                  <a:pt x="18700" y="8667"/>
                  <a:pt x="18728" y="8897"/>
                  <a:pt x="18775" y="9162"/>
                </a:cubicBezTo>
                <a:cubicBezTo>
                  <a:pt x="18815" y="9388"/>
                  <a:pt x="18872" y="9820"/>
                  <a:pt x="18903" y="10118"/>
                </a:cubicBezTo>
                <a:cubicBezTo>
                  <a:pt x="18950" y="10578"/>
                  <a:pt x="18958" y="10680"/>
                  <a:pt x="18949" y="10835"/>
                </a:cubicBezTo>
                <a:cubicBezTo>
                  <a:pt x="18927" y="11205"/>
                  <a:pt x="18897" y="11271"/>
                  <a:pt x="18727" y="11273"/>
                </a:cubicBezTo>
                <a:cubicBezTo>
                  <a:pt x="18551" y="11274"/>
                  <a:pt x="18548" y="11259"/>
                  <a:pt x="18535" y="10742"/>
                </a:cubicBezTo>
                <a:cubicBezTo>
                  <a:pt x="18527" y="10402"/>
                  <a:pt x="18515" y="10391"/>
                  <a:pt x="18490" y="10715"/>
                </a:cubicBezTo>
                <a:cubicBezTo>
                  <a:pt x="18458" y="11141"/>
                  <a:pt x="18424" y="11273"/>
                  <a:pt x="18334" y="11273"/>
                </a:cubicBezTo>
                <a:cubicBezTo>
                  <a:pt x="18277" y="11273"/>
                  <a:pt x="18250" y="11226"/>
                  <a:pt x="18247" y="11140"/>
                </a:cubicBezTo>
                <a:cubicBezTo>
                  <a:pt x="18245" y="11071"/>
                  <a:pt x="18253" y="10799"/>
                  <a:pt x="18266" y="10529"/>
                </a:cubicBezTo>
                <a:cubicBezTo>
                  <a:pt x="18307" y="9694"/>
                  <a:pt x="18290" y="8358"/>
                  <a:pt x="18237" y="8219"/>
                </a:cubicBezTo>
                <a:cubicBezTo>
                  <a:pt x="18161" y="8020"/>
                  <a:pt x="18004" y="10029"/>
                  <a:pt x="18026" y="10928"/>
                </a:cubicBezTo>
                <a:cubicBezTo>
                  <a:pt x="18030" y="11112"/>
                  <a:pt x="18025" y="11198"/>
                  <a:pt x="18004" y="11313"/>
                </a:cubicBezTo>
                <a:cubicBezTo>
                  <a:pt x="17903" y="11856"/>
                  <a:pt x="17562" y="11795"/>
                  <a:pt x="17455" y="11220"/>
                </a:cubicBezTo>
                <a:cubicBezTo>
                  <a:pt x="17414" y="11001"/>
                  <a:pt x="17376" y="10496"/>
                  <a:pt x="17376" y="10157"/>
                </a:cubicBezTo>
                <a:cubicBezTo>
                  <a:pt x="17376" y="9995"/>
                  <a:pt x="17384" y="9701"/>
                  <a:pt x="17392" y="9507"/>
                </a:cubicBezTo>
                <a:cubicBezTo>
                  <a:pt x="17413" y="8972"/>
                  <a:pt x="17388" y="9136"/>
                  <a:pt x="17356" y="9733"/>
                </a:cubicBezTo>
                <a:cubicBezTo>
                  <a:pt x="17266" y="11429"/>
                  <a:pt x="17354" y="12673"/>
                  <a:pt x="17584" y="12972"/>
                </a:cubicBezTo>
                <a:cubicBezTo>
                  <a:pt x="17671" y="13086"/>
                  <a:pt x="17860" y="12971"/>
                  <a:pt x="17940" y="12760"/>
                </a:cubicBezTo>
                <a:cubicBezTo>
                  <a:pt x="17979" y="12657"/>
                  <a:pt x="18033" y="12453"/>
                  <a:pt x="18060" y="12308"/>
                </a:cubicBezTo>
                <a:lnTo>
                  <a:pt x="18110" y="12056"/>
                </a:lnTo>
                <a:lnTo>
                  <a:pt x="18169" y="12322"/>
                </a:lnTo>
                <a:cubicBezTo>
                  <a:pt x="18232" y="12609"/>
                  <a:pt x="18331" y="12746"/>
                  <a:pt x="18392" y="12627"/>
                </a:cubicBezTo>
                <a:cubicBezTo>
                  <a:pt x="18411" y="12589"/>
                  <a:pt x="18443" y="12396"/>
                  <a:pt x="18464" y="12202"/>
                </a:cubicBezTo>
                <a:lnTo>
                  <a:pt x="18501" y="11857"/>
                </a:lnTo>
                <a:lnTo>
                  <a:pt x="18521" y="12149"/>
                </a:lnTo>
                <a:cubicBezTo>
                  <a:pt x="18552" y="12593"/>
                  <a:pt x="18592" y="12698"/>
                  <a:pt x="18736" y="12654"/>
                </a:cubicBezTo>
                <a:cubicBezTo>
                  <a:pt x="18920" y="12597"/>
                  <a:pt x="18972" y="12297"/>
                  <a:pt x="18992" y="11180"/>
                </a:cubicBezTo>
                <a:cubicBezTo>
                  <a:pt x="19012" y="10085"/>
                  <a:pt x="18963" y="9153"/>
                  <a:pt x="18841" y="8312"/>
                </a:cubicBezTo>
                <a:cubicBezTo>
                  <a:pt x="18797" y="8008"/>
                  <a:pt x="18764" y="7712"/>
                  <a:pt x="18767" y="7661"/>
                </a:cubicBezTo>
                <a:cubicBezTo>
                  <a:pt x="18776" y="7504"/>
                  <a:pt x="18867" y="7070"/>
                  <a:pt x="18992" y="6572"/>
                </a:cubicBezTo>
                <a:lnTo>
                  <a:pt x="19113" y="6094"/>
                </a:lnTo>
                <a:lnTo>
                  <a:pt x="19138" y="5497"/>
                </a:lnTo>
                <a:cubicBezTo>
                  <a:pt x="19153" y="5163"/>
                  <a:pt x="19163" y="4886"/>
                  <a:pt x="19161" y="4886"/>
                </a:cubicBezTo>
                <a:close/>
                <a:moveTo>
                  <a:pt x="10876" y="4939"/>
                </a:moveTo>
                <a:lnTo>
                  <a:pt x="10827" y="5484"/>
                </a:lnTo>
                <a:cubicBezTo>
                  <a:pt x="10780" y="6027"/>
                  <a:pt x="10780" y="6042"/>
                  <a:pt x="10785" y="6586"/>
                </a:cubicBezTo>
                <a:cubicBezTo>
                  <a:pt x="10788" y="6887"/>
                  <a:pt x="10799" y="8076"/>
                  <a:pt x="10809" y="9228"/>
                </a:cubicBezTo>
                <a:cubicBezTo>
                  <a:pt x="10820" y="10380"/>
                  <a:pt x="10829" y="11607"/>
                  <a:pt x="10829" y="11963"/>
                </a:cubicBezTo>
                <a:cubicBezTo>
                  <a:pt x="10828" y="12320"/>
                  <a:pt x="10827" y="12665"/>
                  <a:pt x="10827" y="12720"/>
                </a:cubicBezTo>
                <a:cubicBezTo>
                  <a:pt x="10830" y="12948"/>
                  <a:pt x="10868" y="12304"/>
                  <a:pt x="10882" y="11791"/>
                </a:cubicBezTo>
                <a:cubicBezTo>
                  <a:pt x="10900" y="11156"/>
                  <a:pt x="10901" y="9928"/>
                  <a:pt x="10886" y="8179"/>
                </a:cubicBezTo>
                <a:cubicBezTo>
                  <a:pt x="10881" y="7548"/>
                  <a:pt x="10876" y="6564"/>
                  <a:pt x="10876" y="5988"/>
                </a:cubicBezTo>
                <a:lnTo>
                  <a:pt x="10876" y="4939"/>
                </a:lnTo>
                <a:close/>
                <a:moveTo>
                  <a:pt x="11441" y="5059"/>
                </a:moveTo>
                <a:lnTo>
                  <a:pt x="11416" y="5364"/>
                </a:lnTo>
                <a:cubicBezTo>
                  <a:pt x="11386" y="5748"/>
                  <a:pt x="11380" y="5757"/>
                  <a:pt x="11346" y="5417"/>
                </a:cubicBezTo>
                <a:cubicBezTo>
                  <a:pt x="11331" y="5271"/>
                  <a:pt x="11318" y="5168"/>
                  <a:pt x="11316" y="5192"/>
                </a:cubicBezTo>
                <a:cubicBezTo>
                  <a:pt x="11315" y="5215"/>
                  <a:pt x="11298" y="5455"/>
                  <a:pt x="11281" y="5723"/>
                </a:cubicBezTo>
                <a:cubicBezTo>
                  <a:pt x="11255" y="6111"/>
                  <a:pt x="11251" y="6229"/>
                  <a:pt x="11261" y="6294"/>
                </a:cubicBezTo>
                <a:cubicBezTo>
                  <a:pt x="11269" y="6338"/>
                  <a:pt x="11290" y="6485"/>
                  <a:pt x="11309" y="6626"/>
                </a:cubicBezTo>
                <a:cubicBezTo>
                  <a:pt x="11327" y="6766"/>
                  <a:pt x="11343" y="6878"/>
                  <a:pt x="11346" y="6878"/>
                </a:cubicBezTo>
                <a:cubicBezTo>
                  <a:pt x="11348" y="6878"/>
                  <a:pt x="11363" y="6734"/>
                  <a:pt x="11377" y="6559"/>
                </a:cubicBezTo>
                <a:lnTo>
                  <a:pt x="11402" y="6241"/>
                </a:lnTo>
                <a:lnTo>
                  <a:pt x="11438" y="6533"/>
                </a:lnTo>
                <a:cubicBezTo>
                  <a:pt x="11458" y="6687"/>
                  <a:pt x="11475" y="6793"/>
                  <a:pt x="11476" y="6772"/>
                </a:cubicBezTo>
                <a:cubicBezTo>
                  <a:pt x="11499" y="6468"/>
                  <a:pt x="11530" y="5750"/>
                  <a:pt x="11524" y="5696"/>
                </a:cubicBezTo>
                <a:cubicBezTo>
                  <a:pt x="11519" y="5657"/>
                  <a:pt x="11498" y="5494"/>
                  <a:pt x="11478" y="5338"/>
                </a:cubicBezTo>
                <a:lnTo>
                  <a:pt x="11441" y="5059"/>
                </a:lnTo>
                <a:close/>
                <a:moveTo>
                  <a:pt x="733" y="5138"/>
                </a:moveTo>
                <a:lnTo>
                  <a:pt x="712" y="5630"/>
                </a:lnTo>
                <a:cubicBezTo>
                  <a:pt x="673" y="6570"/>
                  <a:pt x="673" y="6758"/>
                  <a:pt x="713" y="7475"/>
                </a:cubicBezTo>
                <a:cubicBezTo>
                  <a:pt x="776" y="8589"/>
                  <a:pt x="827" y="10258"/>
                  <a:pt x="845" y="11751"/>
                </a:cubicBezTo>
                <a:cubicBezTo>
                  <a:pt x="851" y="12207"/>
                  <a:pt x="858" y="12616"/>
                  <a:pt x="861" y="12667"/>
                </a:cubicBezTo>
                <a:cubicBezTo>
                  <a:pt x="869" y="12805"/>
                  <a:pt x="880" y="12787"/>
                  <a:pt x="895" y="12601"/>
                </a:cubicBezTo>
                <a:cubicBezTo>
                  <a:pt x="918" y="12319"/>
                  <a:pt x="912" y="9827"/>
                  <a:pt x="886" y="8723"/>
                </a:cubicBezTo>
                <a:cubicBezTo>
                  <a:pt x="854" y="7335"/>
                  <a:pt x="799" y="5980"/>
                  <a:pt x="752" y="5377"/>
                </a:cubicBezTo>
                <a:lnTo>
                  <a:pt x="733" y="5138"/>
                </a:lnTo>
                <a:close/>
                <a:moveTo>
                  <a:pt x="3073" y="5152"/>
                </a:moveTo>
                <a:lnTo>
                  <a:pt x="3051" y="5643"/>
                </a:lnTo>
                <a:cubicBezTo>
                  <a:pt x="3011" y="6549"/>
                  <a:pt x="3011" y="6654"/>
                  <a:pt x="3071" y="7900"/>
                </a:cubicBezTo>
                <a:cubicBezTo>
                  <a:pt x="3131" y="9178"/>
                  <a:pt x="3167" y="10368"/>
                  <a:pt x="3183" y="11645"/>
                </a:cubicBezTo>
                <a:cubicBezTo>
                  <a:pt x="3189" y="12126"/>
                  <a:pt x="3197" y="12572"/>
                  <a:pt x="3199" y="12640"/>
                </a:cubicBezTo>
                <a:cubicBezTo>
                  <a:pt x="3204" y="12812"/>
                  <a:pt x="3216" y="12797"/>
                  <a:pt x="3232" y="12601"/>
                </a:cubicBezTo>
                <a:cubicBezTo>
                  <a:pt x="3249" y="12385"/>
                  <a:pt x="3249" y="9970"/>
                  <a:pt x="3232" y="9122"/>
                </a:cubicBezTo>
                <a:cubicBezTo>
                  <a:pt x="3202" y="7637"/>
                  <a:pt x="3150" y="6268"/>
                  <a:pt x="3094" y="5444"/>
                </a:cubicBezTo>
                <a:lnTo>
                  <a:pt x="3073" y="5152"/>
                </a:lnTo>
                <a:close/>
                <a:moveTo>
                  <a:pt x="18156" y="5285"/>
                </a:moveTo>
                <a:cubicBezTo>
                  <a:pt x="18152" y="5366"/>
                  <a:pt x="18136" y="5578"/>
                  <a:pt x="18123" y="5763"/>
                </a:cubicBezTo>
                <a:lnTo>
                  <a:pt x="18100" y="6108"/>
                </a:lnTo>
                <a:lnTo>
                  <a:pt x="18140" y="6440"/>
                </a:lnTo>
                <a:cubicBezTo>
                  <a:pt x="18162" y="6622"/>
                  <a:pt x="18185" y="6767"/>
                  <a:pt x="18191" y="6772"/>
                </a:cubicBezTo>
                <a:cubicBezTo>
                  <a:pt x="18201" y="6779"/>
                  <a:pt x="18267" y="5895"/>
                  <a:pt x="18260" y="5842"/>
                </a:cubicBezTo>
                <a:cubicBezTo>
                  <a:pt x="18186" y="5268"/>
                  <a:pt x="18164" y="5147"/>
                  <a:pt x="18156" y="5285"/>
                </a:cubicBezTo>
                <a:close/>
                <a:moveTo>
                  <a:pt x="3925" y="5377"/>
                </a:moveTo>
                <a:cubicBezTo>
                  <a:pt x="3920" y="5377"/>
                  <a:pt x="3903" y="5570"/>
                  <a:pt x="3888" y="5802"/>
                </a:cubicBezTo>
                <a:cubicBezTo>
                  <a:pt x="3854" y="6326"/>
                  <a:pt x="3826" y="6478"/>
                  <a:pt x="3763" y="6480"/>
                </a:cubicBezTo>
                <a:cubicBezTo>
                  <a:pt x="3715" y="6481"/>
                  <a:pt x="3713" y="6468"/>
                  <a:pt x="3669" y="5935"/>
                </a:cubicBezTo>
                <a:cubicBezTo>
                  <a:pt x="3644" y="5634"/>
                  <a:pt x="3618" y="5389"/>
                  <a:pt x="3612" y="5391"/>
                </a:cubicBezTo>
                <a:cubicBezTo>
                  <a:pt x="3599" y="5395"/>
                  <a:pt x="3576" y="5726"/>
                  <a:pt x="3560" y="6148"/>
                </a:cubicBezTo>
                <a:cubicBezTo>
                  <a:pt x="3548" y="6441"/>
                  <a:pt x="3550" y="6488"/>
                  <a:pt x="3592" y="7157"/>
                </a:cubicBezTo>
                <a:cubicBezTo>
                  <a:pt x="3672" y="8440"/>
                  <a:pt x="3727" y="9953"/>
                  <a:pt x="3754" y="11645"/>
                </a:cubicBezTo>
                <a:cubicBezTo>
                  <a:pt x="3763" y="12155"/>
                  <a:pt x="3772" y="12616"/>
                  <a:pt x="3775" y="12667"/>
                </a:cubicBezTo>
                <a:cubicBezTo>
                  <a:pt x="3786" y="12861"/>
                  <a:pt x="3799" y="12745"/>
                  <a:pt x="3809" y="12335"/>
                </a:cubicBezTo>
                <a:cubicBezTo>
                  <a:pt x="3823" y="11804"/>
                  <a:pt x="3815" y="10387"/>
                  <a:pt x="3793" y="9348"/>
                </a:cubicBezTo>
                <a:cubicBezTo>
                  <a:pt x="3774" y="8479"/>
                  <a:pt x="3778" y="8362"/>
                  <a:pt x="3832" y="8126"/>
                </a:cubicBezTo>
                <a:cubicBezTo>
                  <a:pt x="3867" y="7974"/>
                  <a:pt x="3906" y="7483"/>
                  <a:pt x="3922" y="6984"/>
                </a:cubicBezTo>
                <a:cubicBezTo>
                  <a:pt x="3935" y="6577"/>
                  <a:pt x="3937" y="5377"/>
                  <a:pt x="3925" y="5377"/>
                </a:cubicBezTo>
                <a:close/>
                <a:moveTo>
                  <a:pt x="1430" y="5484"/>
                </a:moveTo>
                <a:cubicBezTo>
                  <a:pt x="1416" y="5541"/>
                  <a:pt x="1400" y="5988"/>
                  <a:pt x="1372" y="6865"/>
                </a:cubicBezTo>
                <a:cubicBezTo>
                  <a:pt x="1318" y="8543"/>
                  <a:pt x="1268" y="9685"/>
                  <a:pt x="1208" y="10609"/>
                </a:cubicBezTo>
                <a:lnTo>
                  <a:pt x="1163" y="11313"/>
                </a:lnTo>
                <a:lnTo>
                  <a:pt x="1169" y="11990"/>
                </a:lnTo>
                <a:cubicBezTo>
                  <a:pt x="1173" y="12363"/>
                  <a:pt x="1179" y="12667"/>
                  <a:pt x="1183" y="12667"/>
                </a:cubicBezTo>
                <a:cubicBezTo>
                  <a:pt x="1210" y="12667"/>
                  <a:pt x="1303" y="10822"/>
                  <a:pt x="1356" y="9215"/>
                </a:cubicBezTo>
                <a:cubicBezTo>
                  <a:pt x="1396" y="8014"/>
                  <a:pt x="1418" y="7605"/>
                  <a:pt x="1428" y="7887"/>
                </a:cubicBezTo>
                <a:cubicBezTo>
                  <a:pt x="1431" y="7965"/>
                  <a:pt x="1446" y="8429"/>
                  <a:pt x="1462" y="8923"/>
                </a:cubicBezTo>
                <a:cubicBezTo>
                  <a:pt x="1515" y="10477"/>
                  <a:pt x="1617" y="12468"/>
                  <a:pt x="1644" y="12468"/>
                </a:cubicBezTo>
                <a:cubicBezTo>
                  <a:pt x="1654" y="12468"/>
                  <a:pt x="1688" y="11548"/>
                  <a:pt x="1693" y="11167"/>
                </a:cubicBezTo>
                <a:cubicBezTo>
                  <a:pt x="1695" y="10995"/>
                  <a:pt x="1681" y="10688"/>
                  <a:pt x="1646" y="10171"/>
                </a:cubicBezTo>
                <a:cubicBezTo>
                  <a:pt x="1576" y="9155"/>
                  <a:pt x="1506" y="7626"/>
                  <a:pt x="1474" y="6453"/>
                </a:cubicBezTo>
                <a:cubicBezTo>
                  <a:pt x="1455" y="5764"/>
                  <a:pt x="1445" y="5427"/>
                  <a:pt x="1430" y="5484"/>
                </a:cubicBezTo>
                <a:close/>
                <a:moveTo>
                  <a:pt x="5772" y="5988"/>
                </a:moveTo>
                <a:lnTo>
                  <a:pt x="5739" y="6453"/>
                </a:lnTo>
                <a:lnTo>
                  <a:pt x="5706" y="6931"/>
                </a:lnTo>
                <a:lnTo>
                  <a:pt x="5754" y="7289"/>
                </a:lnTo>
                <a:lnTo>
                  <a:pt x="5802" y="7648"/>
                </a:lnTo>
                <a:lnTo>
                  <a:pt x="5835" y="7157"/>
                </a:lnTo>
                <a:cubicBezTo>
                  <a:pt x="5853" y="6886"/>
                  <a:pt x="5866" y="6649"/>
                  <a:pt x="5864" y="6639"/>
                </a:cubicBezTo>
                <a:cubicBezTo>
                  <a:pt x="5863" y="6629"/>
                  <a:pt x="5840" y="6484"/>
                  <a:pt x="5816" y="6307"/>
                </a:cubicBezTo>
                <a:lnTo>
                  <a:pt x="5772" y="5988"/>
                </a:lnTo>
                <a:close/>
                <a:moveTo>
                  <a:pt x="13438" y="6094"/>
                </a:moveTo>
                <a:lnTo>
                  <a:pt x="13403" y="6572"/>
                </a:lnTo>
                <a:lnTo>
                  <a:pt x="13370" y="7050"/>
                </a:lnTo>
                <a:lnTo>
                  <a:pt x="13414" y="7409"/>
                </a:lnTo>
                <a:cubicBezTo>
                  <a:pt x="13438" y="7604"/>
                  <a:pt x="13461" y="7763"/>
                  <a:pt x="13464" y="7767"/>
                </a:cubicBezTo>
                <a:cubicBezTo>
                  <a:pt x="13472" y="7782"/>
                  <a:pt x="13531" y="6876"/>
                  <a:pt x="13526" y="6798"/>
                </a:cubicBezTo>
                <a:cubicBezTo>
                  <a:pt x="13524" y="6759"/>
                  <a:pt x="13503" y="6586"/>
                  <a:pt x="13480" y="6413"/>
                </a:cubicBezTo>
                <a:lnTo>
                  <a:pt x="13438" y="6094"/>
                </a:lnTo>
                <a:close/>
                <a:moveTo>
                  <a:pt x="9371" y="6280"/>
                </a:moveTo>
                <a:cubicBezTo>
                  <a:pt x="9365" y="6280"/>
                  <a:pt x="9347" y="6469"/>
                  <a:pt x="9331" y="6705"/>
                </a:cubicBezTo>
                <a:lnTo>
                  <a:pt x="9301" y="7143"/>
                </a:lnTo>
                <a:lnTo>
                  <a:pt x="9346" y="7502"/>
                </a:lnTo>
                <a:cubicBezTo>
                  <a:pt x="9371" y="7699"/>
                  <a:pt x="9394" y="7869"/>
                  <a:pt x="9397" y="7874"/>
                </a:cubicBezTo>
                <a:cubicBezTo>
                  <a:pt x="9401" y="7879"/>
                  <a:pt x="9413" y="7708"/>
                  <a:pt x="9425" y="7502"/>
                </a:cubicBezTo>
                <a:cubicBezTo>
                  <a:pt x="9438" y="7296"/>
                  <a:pt x="9451" y="7074"/>
                  <a:pt x="9455" y="7011"/>
                </a:cubicBezTo>
                <a:cubicBezTo>
                  <a:pt x="9462" y="6892"/>
                  <a:pt x="9393" y="6280"/>
                  <a:pt x="9371" y="6280"/>
                </a:cubicBezTo>
                <a:close/>
                <a:moveTo>
                  <a:pt x="5268" y="6360"/>
                </a:moveTo>
                <a:lnTo>
                  <a:pt x="5241" y="6692"/>
                </a:lnTo>
                <a:lnTo>
                  <a:pt x="5214" y="7024"/>
                </a:lnTo>
                <a:lnTo>
                  <a:pt x="5186" y="6758"/>
                </a:lnTo>
                <a:lnTo>
                  <a:pt x="5158" y="6480"/>
                </a:lnTo>
                <a:lnTo>
                  <a:pt x="5128" y="6918"/>
                </a:lnTo>
                <a:lnTo>
                  <a:pt x="5099" y="7356"/>
                </a:lnTo>
                <a:lnTo>
                  <a:pt x="5133" y="7661"/>
                </a:lnTo>
                <a:cubicBezTo>
                  <a:pt x="5153" y="7828"/>
                  <a:pt x="5173" y="7964"/>
                  <a:pt x="5178" y="7967"/>
                </a:cubicBezTo>
                <a:cubicBezTo>
                  <a:pt x="5184" y="7970"/>
                  <a:pt x="5197" y="7842"/>
                  <a:pt x="5206" y="7675"/>
                </a:cubicBezTo>
                <a:lnTo>
                  <a:pt x="5223" y="7369"/>
                </a:lnTo>
                <a:lnTo>
                  <a:pt x="5258" y="7635"/>
                </a:lnTo>
                <a:cubicBezTo>
                  <a:pt x="5294" y="7919"/>
                  <a:pt x="5295" y="7917"/>
                  <a:pt x="5325" y="7382"/>
                </a:cubicBezTo>
                <a:lnTo>
                  <a:pt x="5346" y="7024"/>
                </a:lnTo>
                <a:lnTo>
                  <a:pt x="5308" y="6692"/>
                </a:lnTo>
                <a:lnTo>
                  <a:pt x="5268" y="6360"/>
                </a:lnTo>
                <a:close/>
                <a:moveTo>
                  <a:pt x="16981" y="6360"/>
                </a:moveTo>
                <a:lnTo>
                  <a:pt x="16955" y="6679"/>
                </a:lnTo>
                <a:lnTo>
                  <a:pt x="16930" y="6997"/>
                </a:lnTo>
                <a:lnTo>
                  <a:pt x="16900" y="6745"/>
                </a:lnTo>
                <a:lnTo>
                  <a:pt x="16871" y="6493"/>
                </a:lnTo>
                <a:lnTo>
                  <a:pt x="16841" y="6931"/>
                </a:lnTo>
                <a:lnTo>
                  <a:pt x="16812" y="7356"/>
                </a:lnTo>
                <a:lnTo>
                  <a:pt x="16846" y="7661"/>
                </a:lnTo>
                <a:cubicBezTo>
                  <a:pt x="16890" y="8039"/>
                  <a:pt x="16896" y="8041"/>
                  <a:pt x="16922" y="7701"/>
                </a:cubicBezTo>
                <a:lnTo>
                  <a:pt x="16942" y="7422"/>
                </a:lnTo>
                <a:lnTo>
                  <a:pt x="16972" y="7648"/>
                </a:lnTo>
                <a:cubicBezTo>
                  <a:pt x="16988" y="7771"/>
                  <a:pt x="17003" y="7874"/>
                  <a:pt x="17005" y="7874"/>
                </a:cubicBezTo>
                <a:cubicBezTo>
                  <a:pt x="17009" y="7874"/>
                  <a:pt x="17060" y="7112"/>
                  <a:pt x="17060" y="7050"/>
                </a:cubicBezTo>
                <a:cubicBezTo>
                  <a:pt x="17060" y="7031"/>
                  <a:pt x="17042" y="6872"/>
                  <a:pt x="17021" y="6692"/>
                </a:cubicBezTo>
                <a:lnTo>
                  <a:pt x="16981" y="6360"/>
                </a:lnTo>
                <a:close/>
                <a:moveTo>
                  <a:pt x="2487" y="6984"/>
                </a:moveTo>
                <a:cubicBezTo>
                  <a:pt x="2481" y="6984"/>
                  <a:pt x="2430" y="7458"/>
                  <a:pt x="2373" y="8046"/>
                </a:cubicBezTo>
                <a:lnTo>
                  <a:pt x="2269" y="9122"/>
                </a:lnTo>
                <a:lnTo>
                  <a:pt x="2164" y="8033"/>
                </a:lnTo>
                <a:cubicBezTo>
                  <a:pt x="2090" y="7265"/>
                  <a:pt x="2055" y="6967"/>
                  <a:pt x="2044" y="7011"/>
                </a:cubicBezTo>
                <a:cubicBezTo>
                  <a:pt x="2004" y="7168"/>
                  <a:pt x="2017" y="7394"/>
                  <a:pt x="2122" y="8484"/>
                </a:cubicBezTo>
                <a:lnTo>
                  <a:pt x="2226" y="9573"/>
                </a:lnTo>
                <a:lnTo>
                  <a:pt x="2118" y="10702"/>
                </a:lnTo>
                <a:cubicBezTo>
                  <a:pt x="2016" y="11766"/>
                  <a:pt x="2010" y="11827"/>
                  <a:pt x="2026" y="11990"/>
                </a:cubicBezTo>
                <a:cubicBezTo>
                  <a:pt x="2035" y="12084"/>
                  <a:pt x="2045" y="12162"/>
                  <a:pt x="2048" y="12162"/>
                </a:cubicBezTo>
                <a:cubicBezTo>
                  <a:pt x="2051" y="12162"/>
                  <a:pt x="2099" y="11689"/>
                  <a:pt x="2154" y="11113"/>
                </a:cubicBezTo>
                <a:cubicBezTo>
                  <a:pt x="2209" y="10538"/>
                  <a:pt x="2259" y="10065"/>
                  <a:pt x="2264" y="10065"/>
                </a:cubicBezTo>
                <a:cubicBezTo>
                  <a:pt x="2269" y="10065"/>
                  <a:pt x="2321" y="10552"/>
                  <a:pt x="2378" y="11140"/>
                </a:cubicBezTo>
                <a:lnTo>
                  <a:pt x="2480" y="12216"/>
                </a:lnTo>
                <a:lnTo>
                  <a:pt x="2502" y="11990"/>
                </a:lnTo>
                <a:lnTo>
                  <a:pt x="2524" y="11764"/>
                </a:lnTo>
                <a:lnTo>
                  <a:pt x="2419" y="10675"/>
                </a:lnTo>
                <a:lnTo>
                  <a:pt x="2314" y="9573"/>
                </a:lnTo>
                <a:lnTo>
                  <a:pt x="2347" y="9201"/>
                </a:lnTo>
                <a:cubicBezTo>
                  <a:pt x="2365" y="8995"/>
                  <a:pt x="2412" y="8482"/>
                  <a:pt x="2451" y="8060"/>
                </a:cubicBezTo>
                <a:cubicBezTo>
                  <a:pt x="2512" y="7403"/>
                  <a:pt x="2520" y="7263"/>
                  <a:pt x="2510" y="7130"/>
                </a:cubicBezTo>
                <a:cubicBezTo>
                  <a:pt x="2503" y="7045"/>
                  <a:pt x="2493" y="6984"/>
                  <a:pt x="2487" y="6984"/>
                </a:cubicBezTo>
                <a:close/>
                <a:moveTo>
                  <a:pt x="10355" y="7449"/>
                </a:moveTo>
                <a:lnTo>
                  <a:pt x="10329" y="7767"/>
                </a:lnTo>
                <a:lnTo>
                  <a:pt x="10304" y="8086"/>
                </a:lnTo>
                <a:lnTo>
                  <a:pt x="10278" y="7887"/>
                </a:lnTo>
                <a:cubicBezTo>
                  <a:pt x="10264" y="7774"/>
                  <a:pt x="10249" y="7675"/>
                  <a:pt x="10243" y="7675"/>
                </a:cubicBezTo>
                <a:cubicBezTo>
                  <a:pt x="10238" y="7675"/>
                  <a:pt x="10223" y="7861"/>
                  <a:pt x="10209" y="8086"/>
                </a:cubicBezTo>
                <a:cubicBezTo>
                  <a:pt x="10184" y="8476"/>
                  <a:pt x="10183" y="8505"/>
                  <a:pt x="10200" y="8631"/>
                </a:cubicBezTo>
                <a:cubicBezTo>
                  <a:pt x="10210" y="8703"/>
                  <a:pt x="10226" y="8824"/>
                  <a:pt x="10237" y="8909"/>
                </a:cubicBezTo>
                <a:cubicBezTo>
                  <a:pt x="10264" y="9124"/>
                  <a:pt x="10271" y="9109"/>
                  <a:pt x="10295" y="8803"/>
                </a:cubicBezTo>
                <a:lnTo>
                  <a:pt x="10315" y="8538"/>
                </a:lnTo>
                <a:lnTo>
                  <a:pt x="10347" y="8763"/>
                </a:lnTo>
                <a:cubicBezTo>
                  <a:pt x="10381" y="9010"/>
                  <a:pt x="10381" y="9013"/>
                  <a:pt x="10412" y="8471"/>
                </a:cubicBezTo>
                <a:lnTo>
                  <a:pt x="10434" y="8113"/>
                </a:lnTo>
                <a:lnTo>
                  <a:pt x="10395" y="7781"/>
                </a:lnTo>
                <a:lnTo>
                  <a:pt x="10355" y="7449"/>
                </a:lnTo>
                <a:close/>
                <a:moveTo>
                  <a:pt x="7660" y="7475"/>
                </a:moveTo>
                <a:lnTo>
                  <a:pt x="7634" y="7794"/>
                </a:lnTo>
                <a:lnTo>
                  <a:pt x="7608" y="8126"/>
                </a:lnTo>
                <a:lnTo>
                  <a:pt x="7585" y="7900"/>
                </a:lnTo>
                <a:cubicBezTo>
                  <a:pt x="7554" y="7595"/>
                  <a:pt x="7546" y="7621"/>
                  <a:pt x="7515" y="8086"/>
                </a:cubicBezTo>
                <a:cubicBezTo>
                  <a:pt x="7489" y="8477"/>
                  <a:pt x="7488" y="8487"/>
                  <a:pt x="7506" y="8617"/>
                </a:cubicBezTo>
                <a:cubicBezTo>
                  <a:pt x="7516" y="8691"/>
                  <a:pt x="7536" y="8838"/>
                  <a:pt x="7549" y="8949"/>
                </a:cubicBezTo>
                <a:lnTo>
                  <a:pt x="7573" y="9162"/>
                </a:lnTo>
                <a:lnTo>
                  <a:pt x="7598" y="8843"/>
                </a:lnTo>
                <a:lnTo>
                  <a:pt x="7622" y="8538"/>
                </a:lnTo>
                <a:lnTo>
                  <a:pt x="7653" y="8777"/>
                </a:lnTo>
                <a:cubicBezTo>
                  <a:pt x="7686" y="9031"/>
                  <a:pt x="7688" y="9025"/>
                  <a:pt x="7720" y="8471"/>
                </a:cubicBezTo>
                <a:lnTo>
                  <a:pt x="7740" y="8113"/>
                </a:lnTo>
                <a:lnTo>
                  <a:pt x="7701" y="7794"/>
                </a:lnTo>
                <a:lnTo>
                  <a:pt x="7660" y="7475"/>
                </a:lnTo>
                <a:close/>
                <a:moveTo>
                  <a:pt x="15987" y="7489"/>
                </a:moveTo>
                <a:lnTo>
                  <a:pt x="15962" y="7794"/>
                </a:lnTo>
                <a:lnTo>
                  <a:pt x="15935" y="8113"/>
                </a:lnTo>
                <a:lnTo>
                  <a:pt x="15907" y="7900"/>
                </a:lnTo>
                <a:cubicBezTo>
                  <a:pt x="15891" y="7780"/>
                  <a:pt x="15875" y="7675"/>
                  <a:pt x="15873" y="7675"/>
                </a:cubicBezTo>
                <a:cubicBezTo>
                  <a:pt x="15871" y="7675"/>
                  <a:pt x="15857" y="7865"/>
                  <a:pt x="15843" y="8086"/>
                </a:cubicBezTo>
                <a:cubicBezTo>
                  <a:pt x="15816" y="8477"/>
                  <a:pt x="15817" y="8487"/>
                  <a:pt x="15835" y="8617"/>
                </a:cubicBezTo>
                <a:cubicBezTo>
                  <a:pt x="15845" y="8691"/>
                  <a:pt x="15864" y="8839"/>
                  <a:pt x="15877" y="8949"/>
                </a:cubicBezTo>
                <a:lnTo>
                  <a:pt x="15900" y="9148"/>
                </a:lnTo>
                <a:lnTo>
                  <a:pt x="15917" y="8870"/>
                </a:lnTo>
                <a:cubicBezTo>
                  <a:pt x="15934" y="8580"/>
                  <a:pt x="15957" y="8485"/>
                  <a:pt x="15968" y="8670"/>
                </a:cubicBezTo>
                <a:cubicBezTo>
                  <a:pt x="15971" y="8725"/>
                  <a:pt x="15982" y="8813"/>
                  <a:pt x="15992" y="8870"/>
                </a:cubicBezTo>
                <a:cubicBezTo>
                  <a:pt x="16008" y="8957"/>
                  <a:pt x="16014" y="8920"/>
                  <a:pt x="16036" y="8564"/>
                </a:cubicBezTo>
                <a:lnTo>
                  <a:pt x="16062" y="8139"/>
                </a:lnTo>
                <a:lnTo>
                  <a:pt x="16024" y="7821"/>
                </a:lnTo>
                <a:lnTo>
                  <a:pt x="15987" y="7489"/>
                </a:lnTo>
                <a:close/>
                <a:moveTo>
                  <a:pt x="11457" y="7794"/>
                </a:moveTo>
                <a:cubicBezTo>
                  <a:pt x="11454" y="7702"/>
                  <a:pt x="11444" y="7778"/>
                  <a:pt x="11425" y="8033"/>
                </a:cubicBezTo>
                <a:cubicBezTo>
                  <a:pt x="11405" y="8311"/>
                  <a:pt x="11399" y="8498"/>
                  <a:pt x="11402" y="8684"/>
                </a:cubicBezTo>
                <a:cubicBezTo>
                  <a:pt x="11407" y="8914"/>
                  <a:pt x="11401" y="8985"/>
                  <a:pt x="11355" y="9255"/>
                </a:cubicBezTo>
                <a:cubicBezTo>
                  <a:pt x="11276" y="9718"/>
                  <a:pt x="11213" y="10564"/>
                  <a:pt x="11213" y="11167"/>
                </a:cubicBezTo>
                <a:cubicBezTo>
                  <a:pt x="11213" y="11450"/>
                  <a:pt x="11248" y="11649"/>
                  <a:pt x="11310" y="11724"/>
                </a:cubicBezTo>
                <a:cubicBezTo>
                  <a:pt x="11361" y="11786"/>
                  <a:pt x="11365" y="11775"/>
                  <a:pt x="11398" y="11472"/>
                </a:cubicBezTo>
                <a:cubicBezTo>
                  <a:pt x="11424" y="11242"/>
                  <a:pt x="11435" y="11190"/>
                  <a:pt x="11438" y="11286"/>
                </a:cubicBezTo>
                <a:cubicBezTo>
                  <a:pt x="11441" y="11360"/>
                  <a:pt x="11449" y="11600"/>
                  <a:pt x="11456" y="11817"/>
                </a:cubicBezTo>
                <a:cubicBezTo>
                  <a:pt x="11472" y="12300"/>
                  <a:pt x="11505" y="12555"/>
                  <a:pt x="11557" y="12627"/>
                </a:cubicBezTo>
                <a:cubicBezTo>
                  <a:pt x="11618" y="12712"/>
                  <a:pt x="11662" y="12583"/>
                  <a:pt x="11703" y="12202"/>
                </a:cubicBezTo>
                <a:lnTo>
                  <a:pt x="11740" y="11857"/>
                </a:lnTo>
                <a:lnTo>
                  <a:pt x="11761" y="12162"/>
                </a:lnTo>
                <a:cubicBezTo>
                  <a:pt x="11805" y="12802"/>
                  <a:pt x="11917" y="12824"/>
                  <a:pt x="11983" y="12202"/>
                </a:cubicBezTo>
                <a:lnTo>
                  <a:pt x="12021" y="11844"/>
                </a:lnTo>
                <a:lnTo>
                  <a:pt x="12054" y="12149"/>
                </a:lnTo>
                <a:cubicBezTo>
                  <a:pt x="12072" y="12317"/>
                  <a:pt x="12106" y="12511"/>
                  <a:pt x="12128" y="12574"/>
                </a:cubicBezTo>
                <a:cubicBezTo>
                  <a:pt x="12183" y="12728"/>
                  <a:pt x="12184" y="12723"/>
                  <a:pt x="12174" y="13079"/>
                </a:cubicBezTo>
                <a:cubicBezTo>
                  <a:pt x="12170" y="13250"/>
                  <a:pt x="12167" y="13427"/>
                  <a:pt x="12170" y="13477"/>
                </a:cubicBezTo>
                <a:cubicBezTo>
                  <a:pt x="12180" y="13639"/>
                  <a:pt x="12198" y="13504"/>
                  <a:pt x="12220" y="13092"/>
                </a:cubicBezTo>
                <a:lnTo>
                  <a:pt x="12242" y="12694"/>
                </a:lnTo>
                <a:lnTo>
                  <a:pt x="12336" y="12561"/>
                </a:lnTo>
                <a:cubicBezTo>
                  <a:pt x="12510" y="12333"/>
                  <a:pt x="12652" y="11711"/>
                  <a:pt x="12700" y="10954"/>
                </a:cubicBezTo>
                <a:cubicBezTo>
                  <a:pt x="12752" y="10145"/>
                  <a:pt x="12739" y="8975"/>
                  <a:pt x="12675" y="8631"/>
                </a:cubicBezTo>
                <a:cubicBezTo>
                  <a:pt x="12588" y="8166"/>
                  <a:pt x="12484" y="8638"/>
                  <a:pt x="12336" y="10184"/>
                </a:cubicBezTo>
                <a:lnTo>
                  <a:pt x="12232" y="11273"/>
                </a:lnTo>
                <a:lnTo>
                  <a:pt x="12172" y="11273"/>
                </a:lnTo>
                <a:cubicBezTo>
                  <a:pt x="12105" y="11273"/>
                  <a:pt x="12075" y="11108"/>
                  <a:pt x="12065" y="10715"/>
                </a:cubicBezTo>
                <a:cubicBezTo>
                  <a:pt x="12058" y="10400"/>
                  <a:pt x="12042" y="10397"/>
                  <a:pt x="12019" y="10702"/>
                </a:cubicBezTo>
                <a:cubicBezTo>
                  <a:pt x="11990" y="11088"/>
                  <a:pt x="11943" y="11273"/>
                  <a:pt x="11867" y="11273"/>
                </a:cubicBezTo>
                <a:lnTo>
                  <a:pt x="11799" y="11273"/>
                </a:lnTo>
                <a:lnTo>
                  <a:pt x="11784" y="10888"/>
                </a:lnTo>
                <a:cubicBezTo>
                  <a:pt x="11776" y="10682"/>
                  <a:pt x="11768" y="10497"/>
                  <a:pt x="11766" y="10476"/>
                </a:cubicBezTo>
                <a:cubicBezTo>
                  <a:pt x="11764" y="10456"/>
                  <a:pt x="11742" y="10635"/>
                  <a:pt x="11717" y="10861"/>
                </a:cubicBezTo>
                <a:cubicBezTo>
                  <a:pt x="11673" y="11263"/>
                  <a:pt x="11670" y="11273"/>
                  <a:pt x="11601" y="11273"/>
                </a:cubicBezTo>
                <a:cubicBezTo>
                  <a:pt x="11538" y="11273"/>
                  <a:pt x="11528" y="11246"/>
                  <a:pt x="11516" y="11047"/>
                </a:cubicBezTo>
                <a:cubicBezTo>
                  <a:pt x="11508" y="10924"/>
                  <a:pt x="11493" y="10169"/>
                  <a:pt x="11482" y="9374"/>
                </a:cubicBezTo>
                <a:cubicBezTo>
                  <a:pt x="11470" y="8579"/>
                  <a:pt x="11460" y="7871"/>
                  <a:pt x="11457" y="7794"/>
                </a:cubicBezTo>
                <a:close/>
                <a:moveTo>
                  <a:pt x="4515" y="9055"/>
                </a:moveTo>
                <a:cubicBezTo>
                  <a:pt x="4480" y="9106"/>
                  <a:pt x="4457" y="9258"/>
                  <a:pt x="4433" y="9507"/>
                </a:cubicBezTo>
                <a:cubicBezTo>
                  <a:pt x="4408" y="9768"/>
                  <a:pt x="4362" y="10757"/>
                  <a:pt x="4370" y="10848"/>
                </a:cubicBezTo>
                <a:cubicBezTo>
                  <a:pt x="4372" y="10864"/>
                  <a:pt x="4390" y="10762"/>
                  <a:pt x="4410" y="10622"/>
                </a:cubicBezTo>
                <a:cubicBezTo>
                  <a:pt x="4438" y="10426"/>
                  <a:pt x="4457" y="10376"/>
                  <a:pt x="4494" y="10383"/>
                </a:cubicBezTo>
                <a:cubicBezTo>
                  <a:pt x="4553" y="10395"/>
                  <a:pt x="4592" y="10495"/>
                  <a:pt x="4592" y="10635"/>
                </a:cubicBezTo>
                <a:cubicBezTo>
                  <a:pt x="4592" y="10692"/>
                  <a:pt x="4566" y="10946"/>
                  <a:pt x="4535" y="11206"/>
                </a:cubicBezTo>
                <a:cubicBezTo>
                  <a:pt x="4460" y="11840"/>
                  <a:pt x="4430" y="12211"/>
                  <a:pt x="4396" y="12866"/>
                </a:cubicBezTo>
                <a:cubicBezTo>
                  <a:pt x="4357" y="13611"/>
                  <a:pt x="4345" y="14144"/>
                  <a:pt x="4345" y="15070"/>
                </a:cubicBezTo>
                <a:cubicBezTo>
                  <a:pt x="4345" y="17144"/>
                  <a:pt x="4453" y="18218"/>
                  <a:pt x="4685" y="18443"/>
                </a:cubicBezTo>
                <a:cubicBezTo>
                  <a:pt x="4826" y="18579"/>
                  <a:pt x="4922" y="18384"/>
                  <a:pt x="5054" y="17699"/>
                </a:cubicBezTo>
                <a:cubicBezTo>
                  <a:pt x="5147" y="17220"/>
                  <a:pt x="5180" y="16989"/>
                  <a:pt x="5172" y="16903"/>
                </a:cubicBezTo>
                <a:cubicBezTo>
                  <a:pt x="5169" y="16873"/>
                  <a:pt x="5085" y="16904"/>
                  <a:pt x="4986" y="16969"/>
                </a:cubicBezTo>
                <a:cubicBezTo>
                  <a:pt x="4845" y="17062"/>
                  <a:pt x="4787" y="17063"/>
                  <a:pt x="4719" y="16969"/>
                </a:cubicBezTo>
                <a:cubicBezTo>
                  <a:pt x="4444" y="16592"/>
                  <a:pt x="4330" y="14661"/>
                  <a:pt x="4468" y="12733"/>
                </a:cubicBezTo>
                <a:cubicBezTo>
                  <a:pt x="4522" y="11971"/>
                  <a:pt x="4652" y="11071"/>
                  <a:pt x="4733" y="10901"/>
                </a:cubicBezTo>
                <a:cubicBezTo>
                  <a:pt x="4765" y="10833"/>
                  <a:pt x="4771" y="10937"/>
                  <a:pt x="4761" y="11406"/>
                </a:cubicBezTo>
                <a:cubicBezTo>
                  <a:pt x="4749" y="11928"/>
                  <a:pt x="4764" y="12316"/>
                  <a:pt x="4802" y="12481"/>
                </a:cubicBezTo>
                <a:cubicBezTo>
                  <a:pt x="4836" y="12630"/>
                  <a:pt x="5158" y="12671"/>
                  <a:pt x="5205" y="12534"/>
                </a:cubicBezTo>
                <a:cubicBezTo>
                  <a:pt x="5222" y="12485"/>
                  <a:pt x="5240" y="12298"/>
                  <a:pt x="5258" y="11990"/>
                </a:cubicBezTo>
                <a:cubicBezTo>
                  <a:pt x="5280" y="11589"/>
                  <a:pt x="5284" y="11413"/>
                  <a:pt x="5283" y="10821"/>
                </a:cubicBezTo>
                <a:cubicBezTo>
                  <a:pt x="5283" y="10135"/>
                  <a:pt x="5254" y="9175"/>
                  <a:pt x="5233" y="9175"/>
                </a:cubicBezTo>
                <a:cubicBezTo>
                  <a:pt x="5229" y="9175"/>
                  <a:pt x="5213" y="9404"/>
                  <a:pt x="5199" y="9679"/>
                </a:cubicBezTo>
                <a:lnTo>
                  <a:pt x="5172" y="10171"/>
                </a:lnTo>
                <a:lnTo>
                  <a:pt x="5201" y="10529"/>
                </a:lnTo>
                <a:cubicBezTo>
                  <a:pt x="5259" y="11213"/>
                  <a:pt x="5246" y="11273"/>
                  <a:pt x="5023" y="11273"/>
                </a:cubicBezTo>
                <a:cubicBezTo>
                  <a:pt x="4844" y="11273"/>
                  <a:pt x="4838" y="11256"/>
                  <a:pt x="4824" y="11047"/>
                </a:cubicBezTo>
                <a:cubicBezTo>
                  <a:pt x="4816" y="10928"/>
                  <a:pt x="4811" y="10797"/>
                  <a:pt x="4813" y="10755"/>
                </a:cubicBezTo>
                <a:cubicBezTo>
                  <a:pt x="4816" y="10713"/>
                  <a:pt x="4843" y="10647"/>
                  <a:pt x="4872" y="10609"/>
                </a:cubicBezTo>
                <a:lnTo>
                  <a:pt x="4926" y="10543"/>
                </a:lnTo>
                <a:lnTo>
                  <a:pt x="4949" y="10011"/>
                </a:lnTo>
                <a:cubicBezTo>
                  <a:pt x="4962" y="9715"/>
                  <a:pt x="4972" y="9440"/>
                  <a:pt x="4972" y="9414"/>
                </a:cubicBezTo>
                <a:cubicBezTo>
                  <a:pt x="4972" y="9388"/>
                  <a:pt x="4927" y="9374"/>
                  <a:pt x="4872" y="9374"/>
                </a:cubicBezTo>
                <a:cubicBezTo>
                  <a:pt x="4815" y="9374"/>
                  <a:pt x="4724" y="9289"/>
                  <a:pt x="4661" y="9175"/>
                </a:cubicBezTo>
                <a:cubicBezTo>
                  <a:pt x="4595" y="9056"/>
                  <a:pt x="4549" y="9005"/>
                  <a:pt x="4515" y="9055"/>
                </a:cubicBezTo>
                <a:close/>
                <a:moveTo>
                  <a:pt x="8578" y="9082"/>
                </a:moveTo>
                <a:cubicBezTo>
                  <a:pt x="8520" y="9086"/>
                  <a:pt x="8446" y="9626"/>
                  <a:pt x="8425" y="10197"/>
                </a:cubicBezTo>
                <a:cubicBezTo>
                  <a:pt x="8411" y="10583"/>
                  <a:pt x="8412" y="10675"/>
                  <a:pt x="8432" y="10675"/>
                </a:cubicBezTo>
                <a:cubicBezTo>
                  <a:pt x="8441" y="10676"/>
                  <a:pt x="8463" y="10764"/>
                  <a:pt x="8480" y="10874"/>
                </a:cubicBezTo>
                <a:lnTo>
                  <a:pt x="8512" y="11074"/>
                </a:lnTo>
                <a:lnTo>
                  <a:pt x="8453" y="11738"/>
                </a:lnTo>
                <a:cubicBezTo>
                  <a:pt x="8417" y="12147"/>
                  <a:pt x="8379" y="12725"/>
                  <a:pt x="8355" y="13238"/>
                </a:cubicBezTo>
                <a:cubicBezTo>
                  <a:pt x="8319" y="13984"/>
                  <a:pt x="8314" y="14164"/>
                  <a:pt x="8310" y="14951"/>
                </a:cubicBezTo>
                <a:cubicBezTo>
                  <a:pt x="8301" y="16816"/>
                  <a:pt x="8385" y="17958"/>
                  <a:pt x="8567" y="18469"/>
                </a:cubicBezTo>
                <a:cubicBezTo>
                  <a:pt x="8653" y="18708"/>
                  <a:pt x="8799" y="18652"/>
                  <a:pt x="8882" y="18350"/>
                </a:cubicBezTo>
                <a:cubicBezTo>
                  <a:pt x="8957" y="18079"/>
                  <a:pt x="9044" y="17540"/>
                  <a:pt x="9044" y="17354"/>
                </a:cubicBezTo>
                <a:cubicBezTo>
                  <a:pt x="9044" y="17236"/>
                  <a:pt x="9019" y="17213"/>
                  <a:pt x="8890" y="17235"/>
                </a:cubicBezTo>
                <a:cubicBezTo>
                  <a:pt x="8656" y="17274"/>
                  <a:pt x="8528" y="16977"/>
                  <a:pt x="8443" y="16186"/>
                </a:cubicBezTo>
                <a:cubicBezTo>
                  <a:pt x="8381" y="15610"/>
                  <a:pt x="8369" y="15182"/>
                  <a:pt x="8386" y="14260"/>
                </a:cubicBezTo>
                <a:cubicBezTo>
                  <a:pt x="8392" y="13904"/>
                  <a:pt x="8405" y="13457"/>
                  <a:pt x="8416" y="13264"/>
                </a:cubicBezTo>
                <a:cubicBezTo>
                  <a:pt x="8442" y="12817"/>
                  <a:pt x="8517" y="12003"/>
                  <a:pt x="8553" y="11764"/>
                </a:cubicBezTo>
                <a:lnTo>
                  <a:pt x="8581" y="11578"/>
                </a:lnTo>
                <a:lnTo>
                  <a:pt x="8622" y="12016"/>
                </a:lnTo>
                <a:cubicBezTo>
                  <a:pt x="8677" y="12602"/>
                  <a:pt x="8715" y="12699"/>
                  <a:pt x="8864" y="12640"/>
                </a:cubicBezTo>
                <a:cubicBezTo>
                  <a:pt x="8962" y="12602"/>
                  <a:pt x="8987" y="12563"/>
                  <a:pt x="9008" y="12401"/>
                </a:cubicBezTo>
                <a:cubicBezTo>
                  <a:pt x="9074" y="11890"/>
                  <a:pt x="9093" y="10697"/>
                  <a:pt x="9050" y="9693"/>
                </a:cubicBezTo>
                <a:cubicBezTo>
                  <a:pt x="9038" y="9403"/>
                  <a:pt x="9023" y="9181"/>
                  <a:pt x="9017" y="9201"/>
                </a:cubicBezTo>
                <a:cubicBezTo>
                  <a:pt x="9011" y="9222"/>
                  <a:pt x="8994" y="9451"/>
                  <a:pt x="8978" y="9706"/>
                </a:cubicBezTo>
                <a:lnTo>
                  <a:pt x="8950" y="10171"/>
                </a:lnTo>
                <a:lnTo>
                  <a:pt x="8986" y="10582"/>
                </a:lnTo>
                <a:cubicBezTo>
                  <a:pt x="9020" y="10975"/>
                  <a:pt x="9022" y="11014"/>
                  <a:pt x="9005" y="11140"/>
                </a:cubicBezTo>
                <a:cubicBezTo>
                  <a:pt x="8978" y="11350"/>
                  <a:pt x="8715" y="11315"/>
                  <a:pt x="8685" y="11100"/>
                </a:cubicBezTo>
                <a:lnTo>
                  <a:pt x="8663" y="10941"/>
                </a:lnTo>
                <a:lnTo>
                  <a:pt x="8697" y="10649"/>
                </a:lnTo>
                <a:cubicBezTo>
                  <a:pt x="8739" y="10284"/>
                  <a:pt x="8742" y="9963"/>
                  <a:pt x="8704" y="9573"/>
                </a:cubicBezTo>
                <a:cubicBezTo>
                  <a:pt x="8677" y="9289"/>
                  <a:pt x="8622" y="9079"/>
                  <a:pt x="8578" y="9082"/>
                </a:cubicBezTo>
                <a:close/>
                <a:moveTo>
                  <a:pt x="9493" y="9547"/>
                </a:moveTo>
                <a:lnTo>
                  <a:pt x="9468" y="10051"/>
                </a:lnTo>
                <a:cubicBezTo>
                  <a:pt x="9454" y="10330"/>
                  <a:pt x="9443" y="10613"/>
                  <a:pt x="9443" y="10675"/>
                </a:cubicBezTo>
                <a:cubicBezTo>
                  <a:pt x="9443" y="10738"/>
                  <a:pt x="9463" y="11014"/>
                  <a:pt x="9487" y="11286"/>
                </a:cubicBezTo>
                <a:cubicBezTo>
                  <a:pt x="9525" y="11731"/>
                  <a:pt x="9528" y="11801"/>
                  <a:pt x="9519" y="12043"/>
                </a:cubicBezTo>
                <a:cubicBezTo>
                  <a:pt x="9495" y="12696"/>
                  <a:pt x="9391" y="13773"/>
                  <a:pt x="9313" y="14167"/>
                </a:cubicBezTo>
                <a:cubicBezTo>
                  <a:pt x="9286" y="14303"/>
                  <a:pt x="9255" y="14353"/>
                  <a:pt x="9210" y="14353"/>
                </a:cubicBezTo>
                <a:cubicBezTo>
                  <a:pt x="9175" y="14353"/>
                  <a:pt x="9145" y="14398"/>
                  <a:pt x="9145" y="14446"/>
                </a:cubicBezTo>
                <a:cubicBezTo>
                  <a:pt x="9145" y="14579"/>
                  <a:pt x="9191" y="14863"/>
                  <a:pt x="9246" y="15070"/>
                </a:cubicBezTo>
                <a:cubicBezTo>
                  <a:pt x="9305" y="15295"/>
                  <a:pt x="9352" y="15237"/>
                  <a:pt x="9418" y="14871"/>
                </a:cubicBezTo>
                <a:cubicBezTo>
                  <a:pt x="9513" y="14340"/>
                  <a:pt x="9570" y="13304"/>
                  <a:pt x="9576" y="11963"/>
                </a:cubicBezTo>
                <a:cubicBezTo>
                  <a:pt x="9581" y="11002"/>
                  <a:pt x="9558" y="10181"/>
                  <a:pt x="9516" y="9772"/>
                </a:cubicBezTo>
                <a:lnTo>
                  <a:pt x="9493" y="9547"/>
                </a:lnTo>
                <a:close/>
                <a:moveTo>
                  <a:pt x="192" y="11565"/>
                </a:moveTo>
                <a:cubicBezTo>
                  <a:pt x="161" y="11565"/>
                  <a:pt x="151" y="11607"/>
                  <a:pt x="142" y="11804"/>
                </a:cubicBezTo>
                <a:cubicBezTo>
                  <a:pt x="128" y="12129"/>
                  <a:pt x="141" y="12559"/>
                  <a:pt x="167" y="12667"/>
                </a:cubicBezTo>
                <a:cubicBezTo>
                  <a:pt x="224" y="12902"/>
                  <a:pt x="269" y="12335"/>
                  <a:pt x="240" y="11764"/>
                </a:cubicBezTo>
                <a:cubicBezTo>
                  <a:pt x="232" y="11623"/>
                  <a:pt x="220" y="11565"/>
                  <a:pt x="192" y="11565"/>
                </a:cubicBezTo>
                <a:close/>
                <a:moveTo>
                  <a:pt x="9036" y="13716"/>
                </a:moveTo>
                <a:lnTo>
                  <a:pt x="9012" y="14035"/>
                </a:lnTo>
                <a:lnTo>
                  <a:pt x="8986" y="14353"/>
                </a:lnTo>
                <a:lnTo>
                  <a:pt x="8955" y="14101"/>
                </a:lnTo>
                <a:lnTo>
                  <a:pt x="8926" y="13862"/>
                </a:lnTo>
                <a:lnTo>
                  <a:pt x="8895" y="14287"/>
                </a:lnTo>
                <a:lnTo>
                  <a:pt x="8866" y="14712"/>
                </a:lnTo>
                <a:lnTo>
                  <a:pt x="8902" y="15030"/>
                </a:lnTo>
                <a:cubicBezTo>
                  <a:pt x="8922" y="15208"/>
                  <a:pt x="8942" y="15348"/>
                  <a:pt x="8946" y="15349"/>
                </a:cubicBezTo>
                <a:cubicBezTo>
                  <a:pt x="8951" y="15350"/>
                  <a:pt x="8965" y="15234"/>
                  <a:pt x="8977" y="15084"/>
                </a:cubicBezTo>
                <a:lnTo>
                  <a:pt x="8999" y="14805"/>
                </a:lnTo>
                <a:lnTo>
                  <a:pt x="9030" y="15044"/>
                </a:lnTo>
                <a:cubicBezTo>
                  <a:pt x="9063" y="15297"/>
                  <a:pt x="9065" y="15284"/>
                  <a:pt x="9096" y="14738"/>
                </a:cubicBezTo>
                <a:lnTo>
                  <a:pt x="9117" y="14380"/>
                </a:lnTo>
                <a:lnTo>
                  <a:pt x="9077" y="14048"/>
                </a:lnTo>
                <a:lnTo>
                  <a:pt x="9036" y="13716"/>
                </a:lnTo>
                <a:close/>
                <a:moveTo>
                  <a:pt x="11765" y="13756"/>
                </a:moveTo>
                <a:cubicBezTo>
                  <a:pt x="11760" y="13756"/>
                  <a:pt x="11747" y="13894"/>
                  <a:pt x="11738" y="14061"/>
                </a:cubicBezTo>
                <a:lnTo>
                  <a:pt x="11721" y="14367"/>
                </a:lnTo>
                <a:lnTo>
                  <a:pt x="11688" y="14101"/>
                </a:lnTo>
                <a:cubicBezTo>
                  <a:pt x="11669" y="13955"/>
                  <a:pt x="11653" y="13856"/>
                  <a:pt x="11652" y="13875"/>
                </a:cubicBezTo>
                <a:cubicBezTo>
                  <a:pt x="11651" y="13895"/>
                  <a:pt x="11638" y="14086"/>
                  <a:pt x="11622" y="14300"/>
                </a:cubicBezTo>
                <a:lnTo>
                  <a:pt x="11594" y="14685"/>
                </a:lnTo>
                <a:lnTo>
                  <a:pt x="11631" y="15017"/>
                </a:lnTo>
                <a:cubicBezTo>
                  <a:pt x="11652" y="15199"/>
                  <a:pt x="11675" y="15348"/>
                  <a:pt x="11680" y="15349"/>
                </a:cubicBezTo>
                <a:cubicBezTo>
                  <a:pt x="11685" y="15350"/>
                  <a:pt x="11697" y="15224"/>
                  <a:pt x="11707" y="15057"/>
                </a:cubicBezTo>
                <a:lnTo>
                  <a:pt x="11725" y="14752"/>
                </a:lnTo>
                <a:lnTo>
                  <a:pt x="11758" y="15017"/>
                </a:lnTo>
                <a:cubicBezTo>
                  <a:pt x="11777" y="15163"/>
                  <a:pt x="11792" y="15262"/>
                  <a:pt x="11793" y="15243"/>
                </a:cubicBezTo>
                <a:cubicBezTo>
                  <a:pt x="11794" y="15224"/>
                  <a:pt x="11807" y="15021"/>
                  <a:pt x="11821" y="14791"/>
                </a:cubicBezTo>
                <a:lnTo>
                  <a:pt x="11846" y="14367"/>
                </a:lnTo>
                <a:lnTo>
                  <a:pt x="11809" y="14061"/>
                </a:lnTo>
                <a:cubicBezTo>
                  <a:pt x="11789" y="13893"/>
                  <a:pt x="11769" y="13756"/>
                  <a:pt x="11765" y="13756"/>
                </a:cubicBezTo>
                <a:close/>
                <a:moveTo>
                  <a:pt x="18526" y="13782"/>
                </a:moveTo>
                <a:cubicBezTo>
                  <a:pt x="18516" y="13775"/>
                  <a:pt x="18508" y="13850"/>
                  <a:pt x="18498" y="14008"/>
                </a:cubicBezTo>
                <a:cubicBezTo>
                  <a:pt x="18479" y="14309"/>
                  <a:pt x="18462" y="14327"/>
                  <a:pt x="18439" y="14061"/>
                </a:cubicBezTo>
                <a:cubicBezTo>
                  <a:pt x="18430" y="13951"/>
                  <a:pt x="18419" y="13862"/>
                  <a:pt x="18415" y="13862"/>
                </a:cubicBezTo>
                <a:cubicBezTo>
                  <a:pt x="18407" y="13862"/>
                  <a:pt x="18358" y="14610"/>
                  <a:pt x="18359" y="14725"/>
                </a:cubicBezTo>
                <a:cubicBezTo>
                  <a:pt x="18359" y="14767"/>
                  <a:pt x="18375" y="14935"/>
                  <a:pt x="18394" y="15084"/>
                </a:cubicBezTo>
                <a:cubicBezTo>
                  <a:pt x="18439" y="15418"/>
                  <a:pt x="18440" y="15417"/>
                  <a:pt x="18460" y="15110"/>
                </a:cubicBezTo>
                <a:cubicBezTo>
                  <a:pt x="18479" y="14807"/>
                  <a:pt x="18486" y="14801"/>
                  <a:pt x="18522" y="15070"/>
                </a:cubicBezTo>
                <a:cubicBezTo>
                  <a:pt x="18538" y="15186"/>
                  <a:pt x="18553" y="15263"/>
                  <a:pt x="18554" y="15243"/>
                </a:cubicBezTo>
                <a:cubicBezTo>
                  <a:pt x="18556" y="15223"/>
                  <a:pt x="18568" y="15012"/>
                  <a:pt x="18580" y="14778"/>
                </a:cubicBezTo>
                <a:lnTo>
                  <a:pt x="18602" y="14353"/>
                </a:lnTo>
                <a:lnTo>
                  <a:pt x="18569" y="14061"/>
                </a:lnTo>
                <a:cubicBezTo>
                  <a:pt x="18548" y="13880"/>
                  <a:pt x="18536" y="13790"/>
                  <a:pt x="18526" y="13782"/>
                </a:cubicBezTo>
                <a:close/>
                <a:moveTo>
                  <a:pt x="4712" y="13915"/>
                </a:moveTo>
                <a:cubicBezTo>
                  <a:pt x="4709" y="13931"/>
                  <a:pt x="4693" y="14137"/>
                  <a:pt x="4676" y="14380"/>
                </a:cubicBezTo>
                <a:lnTo>
                  <a:pt x="4646" y="14831"/>
                </a:lnTo>
                <a:lnTo>
                  <a:pt x="4687" y="15137"/>
                </a:lnTo>
                <a:cubicBezTo>
                  <a:pt x="4709" y="15305"/>
                  <a:pt x="4731" y="15439"/>
                  <a:pt x="4736" y="15442"/>
                </a:cubicBezTo>
                <a:cubicBezTo>
                  <a:pt x="4742" y="15445"/>
                  <a:pt x="4759" y="15243"/>
                  <a:pt x="4776" y="14991"/>
                </a:cubicBezTo>
                <a:lnTo>
                  <a:pt x="4807" y="14526"/>
                </a:lnTo>
                <a:lnTo>
                  <a:pt x="4762" y="14207"/>
                </a:lnTo>
                <a:cubicBezTo>
                  <a:pt x="4737" y="14030"/>
                  <a:pt x="4715" y="13899"/>
                  <a:pt x="4712" y="13915"/>
                </a:cubicBezTo>
                <a:close/>
                <a:moveTo>
                  <a:pt x="8042" y="13995"/>
                </a:moveTo>
                <a:cubicBezTo>
                  <a:pt x="8026" y="14045"/>
                  <a:pt x="7991" y="14208"/>
                  <a:pt x="7923" y="14539"/>
                </a:cubicBezTo>
                <a:cubicBezTo>
                  <a:pt x="7788" y="15201"/>
                  <a:pt x="7761" y="15431"/>
                  <a:pt x="7761" y="15880"/>
                </a:cubicBezTo>
                <a:cubicBezTo>
                  <a:pt x="7761" y="16029"/>
                  <a:pt x="8017" y="14783"/>
                  <a:pt x="8036" y="14539"/>
                </a:cubicBezTo>
                <a:cubicBezTo>
                  <a:pt x="8042" y="14465"/>
                  <a:pt x="8050" y="14290"/>
                  <a:pt x="8054" y="14141"/>
                </a:cubicBezTo>
                <a:cubicBezTo>
                  <a:pt x="8057" y="14007"/>
                  <a:pt x="8059" y="13944"/>
                  <a:pt x="8042" y="13995"/>
                </a:cubicBezTo>
                <a:close/>
                <a:moveTo>
                  <a:pt x="7074" y="14021"/>
                </a:moveTo>
                <a:lnTo>
                  <a:pt x="7042" y="14420"/>
                </a:lnTo>
                <a:cubicBezTo>
                  <a:pt x="7025" y="14634"/>
                  <a:pt x="7011" y="14853"/>
                  <a:pt x="7010" y="14911"/>
                </a:cubicBezTo>
                <a:cubicBezTo>
                  <a:pt x="7010" y="14969"/>
                  <a:pt x="7029" y="15165"/>
                  <a:pt x="7051" y="15336"/>
                </a:cubicBezTo>
                <a:cubicBezTo>
                  <a:pt x="7074" y="15506"/>
                  <a:pt x="7095" y="15637"/>
                  <a:pt x="7099" y="15641"/>
                </a:cubicBezTo>
                <a:cubicBezTo>
                  <a:pt x="7105" y="15649"/>
                  <a:pt x="7164" y="14827"/>
                  <a:pt x="7164" y="14725"/>
                </a:cubicBezTo>
                <a:cubicBezTo>
                  <a:pt x="7164" y="14696"/>
                  <a:pt x="7144" y="14530"/>
                  <a:pt x="7119" y="14353"/>
                </a:cubicBezTo>
                <a:lnTo>
                  <a:pt x="7074" y="14021"/>
                </a:lnTo>
                <a:close/>
                <a:moveTo>
                  <a:pt x="7119" y="16186"/>
                </a:moveTo>
                <a:cubicBezTo>
                  <a:pt x="7103" y="16236"/>
                  <a:pt x="7068" y="16399"/>
                  <a:pt x="7000" y="16730"/>
                </a:cubicBezTo>
                <a:cubicBezTo>
                  <a:pt x="6865" y="17392"/>
                  <a:pt x="6838" y="17622"/>
                  <a:pt x="6838" y="18071"/>
                </a:cubicBezTo>
                <a:cubicBezTo>
                  <a:pt x="6838" y="18220"/>
                  <a:pt x="7093" y="16987"/>
                  <a:pt x="7113" y="16743"/>
                </a:cubicBezTo>
                <a:cubicBezTo>
                  <a:pt x="7119" y="16669"/>
                  <a:pt x="7127" y="16480"/>
                  <a:pt x="7131" y="16332"/>
                </a:cubicBezTo>
                <a:cubicBezTo>
                  <a:pt x="7134" y="16198"/>
                  <a:pt x="7136" y="16135"/>
                  <a:pt x="7119" y="16186"/>
                </a:cubicBezTo>
                <a:close/>
                <a:moveTo>
                  <a:pt x="8653" y="19558"/>
                </a:moveTo>
                <a:cubicBezTo>
                  <a:pt x="8651" y="19514"/>
                  <a:pt x="8589" y="19782"/>
                  <a:pt x="8515" y="20156"/>
                </a:cubicBezTo>
                <a:cubicBezTo>
                  <a:pt x="8381" y="20830"/>
                  <a:pt x="8356" y="21030"/>
                  <a:pt x="8356" y="21497"/>
                </a:cubicBezTo>
                <a:cubicBezTo>
                  <a:pt x="8356" y="21600"/>
                  <a:pt x="8399" y="21420"/>
                  <a:pt x="8494" y="20912"/>
                </a:cubicBezTo>
                <a:cubicBezTo>
                  <a:pt x="8599" y="20357"/>
                  <a:pt x="8633" y="20129"/>
                  <a:pt x="8643" y="19917"/>
                </a:cubicBezTo>
                <a:cubicBezTo>
                  <a:pt x="8650" y="19764"/>
                  <a:pt x="8655" y="19603"/>
                  <a:pt x="8653" y="1955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تجميع"/>
          <p:cNvGrpSpPr/>
          <p:nvPr/>
        </p:nvGrpSpPr>
        <p:grpSpPr>
          <a:xfrm>
            <a:off x="-552946" y="630037"/>
            <a:ext cx="9576119" cy="4551563"/>
            <a:chOff x="0" y="0"/>
            <a:chExt cx="9576118" cy="4551562"/>
          </a:xfrm>
        </p:grpSpPr>
        <p:grpSp>
          <p:nvGrpSpPr>
            <p:cNvPr id="809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807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8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10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863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811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2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812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3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5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6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7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8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9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0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6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7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8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9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0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1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2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3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4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5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6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7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8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0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2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3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4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5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1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65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G_4120.png" descr="IMG_4120.png"/>
          <p:cNvPicPr>
            <a:picLocks noChangeAspect="1"/>
          </p:cNvPicPr>
          <p:nvPr/>
        </p:nvPicPr>
        <p:blipFill>
          <a:blip r:embed="rId3">
            <a:extLst/>
          </a:blip>
          <a:srcRect l="3100" t="43765" r="2851" b="43294"/>
          <a:stretch>
            <a:fillRect/>
          </a:stretch>
        </p:blipFill>
        <p:spPr>
          <a:xfrm>
            <a:off x="986191" y="2026966"/>
            <a:ext cx="6694418" cy="643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25" fill="norm" stroke="1" extrusionOk="0">
                <a:moveTo>
                  <a:pt x="14507" y="0"/>
                </a:moveTo>
                <a:cubicBezTo>
                  <a:pt x="14451" y="0"/>
                  <a:pt x="14396" y="664"/>
                  <a:pt x="14396" y="1341"/>
                </a:cubicBezTo>
                <a:cubicBezTo>
                  <a:pt x="14396" y="1653"/>
                  <a:pt x="14400" y="1736"/>
                  <a:pt x="14429" y="1912"/>
                </a:cubicBezTo>
                <a:cubicBezTo>
                  <a:pt x="14448" y="2025"/>
                  <a:pt x="14464" y="2147"/>
                  <a:pt x="14464" y="2191"/>
                </a:cubicBezTo>
                <a:cubicBezTo>
                  <a:pt x="14464" y="2292"/>
                  <a:pt x="14385" y="2965"/>
                  <a:pt x="14330" y="3333"/>
                </a:cubicBezTo>
                <a:cubicBezTo>
                  <a:pt x="14308" y="3485"/>
                  <a:pt x="14291" y="3631"/>
                  <a:pt x="14291" y="3651"/>
                </a:cubicBezTo>
                <a:cubicBezTo>
                  <a:pt x="14291" y="3672"/>
                  <a:pt x="14303" y="3691"/>
                  <a:pt x="14318" y="3691"/>
                </a:cubicBezTo>
                <a:cubicBezTo>
                  <a:pt x="14353" y="3691"/>
                  <a:pt x="14450" y="3083"/>
                  <a:pt x="14490" y="2616"/>
                </a:cubicBezTo>
                <a:cubicBezTo>
                  <a:pt x="14519" y="2280"/>
                  <a:pt x="14523" y="2256"/>
                  <a:pt x="14542" y="2377"/>
                </a:cubicBezTo>
                <a:cubicBezTo>
                  <a:pt x="14560" y="2492"/>
                  <a:pt x="14564" y="2493"/>
                  <a:pt x="14575" y="2337"/>
                </a:cubicBezTo>
                <a:cubicBezTo>
                  <a:pt x="14592" y="2091"/>
                  <a:pt x="14592" y="1959"/>
                  <a:pt x="14570" y="1753"/>
                </a:cubicBezTo>
                <a:cubicBezTo>
                  <a:pt x="14554" y="1608"/>
                  <a:pt x="14553" y="1489"/>
                  <a:pt x="14557" y="1089"/>
                </a:cubicBezTo>
                <a:cubicBezTo>
                  <a:pt x="14565" y="390"/>
                  <a:pt x="14546" y="0"/>
                  <a:pt x="14507" y="0"/>
                </a:cubicBezTo>
                <a:close/>
                <a:moveTo>
                  <a:pt x="20883" y="199"/>
                </a:moveTo>
                <a:cubicBezTo>
                  <a:pt x="20757" y="199"/>
                  <a:pt x="20677" y="246"/>
                  <a:pt x="20659" y="319"/>
                </a:cubicBezTo>
                <a:cubicBezTo>
                  <a:pt x="20623" y="473"/>
                  <a:pt x="20505" y="1059"/>
                  <a:pt x="20466" y="1288"/>
                </a:cubicBezTo>
                <a:cubicBezTo>
                  <a:pt x="20419" y="1560"/>
                  <a:pt x="20289" y="2884"/>
                  <a:pt x="20268" y="3306"/>
                </a:cubicBezTo>
                <a:cubicBezTo>
                  <a:pt x="20261" y="3435"/>
                  <a:pt x="20247" y="3706"/>
                  <a:pt x="20236" y="3904"/>
                </a:cubicBezTo>
                <a:cubicBezTo>
                  <a:pt x="20161" y="5259"/>
                  <a:pt x="20154" y="5595"/>
                  <a:pt x="20159" y="7675"/>
                </a:cubicBezTo>
                <a:cubicBezTo>
                  <a:pt x="20163" y="9600"/>
                  <a:pt x="20166" y="9796"/>
                  <a:pt x="20236" y="11246"/>
                </a:cubicBezTo>
                <a:cubicBezTo>
                  <a:pt x="20264" y="11840"/>
                  <a:pt x="20294" y="12256"/>
                  <a:pt x="20343" y="12773"/>
                </a:cubicBezTo>
                <a:cubicBezTo>
                  <a:pt x="20404" y="13409"/>
                  <a:pt x="20509" y="14260"/>
                  <a:pt x="20528" y="14260"/>
                </a:cubicBezTo>
                <a:cubicBezTo>
                  <a:pt x="20531" y="14260"/>
                  <a:pt x="20558" y="14376"/>
                  <a:pt x="20588" y="14526"/>
                </a:cubicBezTo>
                <a:cubicBezTo>
                  <a:pt x="20617" y="14676"/>
                  <a:pt x="20681" y="14886"/>
                  <a:pt x="20729" y="14977"/>
                </a:cubicBezTo>
                <a:cubicBezTo>
                  <a:pt x="20828" y="15169"/>
                  <a:pt x="20919" y="15201"/>
                  <a:pt x="20977" y="15070"/>
                </a:cubicBezTo>
                <a:cubicBezTo>
                  <a:pt x="20999" y="15020"/>
                  <a:pt x="21040" y="14931"/>
                  <a:pt x="21069" y="14871"/>
                </a:cubicBezTo>
                <a:cubicBezTo>
                  <a:pt x="21163" y="14678"/>
                  <a:pt x="21296" y="13903"/>
                  <a:pt x="21380" y="13065"/>
                </a:cubicBezTo>
                <a:cubicBezTo>
                  <a:pt x="21448" y="12399"/>
                  <a:pt x="21542" y="11121"/>
                  <a:pt x="21542" y="10861"/>
                </a:cubicBezTo>
                <a:cubicBezTo>
                  <a:pt x="21542" y="10807"/>
                  <a:pt x="21544" y="10691"/>
                  <a:pt x="21549" y="10596"/>
                </a:cubicBezTo>
                <a:cubicBezTo>
                  <a:pt x="21591" y="9783"/>
                  <a:pt x="21593" y="9637"/>
                  <a:pt x="21597" y="7781"/>
                </a:cubicBezTo>
                <a:cubicBezTo>
                  <a:pt x="21600" y="6042"/>
                  <a:pt x="21596" y="5585"/>
                  <a:pt x="21571" y="4939"/>
                </a:cubicBezTo>
                <a:cubicBezTo>
                  <a:pt x="21552" y="4466"/>
                  <a:pt x="21530" y="4010"/>
                  <a:pt x="21507" y="3638"/>
                </a:cubicBezTo>
                <a:cubicBezTo>
                  <a:pt x="21494" y="3419"/>
                  <a:pt x="21480" y="3176"/>
                  <a:pt x="21476" y="3094"/>
                </a:cubicBezTo>
                <a:cubicBezTo>
                  <a:pt x="21473" y="3011"/>
                  <a:pt x="21436" y="2607"/>
                  <a:pt x="21396" y="2191"/>
                </a:cubicBezTo>
                <a:cubicBezTo>
                  <a:pt x="21332" y="1545"/>
                  <a:pt x="21305" y="1335"/>
                  <a:pt x="21202" y="810"/>
                </a:cubicBezTo>
                <a:lnTo>
                  <a:pt x="21082" y="199"/>
                </a:lnTo>
                <a:lnTo>
                  <a:pt x="20883" y="199"/>
                </a:lnTo>
                <a:close/>
                <a:moveTo>
                  <a:pt x="11546" y="1912"/>
                </a:moveTo>
                <a:cubicBezTo>
                  <a:pt x="11544" y="1898"/>
                  <a:pt x="11483" y="2180"/>
                  <a:pt x="11411" y="2536"/>
                </a:cubicBezTo>
                <a:cubicBezTo>
                  <a:pt x="11306" y="3053"/>
                  <a:pt x="11277" y="3259"/>
                  <a:pt x="11261" y="3519"/>
                </a:cubicBezTo>
                <a:cubicBezTo>
                  <a:pt x="11251" y="3698"/>
                  <a:pt x="11242" y="3885"/>
                  <a:pt x="11242" y="3943"/>
                </a:cubicBezTo>
                <a:cubicBezTo>
                  <a:pt x="11242" y="4002"/>
                  <a:pt x="11305" y="3725"/>
                  <a:pt x="11382" y="3319"/>
                </a:cubicBezTo>
                <a:cubicBezTo>
                  <a:pt x="11501" y="2694"/>
                  <a:pt x="11524" y="2526"/>
                  <a:pt x="11535" y="2257"/>
                </a:cubicBezTo>
                <a:cubicBezTo>
                  <a:pt x="11542" y="2083"/>
                  <a:pt x="11547" y="1926"/>
                  <a:pt x="11546" y="1912"/>
                </a:cubicBezTo>
                <a:close/>
                <a:moveTo>
                  <a:pt x="17789" y="2549"/>
                </a:moveTo>
                <a:cubicBezTo>
                  <a:pt x="17787" y="2531"/>
                  <a:pt x="17727" y="2813"/>
                  <a:pt x="17654" y="3173"/>
                </a:cubicBezTo>
                <a:cubicBezTo>
                  <a:pt x="17543" y="3728"/>
                  <a:pt x="17520" y="3871"/>
                  <a:pt x="17507" y="4143"/>
                </a:cubicBezTo>
                <a:cubicBezTo>
                  <a:pt x="17499" y="4320"/>
                  <a:pt x="17493" y="4519"/>
                  <a:pt x="17493" y="4581"/>
                </a:cubicBezTo>
                <a:cubicBezTo>
                  <a:pt x="17493" y="4647"/>
                  <a:pt x="17502" y="4619"/>
                  <a:pt x="17517" y="4514"/>
                </a:cubicBezTo>
                <a:cubicBezTo>
                  <a:pt x="17531" y="4417"/>
                  <a:pt x="17595" y="4073"/>
                  <a:pt x="17659" y="3744"/>
                </a:cubicBezTo>
                <a:cubicBezTo>
                  <a:pt x="17756" y="3248"/>
                  <a:pt x="17777" y="3087"/>
                  <a:pt x="17784" y="2855"/>
                </a:cubicBezTo>
                <a:cubicBezTo>
                  <a:pt x="17788" y="2700"/>
                  <a:pt x="17791" y="2568"/>
                  <a:pt x="17789" y="2549"/>
                </a:cubicBezTo>
                <a:close/>
                <a:moveTo>
                  <a:pt x="6605" y="3240"/>
                </a:moveTo>
                <a:cubicBezTo>
                  <a:pt x="6603" y="3221"/>
                  <a:pt x="6541" y="3517"/>
                  <a:pt x="6466" y="3890"/>
                </a:cubicBezTo>
                <a:cubicBezTo>
                  <a:pt x="6345" y="4496"/>
                  <a:pt x="6329" y="4597"/>
                  <a:pt x="6319" y="4886"/>
                </a:cubicBezTo>
                <a:cubicBezTo>
                  <a:pt x="6313" y="5065"/>
                  <a:pt x="6309" y="5250"/>
                  <a:pt x="6309" y="5298"/>
                </a:cubicBezTo>
                <a:cubicBezTo>
                  <a:pt x="6309" y="5346"/>
                  <a:pt x="6320" y="5315"/>
                  <a:pt x="6334" y="5218"/>
                </a:cubicBezTo>
                <a:cubicBezTo>
                  <a:pt x="6348" y="5121"/>
                  <a:pt x="6411" y="4764"/>
                  <a:pt x="6475" y="4435"/>
                </a:cubicBezTo>
                <a:cubicBezTo>
                  <a:pt x="6571" y="3941"/>
                  <a:pt x="6592" y="3790"/>
                  <a:pt x="6599" y="3558"/>
                </a:cubicBezTo>
                <a:cubicBezTo>
                  <a:pt x="6604" y="3404"/>
                  <a:pt x="6606" y="3259"/>
                  <a:pt x="6605" y="3240"/>
                </a:cubicBezTo>
                <a:close/>
                <a:moveTo>
                  <a:pt x="7731" y="3253"/>
                </a:moveTo>
                <a:cubicBezTo>
                  <a:pt x="7729" y="3231"/>
                  <a:pt x="7667" y="3503"/>
                  <a:pt x="7594" y="3864"/>
                </a:cubicBezTo>
                <a:cubicBezTo>
                  <a:pt x="7483" y="4417"/>
                  <a:pt x="7461" y="4577"/>
                  <a:pt x="7448" y="4846"/>
                </a:cubicBezTo>
                <a:cubicBezTo>
                  <a:pt x="7440" y="5022"/>
                  <a:pt x="7433" y="5207"/>
                  <a:pt x="7433" y="5258"/>
                </a:cubicBezTo>
                <a:cubicBezTo>
                  <a:pt x="7433" y="5309"/>
                  <a:pt x="7497" y="5010"/>
                  <a:pt x="7575" y="4594"/>
                </a:cubicBezTo>
                <a:cubicBezTo>
                  <a:pt x="7690" y="3981"/>
                  <a:pt x="7719" y="3792"/>
                  <a:pt x="7726" y="3572"/>
                </a:cubicBezTo>
                <a:cubicBezTo>
                  <a:pt x="7731" y="3422"/>
                  <a:pt x="7734" y="3276"/>
                  <a:pt x="7731" y="3253"/>
                </a:cubicBezTo>
                <a:close/>
                <a:moveTo>
                  <a:pt x="10598" y="4435"/>
                </a:moveTo>
                <a:cubicBezTo>
                  <a:pt x="10594" y="4435"/>
                  <a:pt x="10579" y="4578"/>
                  <a:pt x="10565" y="4753"/>
                </a:cubicBezTo>
                <a:cubicBezTo>
                  <a:pt x="10541" y="5041"/>
                  <a:pt x="10540" y="5117"/>
                  <a:pt x="10548" y="5457"/>
                </a:cubicBezTo>
                <a:cubicBezTo>
                  <a:pt x="10553" y="5665"/>
                  <a:pt x="10563" y="6328"/>
                  <a:pt x="10569" y="6931"/>
                </a:cubicBezTo>
                <a:cubicBezTo>
                  <a:pt x="10574" y="7534"/>
                  <a:pt x="10586" y="8555"/>
                  <a:pt x="10596" y="9201"/>
                </a:cubicBezTo>
                <a:cubicBezTo>
                  <a:pt x="10616" y="10544"/>
                  <a:pt x="10614" y="10799"/>
                  <a:pt x="10580" y="11074"/>
                </a:cubicBezTo>
                <a:cubicBezTo>
                  <a:pt x="10560" y="11238"/>
                  <a:pt x="10542" y="11273"/>
                  <a:pt x="10466" y="11273"/>
                </a:cubicBezTo>
                <a:lnTo>
                  <a:pt x="10375" y="11273"/>
                </a:lnTo>
                <a:lnTo>
                  <a:pt x="10360" y="10888"/>
                </a:lnTo>
                <a:cubicBezTo>
                  <a:pt x="10352" y="10682"/>
                  <a:pt x="10344" y="10498"/>
                  <a:pt x="10342" y="10476"/>
                </a:cubicBezTo>
                <a:cubicBezTo>
                  <a:pt x="10340" y="10455"/>
                  <a:pt x="10321" y="10610"/>
                  <a:pt x="10300" y="10808"/>
                </a:cubicBezTo>
                <a:cubicBezTo>
                  <a:pt x="10255" y="11230"/>
                  <a:pt x="10234" y="11288"/>
                  <a:pt x="10164" y="11246"/>
                </a:cubicBezTo>
                <a:lnTo>
                  <a:pt x="10113" y="11220"/>
                </a:lnTo>
                <a:lnTo>
                  <a:pt x="10096" y="10635"/>
                </a:lnTo>
                <a:cubicBezTo>
                  <a:pt x="10066" y="9561"/>
                  <a:pt x="10033" y="9329"/>
                  <a:pt x="9977" y="9786"/>
                </a:cubicBezTo>
                <a:cubicBezTo>
                  <a:pt x="9941" y="10080"/>
                  <a:pt x="9878" y="11107"/>
                  <a:pt x="9871" y="11525"/>
                </a:cubicBezTo>
                <a:cubicBezTo>
                  <a:pt x="9858" y="12247"/>
                  <a:pt x="9898" y="12667"/>
                  <a:pt x="9984" y="12667"/>
                </a:cubicBezTo>
                <a:cubicBezTo>
                  <a:pt x="10045" y="12667"/>
                  <a:pt x="10044" y="13063"/>
                  <a:pt x="9981" y="13809"/>
                </a:cubicBezTo>
                <a:cubicBezTo>
                  <a:pt x="9905" y="14704"/>
                  <a:pt x="9764" y="14988"/>
                  <a:pt x="9642" y="14499"/>
                </a:cubicBezTo>
                <a:cubicBezTo>
                  <a:pt x="9630" y="14455"/>
                  <a:pt x="9626" y="14492"/>
                  <a:pt x="9626" y="14632"/>
                </a:cubicBezTo>
                <a:cubicBezTo>
                  <a:pt x="9626" y="14892"/>
                  <a:pt x="9694" y="15690"/>
                  <a:pt x="9734" y="15893"/>
                </a:cubicBezTo>
                <a:cubicBezTo>
                  <a:pt x="9800" y="16233"/>
                  <a:pt x="9879" y="16001"/>
                  <a:pt x="9958" y="15243"/>
                </a:cubicBezTo>
                <a:cubicBezTo>
                  <a:pt x="10009" y="14750"/>
                  <a:pt x="10045" y="14176"/>
                  <a:pt x="10074" y="13318"/>
                </a:cubicBezTo>
                <a:lnTo>
                  <a:pt x="10095" y="12720"/>
                </a:lnTo>
                <a:lnTo>
                  <a:pt x="10137" y="12694"/>
                </a:lnTo>
                <a:cubicBezTo>
                  <a:pt x="10217" y="12646"/>
                  <a:pt x="10243" y="12551"/>
                  <a:pt x="10281" y="12202"/>
                </a:cubicBezTo>
                <a:lnTo>
                  <a:pt x="10318" y="11857"/>
                </a:lnTo>
                <a:lnTo>
                  <a:pt x="10334" y="12123"/>
                </a:lnTo>
                <a:cubicBezTo>
                  <a:pt x="10367" y="12633"/>
                  <a:pt x="10443" y="12793"/>
                  <a:pt x="10551" y="12561"/>
                </a:cubicBezTo>
                <a:cubicBezTo>
                  <a:pt x="10623" y="12406"/>
                  <a:pt x="10641" y="12246"/>
                  <a:pt x="10665" y="11591"/>
                </a:cubicBezTo>
                <a:cubicBezTo>
                  <a:pt x="10692" y="10846"/>
                  <a:pt x="10693" y="9770"/>
                  <a:pt x="10666" y="8046"/>
                </a:cubicBezTo>
                <a:cubicBezTo>
                  <a:pt x="10642" y="6536"/>
                  <a:pt x="10640" y="5996"/>
                  <a:pt x="10660" y="5709"/>
                </a:cubicBezTo>
                <a:cubicBezTo>
                  <a:pt x="10673" y="5513"/>
                  <a:pt x="10671" y="5459"/>
                  <a:pt x="10639" y="4966"/>
                </a:cubicBezTo>
                <a:cubicBezTo>
                  <a:pt x="10620" y="4673"/>
                  <a:pt x="10602" y="4435"/>
                  <a:pt x="10598" y="4435"/>
                </a:cubicBezTo>
                <a:close/>
                <a:moveTo>
                  <a:pt x="7912" y="4461"/>
                </a:moveTo>
                <a:cubicBezTo>
                  <a:pt x="7904" y="4250"/>
                  <a:pt x="7846" y="4990"/>
                  <a:pt x="7852" y="5231"/>
                </a:cubicBezTo>
                <a:cubicBezTo>
                  <a:pt x="7854" y="5341"/>
                  <a:pt x="7864" y="6019"/>
                  <a:pt x="7872" y="6732"/>
                </a:cubicBezTo>
                <a:cubicBezTo>
                  <a:pt x="7880" y="7445"/>
                  <a:pt x="7893" y="8442"/>
                  <a:pt x="7900" y="8949"/>
                </a:cubicBezTo>
                <a:cubicBezTo>
                  <a:pt x="7921" y="10311"/>
                  <a:pt x="7920" y="10726"/>
                  <a:pt x="7891" y="11021"/>
                </a:cubicBezTo>
                <a:cubicBezTo>
                  <a:pt x="7870" y="11246"/>
                  <a:pt x="7859" y="11273"/>
                  <a:pt x="7776" y="11273"/>
                </a:cubicBezTo>
                <a:cubicBezTo>
                  <a:pt x="7679" y="11273"/>
                  <a:pt x="7671" y="11226"/>
                  <a:pt x="7660" y="10742"/>
                </a:cubicBezTo>
                <a:cubicBezTo>
                  <a:pt x="7651" y="10394"/>
                  <a:pt x="7640" y="10397"/>
                  <a:pt x="7611" y="10755"/>
                </a:cubicBezTo>
                <a:cubicBezTo>
                  <a:pt x="7574" y="11213"/>
                  <a:pt x="7547" y="11277"/>
                  <a:pt x="7400" y="11246"/>
                </a:cubicBezTo>
                <a:cubicBezTo>
                  <a:pt x="7288" y="11223"/>
                  <a:pt x="7265" y="11198"/>
                  <a:pt x="7265" y="11074"/>
                </a:cubicBezTo>
                <a:cubicBezTo>
                  <a:pt x="7265" y="10965"/>
                  <a:pt x="7280" y="10911"/>
                  <a:pt x="7318" y="10874"/>
                </a:cubicBezTo>
                <a:cubicBezTo>
                  <a:pt x="7367" y="10827"/>
                  <a:pt x="7370" y="10807"/>
                  <a:pt x="7380" y="10476"/>
                </a:cubicBezTo>
                <a:cubicBezTo>
                  <a:pt x="7409" y="9621"/>
                  <a:pt x="7419" y="9707"/>
                  <a:pt x="7287" y="9653"/>
                </a:cubicBezTo>
                <a:cubicBezTo>
                  <a:pt x="7182" y="9610"/>
                  <a:pt x="7158" y="9561"/>
                  <a:pt x="7068" y="9228"/>
                </a:cubicBezTo>
                <a:cubicBezTo>
                  <a:pt x="6902" y="8616"/>
                  <a:pt x="6880" y="8572"/>
                  <a:pt x="6840" y="8710"/>
                </a:cubicBezTo>
                <a:cubicBezTo>
                  <a:pt x="6802" y="8841"/>
                  <a:pt x="6742" y="9554"/>
                  <a:pt x="6742" y="9879"/>
                </a:cubicBezTo>
                <a:cubicBezTo>
                  <a:pt x="6742" y="10041"/>
                  <a:pt x="6745" y="10055"/>
                  <a:pt x="6766" y="9972"/>
                </a:cubicBezTo>
                <a:cubicBezTo>
                  <a:pt x="6830" y="9718"/>
                  <a:pt x="7005" y="10010"/>
                  <a:pt x="7005" y="10370"/>
                </a:cubicBezTo>
                <a:cubicBezTo>
                  <a:pt x="7005" y="10459"/>
                  <a:pt x="6967" y="10649"/>
                  <a:pt x="6900" y="10888"/>
                </a:cubicBezTo>
                <a:cubicBezTo>
                  <a:pt x="6811" y="11206"/>
                  <a:pt x="6782" y="11256"/>
                  <a:pt x="6712" y="11260"/>
                </a:cubicBezTo>
                <a:cubicBezTo>
                  <a:pt x="6590" y="11266"/>
                  <a:pt x="6581" y="11142"/>
                  <a:pt x="6548" y="8644"/>
                </a:cubicBezTo>
                <a:cubicBezTo>
                  <a:pt x="6537" y="7813"/>
                  <a:pt x="6527" y="7024"/>
                  <a:pt x="6524" y="6891"/>
                </a:cubicBezTo>
                <a:lnTo>
                  <a:pt x="6519" y="6652"/>
                </a:lnTo>
                <a:lnTo>
                  <a:pt x="6484" y="7011"/>
                </a:lnTo>
                <a:lnTo>
                  <a:pt x="6450" y="7369"/>
                </a:lnTo>
                <a:lnTo>
                  <a:pt x="6468" y="8392"/>
                </a:lnTo>
                <a:cubicBezTo>
                  <a:pt x="6477" y="8958"/>
                  <a:pt x="6485" y="9704"/>
                  <a:pt x="6485" y="10051"/>
                </a:cubicBezTo>
                <a:cubicBezTo>
                  <a:pt x="6486" y="10637"/>
                  <a:pt x="6484" y="10709"/>
                  <a:pt x="6456" y="10967"/>
                </a:cubicBezTo>
                <a:cubicBezTo>
                  <a:pt x="6399" y="11499"/>
                  <a:pt x="6271" y="11481"/>
                  <a:pt x="6227" y="10941"/>
                </a:cubicBezTo>
                <a:cubicBezTo>
                  <a:pt x="6213" y="10776"/>
                  <a:pt x="6200" y="10664"/>
                  <a:pt x="6197" y="10689"/>
                </a:cubicBezTo>
                <a:cubicBezTo>
                  <a:pt x="6188" y="10788"/>
                  <a:pt x="6162" y="12057"/>
                  <a:pt x="6167" y="12189"/>
                </a:cubicBezTo>
                <a:cubicBezTo>
                  <a:pt x="6173" y="12353"/>
                  <a:pt x="6243" y="12561"/>
                  <a:pt x="6293" y="12561"/>
                </a:cubicBezTo>
                <a:cubicBezTo>
                  <a:pt x="6369" y="12561"/>
                  <a:pt x="6416" y="12358"/>
                  <a:pt x="6469" y="11791"/>
                </a:cubicBezTo>
                <a:lnTo>
                  <a:pt x="6519" y="11246"/>
                </a:lnTo>
                <a:lnTo>
                  <a:pt x="6544" y="11804"/>
                </a:lnTo>
                <a:cubicBezTo>
                  <a:pt x="6564" y="12233"/>
                  <a:pt x="6577" y="12384"/>
                  <a:pt x="6605" y="12508"/>
                </a:cubicBezTo>
                <a:cubicBezTo>
                  <a:pt x="6630" y="12623"/>
                  <a:pt x="6660" y="12659"/>
                  <a:pt x="6711" y="12627"/>
                </a:cubicBezTo>
                <a:cubicBezTo>
                  <a:pt x="6774" y="12587"/>
                  <a:pt x="6794" y="12515"/>
                  <a:pt x="6908" y="11923"/>
                </a:cubicBezTo>
                <a:cubicBezTo>
                  <a:pt x="7026" y="11313"/>
                  <a:pt x="7175" y="10797"/>
                  <a:pt x="7195" y="10928"/>
                </a:cubicBezTo>
                <a:cubicBezTo>
                  <a:pt x="7200" y="10959"/>
                  <a:pt x="7198" y="11069"/>
                  <a:pt x="7192" y="11180"/>
                </a:cubicBezTo>
                <a:cubicBezTo>
                  <a:pt x="7187" y="11288"/>
                  <a:pt x="7184" y="11565"/>
                  <a:pt x="7186" y="11791"/>
                </a:cubicBezTo>
                <a:cubicBezTo>
                  <a:pt x="7188" y="12104"/>
                  <a:pt x="7195" y="12241"/>
                  <a:pt x="7215" y="12401"/>
                </a:cubicBezTo>
                <a:cubicBezTo>
                  <a:pt x="7239" y="12584"/>
                  <a:pt x="7258" y="12625"/>
                  <a:pt x="7369" y="12654"/>
                </a:cubicBezTo>
                <a:cubicBezTo>
                  <a:pt x="7513" y="12692"/>
                  <a:pt x="7552" y="12595"/>
                  <a:pt x="7592" y="12162"/>
                </a:cubicBezTo>
                <a:lnTo>
                  <a:pt x="7620" y="11870"/>
                </a:lnTo>
                <a:lnTo>
                  <a:pt x="7649" y="12202"/>
                </a:lnTo>
                <a:cubicBezTo>
                  <a:pt x="7687" y="12627"/>
                  <a:pt x="7733" y="12728"/>
                  <a:pt x="7823" y="12587"/>
                </a:cubicBezTo>
                <a:cubicBezTo>
                  <a:pt x="7923" y="12433"/>
                  <a:pt x="7941" y="12335"/>
                  <a:pt x="7966" y="11791"/>
                </a:cubicBezTo>
                <a:cubicBezTo>
                  <a:pt x="7995" y="11125"/>
                  <a:pt x="7994" y="9240"/>
                  <a:pt x="7964" y="7489"/>
                </a:cubicBezTo>
                <a:cubicBezTo>
                  <a:pt x="7943" y="6255"/>
                  <a:pt x="7943" y="6243"/>
                  <a:pt x="7962" y="5855"/>
                </a:cubicBezTo>
                <a:lnTo>
                  <a:pt x="7980" y="5470"/>
                </a:lnTo>
                <a:lnTo>
                  <a:pt x="7948" y="5032"/>
                </a:lnTo>
                <a:cubicBezTo>
                  <a:pt x="7930" y="4794"/>
                  <a:pt x="7915" y="4533"/>
                  <a:pt x="7912" y="4461"/>
                </a:cubicBezTo>
                <a:close/>
                <a:moveTo>
                  <a:pt x="4786" y="4514"/>
                </a:moveTo>
                <a:cubicBezTo>
                  <a:pt x="4785" y="4499"/>
                  <a:pt x="4723" y="4800"/>
                  <a:pt x="4648" y="5178"/>
                </a:cubicBezTo>
                <a:cubicBezTo>
                  <a:pt x="4528" y="5787"/>
                  <a:pt x="4512" y="5902"/>
                  <a:pt x="4502" y="6187"/>
                </a:cubicBezTo>
                <a:cubicBezTo>
                  <a:pt x="4496" y="6365"/>
                  <a:pt x="4491" y="6559"/>
                  <a:pt x="4491" y="6612"/>
                </a:cubicBezTo>
                <a:cubicBezTo>
                  <a:pt x="4491" y="6666"/>
                  <a:pt x="4498" y="6648"/>
                  <a:pt x="4506" y="6572"/>
                </a:cubicBezTo>
                <a:cubicBezTo>
                  <a:pt x="4514" y="6497"/>
                  <a:pt x="4573" y="6158"/>
                  <a:pt x="4638" y="5829"/>
                </a:cubicBezTo>
                <a:cubicBezTo>
                  <a:pt x="4736" y="5325"/>
                  <a:pt x="4758" y="5175"/>
                  <a:pt x="4772" y="4886"/>
                </a:cubicBezTo>
                <a:cubicBezTo>
                  <a:pt x="4781" y="4697"/>
                  <a:pt x="4788" y="4530"/>
                  <a:pt x="4786" y="4514"/>
                </a:cubicBezTo>
                <a:close/>
                <a:moveTo>
                  <a:pt x="219" y="4621"/>
                </a:moveTo>
                <a:cubicBezTo>
                  <a:pt x="188" y="4587"/>
                  <a:pt x="155" y="4594"/>
                  <a:pt x="132" y="4674"/>
                </a:cubicBezTo>
                <a:cubicBezTo>
                  <a:pt x="58" y="4927"/>
                  <a:pt x="1" y="5843"/>
                  <a:pt x="0" y="6758"/>
                </a:cubicBezTo>
                <a:cubicBezTo>
                  <a:pt x="0" y="7462"/>
                  <a:pt x="24" y="7911"/>
                  <a:pt x="112" y="8883"/>
                </a:cubicBezTo>
                <a:cubicBezTo>
                  <a:pt x="186" y="9708"/>
                  <a:pt x="198" y="9972"/>
                  <a:pt x="189" y="10476"/>
                </a:cubicBezTo>
                <a:cubicBezTo>
                  <a:pt x="184" y="10725"/>
                  <a:pt x="185" y="10782"/>
                  <a:pt x="199" y="10755"/>
                </a:cubicBezTo>
                <a:cubicBezTo>
                  <a:pt x="218" y="10716"/>
                  <a:pt x="228" y="10386"/>
                  <a:pt x="229" y="9719"/>
                </a:cubicBezTo>
                <a:cubicBezTo>
                  <a:pt x="230" y="9185"/>
                  <a:pt x="203" y="8471"/>
                  <a:pt x="145" y="7528"/>
                </a:cubicBezTo>
                <a:cubicBezTo>
                  <a:pt x="87" y="6582"/>
                  <a:pt x="84" y="5935"/>
                  <a:pt x="136" y="5324"/>
                </a:cubicBezTo>
                <a:cubicBezTo>
                  <a:pt x="187" y="4718"/>
                  <a:pt x="254" y="4790"/>
                  <a:pt x="311" y="5497"/>
                </a:cubicBezTo>
                <a:cubicBezTo>
                  <a:pt x="345" y="5917"/>
                  <a:pt x="342" y="6137"/>
                  <a:pt x="300" y="6094"/>
                </a:cubicBezTo>
                <a:cubicBezTo>
                  <a:pt x="254" y="6048"/>
                  <a:pt x="222" y="6314"/>
                  <a:pt x="222" y="6719"/>
                </a:cubicBezTo>
                <a:cubicBezTo>
                  <a:pt x="222" y="7142"/>
                  <a:pt x="235" y="7276"/>
                  <a:pt x="279" y="7276"/>
                </a:cubicBezTo>
                <a:cubicBezTo>
                  <a:pt x="307" y="7276"/>
                  <a:pt x="321" y="7212"/>
                  <a:pt x="341" y="6971"/>
                </a:cubicBezTo>
                <a:cubicBezTo>
                  <a:pt x="389" y="6379"/>
                  <a:pt x="368" y="5413"/>
                  <a:pt x="296" y="4860"/>
                </a:cubicBezTo>
                <a:cubicBezTo>
                  <a:pt x="280" y="4738"/>
                  <a:pt x="250" y="4654"/>
                  <a:pt x="219" y="4621"/>
                </a:cubicBezTo>
                <a:close/>
                <a:moveTo>
                  <a:pt x="14574" y="4674"/>
                </a:moveTo>
                <a:lnTo>
                  <a:pt x="14538" y="5125"/>
                </a:lnTo>
                <a:lnTo>
                  <a:pt x="14502" y="5577"/>
                </a:lnTo>
                <a:lnTo>
                  <a:pt x="14511" y="7794"/>
                </a:lnTo>
                <a:cubicBezTo>
                  <a:pt x="14516" y="9017"/>
                  <a:pt x="14525" y="10715"/>
                  <a:pt x="14530" y="11565"/>
                </a:cubicBezTo>
                <a:cubicBezTo>
                  <a:pt x="14546" y="14197"/>
                  <a:pt x="14545" y="14322"/>
                  <a:pt x="14508" y="14698"/>
                </a:cubicBezTo>
                <a:cubicBezTo>
                  <a:pt x="14464" y="15157"/>
                  <a:pt x="14378" y="15474"/>
                  <a:pt x="14293" y="15482"/>
                </a:cubicBezTo>
                <a:cubicBezTo>
                  <a:pt x="14235" y="15487"/>
                  <a:pt x="14218" y="15443"/>
                  <a:pt x="14181" y="15216"/>
                </a:cubicBezTo>
                <a:cubicBezTo>
                  <a:pt x="14128" y="14898"/>
                  <a:pt x="14103" y="14467"/>
                  <a:pt x="14111" y="14021"/>
                </a:cubicBezTo>
                <a:cubicBezTo>
                  <a:pt x="14115" y="13850"/>
                  <a:pt x="14130" y="13429"/>
                  <a:pt x="14146" y="13079"/>
                </a:cubicBezTo>
                <a:cubicBezTo>
                  <a:pt x="14162" y="12728"/>
                  <a:pt x="14172" y="12408"/>
                  <a:pt x="14169" y="12375"/>
                </a:cubicBezTo>
                <a:cubicBezTo>
                  <a:pt x="14151" y="12186"/>
                  <a:pt x="14070" y="13954"/>
                  <a:pt x="14063" y="14698"/>
                </a:cubicBezTo>
                <a:cubicBezTo>
                  <a:pt x="14053" y="15680"/>
                  <a:pt x="14101" y="16503"/>
                  <a:pt x="14182" y="16757"/>
                </a:cubicBezTo>
                <a:cubicBezTo>
                  <a:pt x="14225" y="16891"/>
                  <a:pt x="14339" y="16856"/>
                  <a:pt x="14388" y="16703"/>
                </a:cubicBezTo>
                <a:cubicBezTo>
                  <a:pt x="14533" y="16248"/>
                  <a:pt x="14579" y="15410"/>
                  <a:pt x="14579" y="13211"/>
                </a:cubicBezTo>
                <a:cubicBezTo>
                  <a:pt x="14579" y="12545"/>
                  <a:pt x="14582" y="11973"/>
                  <a:pt x="14585" y="11937"/>
                </a:cubicBezTo>
                <a:cubicBezTo>
                  <a:pt x="14589" y="11901"/>
                  <a:pt x="14605" y="12031"/>
                  <a:pt x="14621" y="12229"/>
                </a:cubicBezTo>
                <a:cubicBezTo>
                  <a:pt x="14646" y="12533"/>
                  <a:pt x="14659" y="12600"/>
                  <a:pt x="14700" y="12640"/>
                </a:cubicBezTo>
                <a:cubicBezTo>
                  <a:pt x="14756" y="12696"/>
                  <a:pt x="14789" y="12546"/>
                  <a:pt x="14832" y="12069"/>
                </a:cubicBezTo>
                <a:cubicBezTo>
                  <a:pt x="14848" y="11900"/>
                  <a:pt x="14866" y="11764"/>
                  <a:pt x="14872" y="11764"/>
                </a:cubicBezTo>
                <a:cubicBezTo>
                  <a:pt x="14878" y="11764"/>
                  <a:pt x="14911" y="11978"/>
                  <a:pt x="14945" y="12229"/>
                </a:cubicBezTo>
                <a:cubicBezTo>
                  <a:pt x="14979" y="12480"/>
                  <a:pt x="15024" y="12767"/>
                  <a:pt x="15045" y="12879"/>
                </a:cubicBezTo>
                <a:lnTo>
                  <a:pt x="15082" y="13092"/>
                </a:lnTo>
                <a:lnTo>
                  <a:pt x="15100" y="12866"/>
                </a:lnTo>
                <a:cubicBezTo>
                  <a:pt x="15110" y="12744"/>
                  <a:pt x="15117" y="12560"/>
                  <a:pt x="15117" y="12455"/>
                </a:cubicBezTo>
                <a:cubicBezTo>
                  <a:pt x="15117" y="12160"/>
                  <a:pt x="15143" y="12118"/>
                  <a:pt x="15181" y="12362"/>
                </a:cubicBezTo>
                <a:cubicBezTo>
                  <a:pt x="15203" y="12504"/>
                  <a:pt x="15236" y="12608"/>
                  <a:pt x="15275" y="12640"/>
                </a:cubicBezTo>
                <a:cubicBezTo>
                  <a:pt x="15327" y="12683"/>
                  <a:pt x="15344" y="12643"/>
                  <a:pt x="15389" y="12428"/>
                </a:cubicBezTo>
                <a:cubicBezTo>
                  <a:pt x="15419" y="12288"/>
                  <a:pt x="15463" y="12039"/>
                  <a:pt x="15487" y="11870"/>
                </a:cubicBezTo>
                <a:cubicBezTo>
                  <a:pt x="15510" y="11702"/>
                  <a:pt x="15538" y="11565"/>
                  <a:pt x="15548" y="11565"/>
                </a:cubicBezTo>
                <a:cubicBezTo>
                  <a:pt x="15558" y="11565"/>
                  <a:pt x="15588" y="11743"/>
                  <a:pt x="15615" y="11963"/>
                </a:cubicBezTo>
                <a:cubicBezTo>
                  <a:pt x="15678" y="12488"/>
                  <a:pt x="15721" y="12667"/>
                  <a:pt x="15785" y="12667"/>
                </a:cubicBezTo>
                <a:cubicBezTo>
                  <a:pt x="15851" y="12667"/>
                  <a:pt x="15877" y="12563"/>
                  <a:pt x="15914" y="12149"/>
                </a:cubicBezTo>
                <a:lnTo>
                  <a:pt x="15945" y="11817"/>
                </a:lnTo>
                <a:lnTo>
                  <a:pt x="15976" y="12189"/>
                </a:lnTo>
                <a:cubicBezTo>
                  <a:pt x="16028" y="12818"/>
                  <a:pt x="16118" y="12835"/>
                  <a:pt x="16184" y="12216"/>
                </a:cubicBezTo>
                <a:cubicBezTo>
                  <a:pt x="16205" y="12027"/>
                  <a:pt x="16224" y="11870"/>
                  <a:pt x="16229" y="11870"/>
                </a:cubicBezTo>
                <a:cubicBezTo>
                  <a:pt x="16234" y="11870"/>
                  <a:pt x="16252" y="12026"/>
                  <a:pt x="16269" y="12216"/>
                </a:cubicBezTo>
                <a:cubicBezTo>
                  <a:pt x="16302" y="12580"/>
                  <a:pt x="16349" y="12735"/>
                  <a:pt x="16388" y="12614"/>
                </a:cubicBezTo>
                <a:cubicBezTo>
                  <a:pt x="16400" y="12575"/>
                  <a:pt x="16427" y="12375"/>
                  <a:pt x="16447" y="12176"/>
                </a:cubicBezTo>
                <a:lnTo>
                  <a:pt x="16484" y="11817"/>
                </a:lnTo>
                <a:lnTo>
                  <a:pt x="16517" y="12242"/>
                </a:lnTo>
                <a:cubicBezTo>
                  <a:pt x="16560" y="12773"/>
                  <a:pt x="16585" y="12788"/>
                  <a:pt x="16636" y="12308"/>
                </a:cubicBezTo>
                <a:lnTo>
                  <a:pt x="16675" y="11950"/>
                </a:lnTo>
                <a:lnTo>
                  <a:pt x="16708" y="12322"/>
                </a:lnTo>
                <a:lnTo>
                  <a:pt x="16743" y="12694"/>
                </a:lnTo>
                <a:lnTo>
                  <a:pt x="16830" y="12640"/>
                </a:lnTo>
                <a:cubicBezTo>
                  <a:pt x="16932" y="12572"/>
                  <a:pt x="16954" y="12457"/>
                  <a:pt x="16983" y="11817"/>
                </a:cubicBezTo>
                <a:cubicBezTo>
                  <a:pt x="17012" y="11209"/>
                  <a:pt x="17007" y="10250"/>
                  <a:pt x="16972" y="9533"/>
                </a:cubicBezTo>
                <a:lnTo>
                  <a:pt x="16948" y="9042"/>
                </a:lnTo>
                <a:lnTo>
                  <a:pt x="16916" y="9613"/>
                </a:lnTo>
                <a:lnTo>
                  <a:pt x="16885" y="10171"/>
                </a:lnTo>
                <a:lnTo>
                  <a:pt x="16914" y="10529"/>
                </a:lnTo>
                <a:cubicBezTo>
                  <a:pt x="16966" y="11135"/>
                  <a:pt x="16951" y="11273"/>
                  <a:pt x="16834" y="11273"/>
                </a:cubicBezTo>
                <a:cubicBezTo>
                  <a:pt x="16740" y="11273"/>
                  <a:pt x="16703" y="11113"/>
                  <a:pt x="16689" y="10662"/>
                </a:cubicBezTo>
                <a:cubicBezTo>
                  <a:pt x="16681" y="10394"/>
                  <a:pt x="16666" y="10419"/>
                  <a:pt x="16656" y="10715"/>
                </a:cubicBezTo>
                <a:cubicBezTo>
                  <a:pt x="16642" y="11078"/>
                  <a:pt x="16610" y="11366"/>
                  <a:pt x="16584" y="11366"/>
                </a:cubicBezTo>
                <a:cubicBezTo>
                  <a:pt x="16558" y="11366"/>
                  <a:pt x="16521" y="10956"/>
                  <a:pt x="16521" y="10662"/>
                </a:cubicBezTo>
                <a:cubicBezTo>
                  <a:pt x="16521" y="10399"/>
                  <a:pt x="16496" y="10430"/>
                  <a:pt x="16478" y="10715"/>
                </a:cubicBezTo>
                <a:cubicBezTo>
                  <a:pt x="16457" y="11038"/>
                  <a:pt x="16407" y="11273"/>
                  <a:pt x="16359" y="11273"/>
                </a:cubicBezTo>
                <a:cubicBezTo>
                  <a:pt x="16307" y="11273"/>
                  <a:pt x="16287" y="11146"/>
                  <a:pt x="16272" y="10768"/>
                </a:cubicBezTo>
                <a:cubicBezTo>
                  <a:pt x="16257" y="10399"/>
                  <a:pt x="16252" y="10396"/>
                  <a:pt x="16223" y="10728"/>
                </a:cubicBezTo>
                <a:cubicBezTo>
                  <a:pt x="16189" y="11104"/>
                  <a:pt x="16145" y="11273"/>
                  <a:pt x="16077" y="11273"/>
                </a:cubicBezTo>
                <a:cubicBezTo>
                  <a:pt x="16013" y="11273"/>
                  <a:pt x="15982" y="11095"/>
                  <a:pt x="15982" y="10755"/>
                </a:cubicBezTo>
                <a:cubicBezTo>
                  <a:pt x="15982" y="10472"/>
                  <a:pt x="15962" y="10425"/>
                  <a:pt x="15945" y="10662"/>
                </a:cubicBezTo>
                <a:cubicBezTo>
                  <a:pt x="15910" y="11143"/>
                  <a:pt x="15877" y="11272"/>
                  <a:pt x="15788" y="11273"/>
                </a:cubicBezTo>
                <a:cubicBezTo>
                  <a:pt x="15656" y="11274"/>
                  <a:pt x="15600" y="10946"/>
                  <a:pt x="15654" y="10503"/>
                </a:cubicBezTo>
                <a:cubicBezTo>
                  <a:pt x="15677" y="10319"/>
                  <a:pt x="15684" y="10183"/>
                  <a:pt x="15684" y="9945"/>
                </a:cubicBezTo>
                <a:cubicBezTo>
                  <a:pt x="15684" y="9544"/>
                  <a:pt x="15677" y="9446"/>
                  <a:pt x="15636" y="9228"/>
                </a:cubicBezTo>
                <a:cubicBezTo>
                  <a:pt x="15592" y="8993"/>
                  <a:pt x="15511" y="8995"/>
                  <a:pt x="15470" y="9241"/>
                </a:cubicBezTo>
                <a:cubicBezTo>
                  <a:pt x="15435" y="9453"/>
                  <a:pt x="15396" y="10014"/>
                  <a:pt x="15396" y="10290"/>
                </a:cubicBezTo>
                <a:cubicBezTo>
                  <a:pt x="15396" y="10406"/>
                  <a:pt x="15409" y="10517"/>
                  <a:pt x="15430" y="10609"/>
                </a:cubicBezTo>
                <a:cubicBezTo>
                  <a:pt x="15449" y="10689"/>
                  <a:pt x="15464" y="10797"/>
                  <a:pt x="15464" y="10848"/>
                </a:cubicBezTo>
                <a:cubicBezTo>
                  <a:pt x="15464" y="11107"/>
                  <a:pt x="15428" y="11211"/>
                  <a:pt x="15329" y="11246"/>
                </a:cubicBezTo>
                <a:cubicBezTo>
                  <a:pt x="15204" y="11291"/>
                  <a:pt x="15192" y="11248"/>
                  <a:pt x="15087" y="10211"/>
                </a:cubicBezTo>
                <a:cubicBezTo>
                  <a:pt x="15046" y="9806"/>
                  <a:pt x="15005" y="9467"/>
                  <a:pt x="14995" y="9467"/>
                </a:cubicBezTo>
                <a:cubicBezTo>
                  <a:pt x="14972" y="9467"/>
                  <a:pt x="14948" y="9696"/>
                  <a:pt x="14893" y="10450"/>
                </a:cubicBezTo>
                <a:cubicBezTo>
                  <a:pt x="14865" y="10817"/>
                  <a:pt x="14837" y="11085"/>
                  <a:pt x="14818" y="11153"/>
                </a:cubicBezTo>
                <a:cubicBezTo>
                  <a:pt x="14780" y="11292"/>
                  <a:pt x="14689" y="11302"/>
                  <a:pt x="14665" y="11167"/>
                </a:cubicBezTo>
                <a:cubicBezTo>
                  <a:pt x="14615" y="10889"/>
                  <a:pt x="14588" y="9471"/>
                  <a:pt x="14580" y="6705"/>
                </a:cubicBezTo>
                <a:lnTo>
                  <a:pt x="14574" y="4674"/>
                </a:lnTo>
                <a:close/>
                <a:moveTo>
                  <a:pt x="12912" y="4820"/>
                </a:moveTo>
                <a:cubicBezTo>
                  <a:pt x="12910" y="4797"/>
                  <a:pt x="12891" y="4990"/>
                  <a:pt x="12871" y="5245"/>
                </a:cubicBezTo>
                <a:lnTo>
                  <a:pt x="12835" y="5709"/>
                </a:lnTo>
                <a:lnTo>
                  <a:pt x="12846" y="6719"/>
                </a:lnTo>
                <a:cubicBezTo>
                  <a:pt x="12853" y="7274"/>
                  <a:pt x="12867" y="8618"/>
                  <a:pt x="12877" y="9706"/>
                </a:cubicBezTo>
                <a:cubicBezTo>
                  <a:pt x="12900" y="12114"/>
                  <a:pt x="12907" y="12290"/>
                  <a:pt x="12991" y="12574"/>
                </a:cubicBezTo>
                <a:cubicBezTo>
                  <a:pt x="13005" y="12620"/>
                  <a:pt x="13049" y="12644"/>
                  <a:pt x="13090" y="12627"/>
                </a:cubicBezTo>
                <a:cubicBezTo>
                  <a:pt x="13157" y="12600"/>
                  <a:pt x="13173" y="12554"/>
                  <a:pt x="13287" y="11990"/>
                </a:cubicBezTo>
                <a:cubicBezTo>
                  <a:pt x="13427" y="11294"/>
                  <a:pt x="13541" y="10971"/>
                  <a:pt x="13656" y="10967"/>
                </a:cubicBezTo>
                <a:lnTo>
                  <a:pt x="13729" y="10967"/>
                </a:lnTo>
                <a:lnTo>
                  <a:pt x="13747" y="10463"/>
                </a:lnTo>
                <a:cubicBezTo>
                  <a:pt x="13768" y="9833"/>
                  <a:pt x="13762" y="9775"/>
                  <a:pt x="13674" y="9772"/>
                </a:cubicBezTo>
                <a:cubicBezTo>
                  <a:pt x="13598" y="9771"/>
                  <a:pt x="13507" y="9533"/>
                  <a:pt x="13391" y="9029"/>
                </a:cubicBezTo>
                <a:cubicBezTo>
                  <a:pt x="13296" y="8620"/>
                  <a:pt x="13262" y="8564"/>
                  <a:pt x="13215" y="8763"/>
                </a:cubicBezTo>
                <a:cubicBezTo>
                  <a:pt x="13167" y="8972"/>
                  <a:pt x="13102" y="10128"/>
                  <a:pt x="13147" y="9985"/>
                </a:cubicBezTo>
                <a:cubicBezTo>
                  <a:pt x="13155" y="9962"/>
                  <a:pt x="13192" y="9915"/>
                  <a:pt x="13232" y="9892"/>
                </a:cubicBezTo>
                <a:cubicBezTo>
                  <a:pt x="13310" y="9847"/>
                  <a:pt x="13401" y="10106"/>
                  <a:pt x="13401" y="10370"/>
                </a:cubicBezTo>
                <a:cubicBezTo>
                  <a:pt x="13401" y="10457"/>
                  <a:pt x="13360" y="10646"/>
                  <a:pt x="13291" y="10888"/>
                </a:cubicBezTo>
                <a:cubicBezTo>
                  <a:pt x="13199" y="11208"/>
                  <a:pt x="13167" y="11273"/>
                  <a:pt x="13101" y="11273"/>
                </a:cubicBezTo>
                <a:cubicBezTo>
                  <a:pt x="13031" y="11273"/>
                  <a:pt x="13019" y="11236"/>
                  <a:pt x="12992" y="11007"/>
                </a:cubicBezTo>
                <a:cubicBezTo>
                  <a:pt x="12956" y="10693"/>
                  <a:pt x="12958" y="10730"/>
                  <a:pt x="12935" y="7489"/>
                </a:cubicBezTo>
                <a:cubicBezTo>
                  <a:pt x="12925" y="6043"/>
                  <a:pt x="12914" y="4843"/>
                  <a:pt x="12912" y="4820"/>
                </a:cubicBezTo>
                <a:close/>
                <a:moveTo>
                  <a:pt x="5479" y="4833"/>
                </a:moveTo>
                <a:lnTo>
                  <a:pt x="5442" y="5271"/>
                </a:lnTo>
                <a:cubicBezTo>
                  <a:pt x="5420" y="5524"/>
                  <a:pt x="5406" y="5777"/>
                  <a:pt x="5409" y="5869"/>
                </a:cubicBezTo>
                <a:cubicBezTo>
                  <a:pt x="5415" y="6103"/>
                  <a:pt x="5440" y="8427"/>
                  <a:pt x="5452" y="9865"/>
                </a:cubicBezTo>
                <a:cubicBezTo>
                  <a:pt x="5469" y="11945"/>
                  <a:pt x="5486" y="12377"/>
                  <a:pt x="5560" y="12574"/>
                </a:cubicBezTo>
                <a:cubicBezTo>
                  <a:pt x="5603" y="12690"/>
                  <a:pt x="5772" y="12614"/>
                  <a:pt x="5798" y="12468"/>
                </a:cubicBezTo>
                <a:cubicBezTo>
                  <a:pt x="5810" y="12403"/>
                  <a:pt x="5831" y="12094"/>
                  <a:pt x="5844" y="11791"/>
                </a:cubicBezTo>
                <a:cubicBezTo>
                  <a:pt x="5864" y="11335"/>
                  <a:pt x="5867" y="11148"/>
                  <a:pt x="5863" y="10675"/>
                </a:cubicBezTo>
                <a:cubicBezTo>
                  <a:pt x="5858" y="10035"/>
                  <a:pt x="5823" y="9119"/>
                  <a:pt x="5808" y="9215"/>
                </a:cubicBezTo>
                <a:cubicBezTo>
                  <a:pt x="5803" y="9249"/>
                  <a:pt x="5787" y="9489"/>
                  <a:pt x="5774" y="9733"/>
                </a:cubicBezTo>
                <a:lnTo>
                  <a:pt x="5749" y="10171"/>
                </a:lnTo>
                <a:lnTo>
                  <a:pt x="5784" y="10596"/>
                </a:lnTo>
                <a:cubicBezTo>
                  <a:pt x="5816" y="10985"/>
                  <a:pt x="5817" y="11024"/>
                  <a:pt x="5802" y="11140"/>
                </a:cubicBezTo>
                <a:cubicBezTo>
                  <a:pt x="5791" y="11223"/>
                  <a:pt x="5752" y="11273"/>
                  <a:pt x="5688" y="11273"/>
                </a:cubicBezTo>
                <a:cubicBezTo>
                  <a:pt x="5577" y="11273"/>
                  <a:pt x="5548" y="11136"/>
                  <a:pt x="5530" y="10543"/>
                </a:cubicBezTo>
                <a:cubicBezTo>
                  <a:pt x="5525" y="10365"/>
                  <a:pt x="5514" y="9163"/>
                  <a:pt x="5506" y="7874"/>
                </a:cubicBezTo>
                <a:cubicBezTo>
                  <a:pt x="5498" y="6585"/>
                  <a:pt x="5487" y="5370"/>
                  <a:pt x="5484" y="5178"/>
                </a:cubicBezTo>
                <a:lnTo>
                  <a:pt x="5479" y="4833"/>
                </a:lnTo>
                <a:close/>
                <a:moveTo>
                  <a:pt x="19161" y="4886"/>
                </a:moveTo>
                <a:cubicBezTo>
                  <a:pt x="19149" y="4886"/>
                  <a:pt x="18980" y="5540"/>
                  <a:pt x="18922" y="5816"/>
                </a:cubicBezTo>
                <a:cubicBezTo>
                  <a:pt x="18833" y="6238"/>
                  <a:pt x="18729" y="6925"/>
                  <a:pt x="18704" y="7250"/>
                </a:cubicBezTo>
                <a:cubicBezTo>
                  <a:pt x="18684" y="7523"/>
                  <a:pt x="18679" y="8100"/>
                  <a:pt x="18694" y="8511"/>
                </a:cubicBezTo>
                <a:cubicBezTo>
                  <a:pt x="18700" y="8667"/>
                  <a:pt x="18728" y="8897"/>
                  <a:pt x="18775" y="9162"/>
                </a:cubicBezTo>
                <a:cubicBezTo>
                  <a:pt x="18815" y="9388"/>
                  <a:pt x="18872" y="9820"/>
                  <a:pt x="18903" y="10118"/>
                </a:cubicBezTo>
                <a:cubicBezTo>
                  <a:pt x="18950" y="10578"/>
                  <a:pt x="18958" y="10680"/>
                  <a:pt x="18949" y="10835"/>
                </a:cubicBezTo>
                <a:cubicBezTo>
                  <a:pt x="18927" y="11205"/>
                  <a:pt x="18897" y="11271"/>
                  <a:pt x="18727" y="11273"/>
                </a:cubicBezTo>
                <a:cubicBezTo>
                  <a:pt x="18551" y="11274"/>
                  <a:pt x="18548" y="11259"/>
                  <a:pt x="18535" y="10742"/>
                </a:cubicBezTo>
                <a:cubicBezTo>
                  <a:pt x="18527" y="10402"/>
                  <a:pt x="18515" y="10391"/>
                  <a:pt x="18490" y="10715"/>
                </a:cubicBezTo>
                <a:cubicBezTo>
                  <a:pt x="18458" y="11141"/>
                  <a:pt x="18424" y="11273"/>
                  <a:pt x="18334" y="11273"/>
                </a:cubicBezTo>
                <a:cubicBezTo>
                  <a:pt x="18277" y="11273"/>
                  <a:pt x="18250" y="11226"/>
                  <a:pt x="18247" y="11140"/>
                </a:cubicBezTo>
                <a:cubicBezTo>
                  <a:pt x="18245" y="11071"/>
                  <a:pt x="18253" y="10799"/>
                  <a:pt x="18266" y="10529"/>
                </a:cubicBezTo>
                <a:cubicBezTo>
                  <a:pt x="18307" y="9694"/>
                  <a:pt x="18290" y="8358"/>
                  <a:pt x="18237" y="8219"/>
                </a:cubicBezTo>
                <a:cubicBezTo>
                  <a:pt x="18161" y="8020"/>
                  <a:pt x="18004" y="10029"/>
                  <a:pt x="18026" y="10928"/>
                </a:cubicBezTo>
                <a:cubicBezTo>
                  <a:pt x="18030" y="11112"/>
                  <a:pt x="18025" y="11198"/>
                  <a:pt x="18004" y="11313"/>
                </a:cubicBezTo>
                <a:cubicBezTo>
                  <a:pt x="17903" y="11856"/>
                  <a:pt x="17562" y="11795"/>
                  <a:pt x="17455" y="11220"/>
                </a:cubicBezTo>
                <a:cubicBezTo>
                  <a:pt x="17414" y="11001"/>
                  <a:pt x="17376" y="10496"/>
                  <a:pt x="17376" y="10157"/>
                </a:cubicBezTo>
                <a:cubicBezTo>
                  <a:pt x="17376" y="9995"/>
                  <a:pt x="17384" y="9701"/>
                  <a:pt x="17392" y="9507"/>
                </a:cubicBezTo>
                <a:cubicBezTo>
                  <a:pt x="17413" y="8972"/>
                  <a:pt x="17388" y="9136"/>
                  <a:pt x="17356" y="9733"/>
                </a:cubicBezTo>
                <a:cubicBezTo>
                  <a:pt x="17266" y="11429"/>
                  <a:pt x="17354" y="12673"/>
                  <a:pt x="17584" y="12972"/>
                </a:cubicBezTo>
                <a:cubicBezTo>
                  <a:pt x="17671" y="13086"/>
                  <a:pt x="17860" y="12971"/>
                  <a:pt x="17940" y="12760"/>
                </a:cubicBezTo>
                <a:cubicBezTo>
                  <a:pt x="17979" y="12657"/>
                  <a:pt x="18033" y="12453"/>
                  <a:pt x="18060" y="12308"/>
                </a:cubicBezTo>
                <a:lnTo>
                  <a:pt x="18110" y="12056"/>
                </a:lnTo>
                <a:lnTo>
                  <a:pt x="18169" y="12322"/>
                </a:lnTo>
                <a:cubicBezTo>
                  <a:pt x="18232" y="12609"/>
                  <a:pt x="18331" y="12746"/>
                  <a:pt x="18392" y="12627"/>
                </a:cubicBezTo>
                <a:cubicBezTo>
                  <a:pt x="18411" y="12589"/>
                  <a:pt x="18443" y="12396"/>
                  <a:pt x="18464" y="12202"/>
                </a:cubicBezTo>
                <a:lnTo>
                  <a:pt x="18501" y="11857"/>
                </a:lnTo>
                <a:lnTo>
                  <a:pt x="18521" y="12149"/>
                </a:lnTo>
                <a:cubicBezTo>
                  <a:pt x="18552" y="12593"/>
                  <a:pt x="18592" y="12698"/>
                  <a:pt x="18736" y="12654"/>
                </a:cubicBezTo>
                <a:cubicBezTo>
                  <a:pt x="18920" y="12597"/>
                  <a:pt x="18972" y="12297"/>
                  <a:pt x="18992" y="11180"/>
                </a:cubicBezTo>
                <a:cubicBezTo>
                  <a:pt x="19012" y="10085"/>
                  <a:pt x="18963" y="9153"/>
                  <a:pt x="18841" y="8312"/>
                </a:cubicBezTo>
                <a:cubicBezTo>
                  <a:pt x="18797" y="8008"/>
                  <a:pt x="18764" y="7712"/>
                  <a:pt x="18767" y="7661"/>
                </a:cubicBezTo>
                <a:cubicBezTo>
                  <a:pt x="18776" y="7504"/>
                  <a:pt x="18867" y="7070"/>
                  <a:pt x="18992" y="6572"/>
                </a:cubicBezTo>
                <a:lnTo>
                  <a:pt x="19113" y="6094"/>
                </a:lnTo>
                <a:lnTo>
                  <a:pt x="19138" y="5497"/>
                </a:lnTo>
                <a:cubicBezTo>
                  <a:pt x="19153" y="5163"/>
                  <a:pt x="19163" y="4886"/>
                  <a:pt x="19161" y="4886"/>
                </a:cubicBezTo>
                <a:close/>
                <a:moveTo>
                  <a:pt x="10876" y="4939"/>
                </a:moveTo>
                <a:lnTo>
                  <a:pt x="10827" y="5484"/>
                </a:lnTo>
                <a:cubicBezTo>
                  <a:pt x="10780" y="6027"/>
                  <a:pt x="10780" y="6042"/>
                  <a:pt x="10785" y="6586"/>
                </a:cubicBezTo>
                <a:cubicBezTo>
                  <a:pt x="10788" y="6887"/>
                  <a:pt x="10799" y="8076"/>
                  <a:pt x="10809" y="9228"/>
                </a:cubicBezTo>
                <a:cubicBezTo>
                  <a:pt x="10820" y="10380"/>
                  <a:pt x="10829" y="11607"/>
                  <a:pt x="10829" y="11963"/>
                </a:cubicBezTo>
                <a:cubicBezTo>
                  <a:pt x="10828" y="12320"/>
                  <a:pt x="10827" y="12665"/>
                  <a:pt x="10827" y="12720"/>
                </a:cubicBezTo>
                <a:cubicBezTo>
                  <a:pt x="10830" y="12948"/>
                  <a:pt x="10868" y="12304"/>
                  <a:pt x="10882" y="11791"/>
                </a:cubicBezTo>
                <a:cubicBezTo>
                  <a:pt x="10900" y="11156"/>
                  <a:pt x="10901" y="9928"/>
                  <a:pt x="10886" y="8179"/>
                </a:cubicBezTo>
                <a:cubicBezTo>
                  <a:pt x="10881" y="7548"/>
                  <a:pt x="10876" y="6564"/>
                  <a:pt x="10876" y="5988"/>
                </a:cubicBezTo>
                <a:lnTo>
                  <a:pt x="10876" y="4939"/>
                </a:lnTo>
                <a:close/>
                <a:moveTo>
                  <a:pt x="11441" y="5059"/>
                </a:moveTo>
                <a:lnTo>
                  <a:pt x="11416" y="5364"/>
                </a:lnTo>
                <a:cubicBezTo>
                  <a:pt x="11386" y="5748"/>
                  <a:pt x="11380" y="5757"/>
                  <a:pt x="11346" y="5417"/>
                </a:cubicBezTo>
                <a:cubicBezTo>
                  <a:pt x="11331" y="5271"/>
                  <a:pt x="11318" y="5168"/>
                  <a:pt x="11316" y="5192"/>
                </a:cubicBezTo>
                <a:cubicBezTo>
                  <a:pt x="11315" y="5215"/>
                  <a:pt x="11298" y="5455"/>
                  <a:pt x="11281" y="5723"/>
                </a:cubicBezTo>
                <a:cubicBezTo>
                  <a:pt x="11255" y="6111"/>
                  <a:pt x="11251" y="6229"/>
                  <a:pt x="11261" y="6294"/>
                </a:cubicBezTo>
                <a:cubicBezTo>
                  <a:pt x="11269" y="6338"/>
                  <a:pt x="11290" y="6485"/>
                  <a:pt x="11309" y="6626"/>
                </a:cubicBezTo>
                <a:cubicBezTo>
                  <a:pt x="11327" y="6766"/>
                  <a:pt x="11343" y="6878"/>
                  <a:pt x="11346" y="6878"/>
                </a:cubicBezTo>
                <a:cubicBezTo>
                  <a:pt x="11348" y="6878"/>
                  <a:pt x="11363" y="6734"/>
                  <a:pt x="11377" y="6559"/>
                </a:cubicBezTo>
                <a:lnTo>
                  <a:pt x="11402" y="6241"/>
                </a:lnTo>
                <a:lnTo>
                  <a:pt x="11438" y="6533"/>
                </a:lnTo>
                <a:cubicBezTo>
                  <a:pt x="11458" y="6687"/>
                  <a:pt x="11475" y="6793"/>
                  <a:pt x="11476" y="6772"/>
                </a:cubicBezTo>
                <a:cubicBezTo>
                  <a:pt x="11499" y="6468"/>
                  <a:pt x="11530" y="5750"/>
                  <a:pt x="11524" y="5696"/>
                </a:cubicBezTo>
                <a:cubicBezTo>
                  <a:pt x="11519" y="5657"/>
                  <a:pt x="11498" y="5494"/>
                  <a:pt x="11478" y="5338"/>
                </a:cubicBezTo>
                <a:lnTo>
                  <a:pt x="11441" y="5059"/>
                </a:lnTo>
                <a:close/>
                <a:moveTo>
                  <a:pt x="733" y="5138"/>
                </a:moveTo>
                <a:lnTo>
                  <a:pt x="712" y="5630"/>
                </a:lnTo>
                <a:cubicBezTo>
                  <a:pt x="673" y="6570"/>
                  <a:pt x="673" y="6758"/>
                  <a:pt x="713" y="7475"/>
                </a:cubicBezTo>
                <a:cubicBezTo>
                  <a:pt x="776" y="8589"/>
                  <a:pt x="827" y="10258"/>
                  <a:pt x="845" y="11751"/>
                </a:cubicBezTo>
                <a:cubicBezTo>
                  <a:pt x="851" y="12207"/>
                  <a:pt x="858" y="12616"/>
                  <a:pt x="861" y="12667"/>
                </a:cubicBezTo>
                <a:cubicBezTo>
                  <a:pt x="869" y="12805"/>
                  <a:pt x="880" y="12787"/>
                  <a:pt x="895" y="12601"/>
                </a:cubicBezTo>
                <a:cubicBezTo>
                  <a:pt x="918" y="12319"/>
                  <a:pt x="912" y="9827"/>
                  <a:pt x="886" y="8723"/>
                </a:cubicBezTo>
                <a:cubicBezTo>
                  <a:pt x="854" y="7335"/>
                  <a:pt x="799" y="5980"/>
                  <a:pt x="752" y="5377"/>
                </a:cubicBezTo>
                <a:lnTo>
                  <a:pt x="733" y="5138"/>
                </a:lnTo>
                <a:close/>
                <a:moveTo>
                  <a:pt x="3073" y="5152"/>
                </a:moveTo>
                <a:lnTo>
                  <a:pt x="3051" y="5643"/>
                </a:lnTo>
                <a:cubicBezTo>
                  <a:pt x="3011" y="6549"/>
                  <a:pt x="3011" y="6654"/>
                  <a:pt x="3071" y="7900"/>
                </a:cubicBezTo>
                <a:cubicBezTo>
                  <a:pt x="3131" y="9178"/>
                  <a:pt x="3167" y="10368"/>
                  <a:pt x="3183" y="11645"/>
                </a:cubicBezTo>
                <a:cubicBezTo>
                  <a:pt x="3189" y="12126"/>
                  <a:pt x="3197" y="12572"/>
                  <a:pt x="3199" y="12640"/>
                </a:cubicBezTo>
                <a:cubicBezTo>
                  <a:pt x="3204" y="12812"/>
                  <a:pt x="3216" y="12797"/>
                  <a:pt x="3232" y="12601"/>
                </a:cubicBezTo>
                <a:cubicBezTo>
                  <a:pt x="3249" y="12385"/>
                  <a:pt x="3249" y="9970"/>
                  <a:pt x="3232" y="9122"/>
                </a:cubicBezTo>
                <a:cubicBezTo>
                  <a:pt x="3202" y="7637"/>
                  <a:pt x="3150" y="6268"/>
                  <a:pt x="3094" y="5444"/>
                </a:cubicBezTo>
                <a:lnTo>
                  <a:pt x="3073" y="5152"/>
                </a:lnTo>
                <a:close/>
                <a:moveTo>
                  <a:pt x="18156" y="5285"/>
                </a:moveTo>
                <a:cubicBezTo>
                  <a:pt x="18152" y="5366"/>
                  <a:pt x="18136" y="5578"/>
                  <a:pt x="18123" y="5763"/>
                </a:cubicBezTo>
                <a:lnTo>
                  <a:pt x="18100" y="6108"/>
                </a:lnTo>
                <a:lnTo>
                  <a:pt x="18140" y="6440"/>
                </a:lnTo>
                <a:cubicBezTo>
                  <a:pt x="18162" y="6622"/>
                  <a:pt x="18185" y="6767"/>
                  <a:pt x="18191" y="6772"/>
                </a:cubicBezTo>
                <a:cubicBezTo>
                  <a:pt x="18201" y="6779"/>
                  <a:pt x="18267" y="5895"/>
                  <a:pt x="18260" y="5842"/>
                </a:cubicBezTo>
                <a:cubicBezTo>
                  <a:pt x="18186" y="5268"/>
                  <a:pt x="18164" y="5147"/>
                  <a:pt x="18156" y="5285"/>
                </a:cubicBezTo>
                <a:close/>
                <a:moveTo>
                  <a:pt x="3925" y="5377"/>
                </a:moveTo>
                <a:cubicBezTo>
                  <a:pt x="3920" y="5377"/>
                  <a:pt x="3903" y="5570"/>
                  <a:pt x="3888" y="5802"/>
                </a:cubicBezTo>
                <a:cubicBezTo>
                  <a:pt x="3854" y="6326"/>
                  <a:pt x="3826" y="6478"/>
                  <a:pt x="3763" y="6480"/>
                </a:cubicBezTo>
                <a:cubicBezTo>
                  <a:pt x="3715" y="6481"/>
                  <a:pt x="3713" y="6468"/>
                  <a:pt x="3669" y="5935"/>
                </a:cubicBezTo>
                <a:cubicBezTo>
                  <a:pt x="3644" y="5634"/>
                  <a:pt x="3618" y="5389"/>
                  <a:pt x="3612" y="5391"/>
                </a:cubicBezTo>
                <a:cubicBezTo>
                  <a:pt x="3599" y="5395"/>
                  <a:pt x="3576" y="5726"/>
                  <a:pt x="3560" y="6148"/>
                </a:cubicBezTo>
                <a:cubicBezTo>
                  <a:pt x="3548" y="6441"/>
                  <a:pt x="3550" y="6488"/>
                  <a:pt x="3592" y="7157"/>
                </a:cubicBezTo>
                <a:cubicBezTo>
                  <a:pt x="3672" y="8440"/>
                  <a:pt x="3727" y="9953"/>
                  <a:pt x="3754" y="11645"/>
                </a:cubicBezTo>
                <a:cubicBezTo>
                  <a:pt x="3763" y="12155"/>
                  <a:pt x="3772" y="12616"/>
                  <a:pt x="3775" y="12667"/>
                </a:cubicBezTo>
                <a:cubicBezTo>
                  <a:pt x="3786" y="12861"/>
                  <a:pt x="3799" y="12745"/>
                  <a:pt x="3809" y="12335"/>
                </a:cubicBezTo>
                <a:cubicBezTo>
                  <a:pt x="3823" y="11804"/>
                  <a:pt x="3815" y="10387"/>
                  <a:pt x="3793" y="9348"/>
                </a:cubicBezTo>
                <a:cubicBezTo>
                  <a:pt x="3774" y="8479"/>
                  <a:pt x="3778" y="8362"/>
                  <a:pt x="3832" y="8126"/>
                </a:cubicBezTo>
                <a:cubicBezTo>
                  <a:pt x="3867" y="7974"/>
                  <a:pt x="3906" y="7483"/>
                  <a:pt x="3922" y="6984"/>
                </a:cubicBezTo>
                <a:cubicBezTo>
                  <a:pt x="3935" y="6577"/>
                  <a:pt x="3937" y="5377"/>
                  <a:pt x="3925" y="5377"/>
                </a:cubicBezTo>
                <a:close/>
                <a:moveTo>
                  <a:pt x="1430" y="5484"/>
                </a:moveTo>
                <a:cubicBezTo>
                  <a:pt x="1416" y="5541"/>
                  <a:pt x="1400" y="5988"/>
                  <a:pt x="1372" y="6865"/>
                </a:cubicBezTo>
                <a:cubicBezTo>
                  <a:pt x="1318" y="8543"/>
                  <a:pt x="1268" y="9685"/>
                  <a:pt x="1208" y="10609"/>
                </a:cubicBezTo>
                <a:lnTo>
                  <a:pt x="1163" y="11313"/>
                </a:lnTo>
                <a:lnTo>
                  <a:pt x="1169" y="11990"/>
                </a:lnTo>
                <a:cubicBezTo>
                  <a:pt x="1173" y="12363"/>
                  <a:pt x="1179" y="12667"/>
                  <a:pt x="1183" y="12667"/>
                </a:cubicBezTo>
                <a:cubicBezTo>
                  <a:pt x="1210" y="12667"/>
                  <a:pt x="1303" y="10822"/>
                  <a:pt x="1356" y="9215"/>
                </a:cubicBezTo>
                <a:cubicBezTo>
                  <a:pt x="1396" y="8014"/>
                  <a:pt x="1418" y="7605"/>
                  <a:pt x="1428" y="7887"/>
                </a:cubicBezTo>
                <a:cubicBezTo>
                  <a:pt x="1431" y="7965"/>
                  <a:pt x="1446" y="8429"/>
                  <a:pt x="1462" y="8923"/>
                </a:cubicBezTo>
                <a:cubicBezTo>
                  <a:pt x="1515" y="10477"/>
                  <a:pt x="1617" y="12468"/>
                  <a:pt x="1644" y="12468"/>
                </a:cubicBezTo>
                <a:cubicBezTo>
                  <a:pt x="1654" y="12468"/>
                  <a:pt x="1688" y="11548"/>
                  <a:pt x="1693" y="11167"/>
                </a:cubicBezTo>
                <a:cubicBezTo>
                  <a:pt x="1695" y="10995"/>
                  <a:pt x="1681" y="10688"/>
                  <a:pt x="1646" y="10171"/>
                </a:cubicBezTo>
                <a:cubicBezTo>
                  <a:pt x="1576" y="9155"/>
                  <a:pt x="1506" y="7626"/>
                  <a:pt x="1474" y="6453"/>
                </a:cubicBezTo>
                <a:cubicBezTo>
                  <a:pt x="1455" y="5764"/>
                  <a:pt x="1445" y="5427"/>
                  <a:pt x="1430" y="5484"/>
                </a:cubicBezTo>
                <a:close/>
                <a:moveTo>
                  <a:pt x="5772" y="5988"/>
                </a:moveTo>
                <a:lnTo>
                  <a:pt x="5739" y="6453"/>
                </a:lnTo>
                <a:lnTo>
                  <a:pt x="5706" y="6931"/>
                </a:lnTo>
                <a:lnTo>
                  <a:pt x="5754" y="7289"/>
                </a:lnTo>
                <a:lnTo>
                  <a:pt x="5802" y="7648"/>
                </a:lnTo>
                <a:lnTo>
                  <a:pt x="5835" y="7157"/>
                </a:lnTo>
                <a:cubicBezTo>
                  <a:pt x="5853" y="6886"/>
                  <a:pt x="5866" y="6649"/>
                  <a:pt x="5864" y="6639"/>
                </a:cubicBezTo>
                <a:cubicBezTo>
                  <a:pt x="5863" y="6629"/>
                  <a:pt x="5840" y="6484"/>
                  <a:pt x="5816" y="6307"/>
                </a:cubicBezTo>
                <a:lnTo>
                  <a:pt x="5772" y="5988"/>
                </a:lnTo>
                <a:close/>
                <a:moveTo>
                  <a:pt x="13438" y="6094"/>
                </a:moveTo>
                <a:lnTo>
                  <a:pt x="13403" y="6572"/>
                </a:lnTo>
                <a:lnTo>
                  <a:pt x="13370" y="7050"/>
                </a:lnTo>
                <a:lnTo>
                  <a:pt x="13414" y="7409"/>
                </a:lnTo>
                <a:cubicBezTo>
                  <a:pt x="13438" y="7604"/>
                  <a:pt x="13461" y="7763"/>
                  <a:pt x="13464" y="7767"/>
                </a:cubicBezTo>
                <a:cubicBezTo>
                  <a:pt x="13472" y="7782"/>
                  <a:pt x="13531" y="6876"/>
                  <a:pt x="13526" y="6798"/>
                </a:cubicBezTo>
                <a:cubicBezTo>
                  <a:pt x="13524" y="6759"/>
                  <a:pt x="13503" y="6586"/>
                  <a:pt x="13480" y="6413"/>
                </a:cubicBezTo>
                <a:lnTo>
                  <a:pt x="13438" y="6094"/>
                </a:lnTo>
                <a:close/>
                <a:moveTo>
                  <a:pt x="9371" y="6280"/>
                </a:moveTo>
                <a:cubicBezTo>
                  <a:pt x="9365" y="6280"/>
                  <a:pt x="9347" y="6469"/>
                  <a:pt x="9331" y="6705"/>
                </a:cubicBezTo>
                <a:lnTo>
                  <a:pt x="9301" y="7143"/>
                </a:lnTo>
                <a:lnTo>
                  <a:pt x="9346" y="7502"/>
                </a:lnTo>
                <a:cubicBezTo>
                  <a:pt x="9371" y="7699"/>
                  <a:pt x="9394" y="7869"/>
                  <a:pt x="9397" y="7874"/>
                </a:cubicBezTo>
                <a:cubicBezTo>
                  <a:pt x="9401" y="7879"/>
                  <a:pt x="9413" y="7708"/>
                  <a:pt x="9425" y="7502"/>
                </a:cubicBezTo>
                <a:cubicBezTo>
                  <a:pt x="9438" y="7296"/>
                  <a:pt x="9451" y="7074"/>
                  <a:pt x="9455" y="7011"/>
                </a:cubicBezTo>
                <a:cubicBezTo>
                  <a:pt x="9462" y="6892"/>
                  <a:pt x="9393" y="6280"/>
                  <a:pt x="9371" y="6280"/>
                </a:cubicBezTo>
                <a:close/>
                <a:moveTo>
                  <a:pt x="5268" y="6360"/>
                </a:moveTo>
                <a:lnTo>
                  <a:pt x="5241" y="6692"/>
                </a:lnTo>
                <a:lnTo>
                  <a:pt x="5214" y="7024"/>
                </a:lnTo>
                <a:lnTo>
                  <a:pt x="5186" y="6758"/>
                </a:lnTo>
                <a:lnTo>
                  <a:pt x="5158" y="6480"/>
                </a:lnTo>
                <a:lnTo>
                  <a:pt x="5128" y="6918"/>
                </a:lnTo>
                <a:lnTo>
                  <a:pt x="5099" y="7356"/>
                </a:lnTo>
                <a:lnTo>
                  <a:pt x="5133" y="7661"/>
                </a:lnTo>
                <a:cubicBezTo>
                  <a:pt x="5153" y="7828"/>
                  <a:pt x="5173" y="7964"/>
                  <a:pt x="5178" y="7967"/>
                </a:cubicBezTo>
                <a:cubicBezTo>
                  <a:pt x="5184" y="7970"/>
                  <a:pt x="5197" y="7842"/>
                  <a:pt x="5206" y="7675"/>
                </a:cubicBezTo>
                <a:lnTo>
                  <a:pt x="5223" y="7369"/>
                </a:lnTo>
                <a:lnTo>
                  <a:pt x="5258" y="7635"/>
                </a:lnTo>
                <a:cubicBezTo>
                  <a:pt x="5294" y="7919"/>
                  <a:pt x="5295" y="7917"/>
                  <a:pt x="5325" y="7382"/>
                </a:cubicBezTo>
                <a:lnTo>
                  <a:pt x="5346" y="7024"/>
                </a:lnTo>
                <a:lnTo>
                  <a:pt x="5308" y="6692"/>
                </a:lnTo>
                <a:lnTo>
                  <a:pt x="5268" y="6360"/>
                </a:lnTo>
                <a:close/>
                <a:moveTo>
                  <a:pt x="16981" y="6360"/>
                </a:moveTo>
                <a:lnTo>
                  <a:pt x="16955" y="6679"/>
                </a:lnTo>
                <a:lnTo>
                  <a:pt x="16930" y="6997"/>
                </a:lnTo>
                <a:lnTo>
                  <a:pt x="16900" y="6745"/>
                </a:lnTo>
                <a:lnTo>
                  <a:pt x="16871" y="6493"/>
                </a:lnTo>
                <a:lnTo>
                  <a:pt x="16841" y="6931"/>
                </a:lnTo>
                <a:lnTo>
                  <a:pt x="16812" y="7356"/>
                </a:lnTo>
                <a:lnTo>
                  <a:pt x="16846" y="7661"/>
                </a:lnTo>
                <a:cubicBezTo>
                  <a:pt x="16890" y="8039"/>
                  <a:pt x="16896" y="8041"/>
                  <a:pt x="16922" y="7701"/>
                </a:cubicBezTo>
                <a:lnTo>
                  <a:pt x="16942" y="7422"/>
                </a:lnTo>
                <a:lnTo>
                  <a:pt x="16972" y="7648"/>
                </a:lnTo>
                <a:cubicBezTo>
                  <a:pt x="16988" y="7771"/>
                  <a:pt x="17003" y="7874"/>
                  <a:pt x="17005" y="7874"/>
                </a:cubicBezTo>
                <a:cubicBezTo>
                  <a:pt x="17009" y="7874"/>
                  <a:pt x="17060" y="7112"/>
                  <a:pt x="17060" y="7050"/>
                </a:cubicBezTo>
                <a:cubicBezTo>
                  <a:pt x="17060" y="7031"/>
                  <a:pt x="17042" y="6872"/>
                  <a:pt x="17021" y="6692"/>
                </a:cubicBezTo>
                <a:lnTo>
                  <a:pt x="16981" y="6360"/>
                </a:lnTo>
                <a:close/>
                <a:moveTo>
                  <a:pt x="2487" y="6984"/>
                </a:moveTo>
                <a:cubicBezTo>
                  <a:pt x="2481" y="6984"/>
                  <a:pt x="2430" y="7458"/>
                  <a:pt x="2373" y="8046"/>
                </a:cubicBezTo>
                <a:lnTo>
                  <a:pt x="2269" y="9122"/>
                </a:lnTo>
                <a:lnTo>
                  <a:pt x="2164" y="8033"/>
                </a:lnTo>
                <a:cubicBezTo>
                  <a:pt x="2090" y="7265"/>
                  <a:pt x="2055" y="6967"/>
                  <a:pt x="2044" y="7011"/>
                </a:cubicBezTo>
                <a:cubicBezTo>
                  <a:pt x="2004" y="7168"/>
                  <a:pt x="2017" y="7394"/>
                  <a:pt x="2122" y="8484"/>
                </a:cubicBezTo>
                <a:lnTo>
                  <a:pt x="2226" y="9573"/>
                </a:lnTo>
                <a:lnTo>
                  <a:pt x="2118" y="10702"/>
                </a:lnTo>
                <a:cubicBezTo>
                  <a:pt x="2016" y="11766"/>
                  <a:pt x="2010" y="11827"/>
                  <a:pt x="2026" y="11990"/>
                </a:cubicBezTo>
                <a:cubicBezTo>
                  <a:pt x="2035" y="12084"/>
                  <a:pt x="2045" y="12162"/>
                  <a:pt x="2048" y="12162"/>
                </a:cubicBezTo>
                <a:cubicBezTo>
                  <a:pt x="2051" y="12162"/>
                  <a:pt x="2099" y="11689"/>
                  <a:pt x="2154" y="11113"/>
                </a:cubicBezTo>
                <a:cubicBezTo>
                  <a:pt x="2209" y="10538"/>
                  <a:pt x="2259" y="10065"/>
                  <a:pt x="2264" y="10065"/>
                </a:cubicBezTo>
                <a:cubicBezTo>
                  <a:pt x="2269" y="10065"/>
                  <a:pt x="2321" y="10552"/>
                  <a:pt x="2378" y="11140"/>
                </a:cubicBezTo>
                <a:lnTo>
                  <a:pt x="2480" y="12216"/>
                </a:lnTo>
                <a:lnTo>
                  <a:pt x="2502" y="11990"/>
                </a:lnTo>
                <a:lnTo>
                  <a:pt x="2524" y="11764"/>
                </a:lnTo>
                <a:lnTo>
                  <a:pt x="2419" y="10675"/>
                </a:lnTo>
                <a:lnTo>
                  <a:pt x="2314" y="9573"/>
                </a:lnTo>
                <a:lnTo>
                  <a:pt x="2347" y="9201"/>
                </a:lnTo>
                <a:cubicBezTo>
                  <a:pt x="2365" y="8995"/>
                  <a:pt x="2412" y="8482"/>
                  <a:pt x="2451" y="8060"/>
                </a:cubicBezTo>
                <a:cubicBezTo>
                  <a:pt x="2512" y="7403"/>
                  <a:pt x="2520" y="7263"/>
                  <a:pt x="2510" y="7130"/>
                </a:cubicBezTo>
                <a:cubicBezTo>
                  <a:pt x="2503" y="7045"/>
                  <a:pt x="2493" y="6984"/>
                  <a:pt x="2487" y="6984"/>
                </a:cubicBezTo>
                <a:close/>
                <a:moveTo>
                  <a:pt x="10355" y="7449"/>
                </a:moveTo>
                <a:lnTo>
                  <a:pt x="10329" y="7767"/>
                </a:lnTo>
                <a:lnTo>
                  <a:pt x="10304" y="8086"/>
                </a:lnTo>
                <a:lnTo>
                  <a:pt x="10278" y="7887"/>
                </a:lnTo>
                <a:cubicBezTo>
                  <a:pt x="10264" y="7774"/>
                  <a:pt x="10249" y="7675"/>
                  <a:pt x="10243" y="7675"/>
                </a:cubicBezTo>
                <a:cubicBezTo>
                  <a:pt x="10238" y="7675"/>
                  <a:pt x="10223" y="7861"/>
                  <a:pt x="10209" y="8086"/>
                </a:cubicBezTo>
                <a:cubicBezTo>
                  <a:pt x="10184" y="8476"/>
                  <a:pt x="10183" y="8505"/>
                  <a:pt x="10200" y="8631"/>
                </a:cubicBezTo>
                <a:cubicBezTo>
                  <a:pt x="10210" y="8703"/>
                  <a:pt x="10226" y="8824"/>
                  <a:pt x="10237" y="8909"/>
                </a:cubicBezTo>
                <a:cubicBezTo>
                  <a:pt x="10264" y="9124"/>
                  <a:pt x="10271" y="9109"/>
                  <a:pt x="10295" y="8803"/>
                </a:cubicBezTo>
                <a:lnTo>
                  <a:pt x="10315" y="8538"/>
                </a:lnTo>
                <a:lnTo>
                  <a:pt x="10347" y="8763"/>
                </a:lnTo>
                <a:cubicBezTo>
                  <a:pt x="10381" y="9010"/>
                  <a:pt x="10381" y="9013"/>
                  <a:pt x="10412" y="8471"/>
                </a:cubicBezTo>
                <a:lnTo>
                  <a:pt x="10434" y="8113"/>
                </a:lnTo>
                <a:lnTo>
                  <a:pt x="10395" y="7781"/>
                </a:lnTo>
                <a:lnTo>
                  <a:pt x="10355" y="7449"/>
                </a:lnTo>
                <a:close/>
                <a:moveTo>
                  <a:pt x="7660" y="7475"/>
                </a:moveTo>
                <a:lnTo>
                  <a:pt x="7634" y="7794"/>
                </a:lnTo>
                <a:lnTo>
                  <a:pt x="7608" y="8126"/>
                </a:lnTo>
                <a:lnTo>
                  <a:pt x="7585" y="7900"/>
                </a:lnTo>
                <a:cubicBezTo>
                  <a:pt x="7554" y="7595"/>
                  <a:pt x="7546" y="7621"/>
                  <a:pt x="7515" y="8086"/>
                </a:cubicBezTo>
                <a:cubicBezTo>
                  <a:pt x="7489" y="8477"/>
                  <a:pt x="7488" y="8487"/>
                  <a:pt x="7506" y="8617"/>
                </a:cubicBezTo>
                <a:cubicBezTo>
                  <a:pt x="7516" y="8691"/>
                  <a:pt x="7536" y="8838"/>
                  <a:pt x="7549" y="8949"/>
                </a:cubicBezTo>
                <a:lnTo>
                  <a:pt x="7573" y="9162"/>
                </a:lnTo>
                <a:lnTo>
                  <a:pt x="7598" y="8843"/>
                </a:lnTo>
                <a:lnTo>
                  <a:pt x="7622" y="8538"/>
                </a:lnTo>
                <a:lnTo>
                  <a:pt x="7653" y="8777"/>
                </a:lnTo>
                <a:cubicBezTo>
                  <a:pt x="7686" y="9031"/>
                  <a:pt x="7688" y="9025"/>
                  <a:pt x="7720" y="8471"/>
                </a:cubicBezTo>
                <a:lnTo>
                  <a:pt x="7740" y="8113"/>
                </a:lnTo>
                <a:lnTo>
                  <a:pt x="7701" y="7794"/>
                </a:lnTo>
                <a:lnTo>
                  <a:pt x="7660" y="7475"/>
                </a:lnTo>
                <a:close/>
                <a:moveTo>
                  <a:pt x="15987" y="7489"/>
                </a:moveTo>
                <a:lnTo>
                  <a:pt x="15962" y="7794"/>
                </a:lnTo>
                <a:lnTo>
                  <a:pt x="15935" y="8113"/>
                </a:lnTo>
                <a:lnTo>
                  <a:pt x="15907" y="7900"/>
                </a:lnTo>
                <a:cubicBezTo>
                  <a:pt x="15891" y="7780"/>
                  <a:pt x="15875" y="7675"/>
                  <a:pt x="15873" y="7675"/>
                </a:cubicBezTo>
                <a:cubicBezTo>
                  <a:pt x="15871" y="7675"/>
                  <a:pt x="15857" y="7865"/>
                  <a:pt x="15843" y="8086"/>
                </a:cubicBezTo>
                <a:cubicBezTo>
                  <a:pt x="15816" y="8477"/>
                  <a:pt x="15817" y="8487"/>
                  <a:pt x="15835" y="8617"/>
                </a:cubicBezTo>
                <a:cubicBezTo>
                  <a:pt x="15845" y="8691"/>
                  <a:pt x="15864" y="8839"/>
                  <a:pt x="15877" y="8949"/>
                </a:cubicBezTo>
                <a:lnTo>
                  <a:pt x="15900" y="9148"/>
                </a:lnTo>
                <a:lnTo>
                  <a:pt x="15917" y="8870"/>
                </a:lnTo>
                <a:cubicBezTo>
                  <a:pt x="15934" y="8580"/>
                  <a:pt x="15957" y="8485"/>
                  <a:pt x="15968" y="8670"/>
                </a:cubicBezTo>
                <a:cubicBezTo>
                  <a:pt x="15971" y="8725"/>
                  <a:pt x="15982" y="8813"/>
                  <a:pt x="15992" y="8870"/>
                </a:cubicBezTo>
                <a:cubicBezTo>
                  <a:pt x="16008" y="8957"/>
                  <a:pt x="16014" y="8920"/>
                  <a:pt x="16036" y="8564"/>
                </a:cubicBezTo>
                <a:lnTo>
                  <a:pt x="16062" y="8139"/>
                </a:lnTo>
                <a:lnTo>
                  <a:pt x="16024" y="7821"/>
                </a:lnTo>
                <a:lnTo>
                  <a:pt x="15987" y="7489"/>
                </a:lnTo>
                <a:close/>
                <a:moveTo>
                  <a:pt x="11457" y="7794"/>
                </a:moveTo>
                <a:cubicBezTo>
                  <a:pt x="11454" y="7702"/>
                  <a:pt x="11444" y="7778"/>
                  <a:pt x="11425" y="8033"/>
                </a:cubicBezTo>
                <a:cubicBezTo>
                  <a:pt x="11405" y="8311"/>
                  <a:pt x="11399" y="8498"/>
                  <a:pt x="11402" y="8684"/>
                </a:cubicBezTo>
                <a:cubicBezTo>
                  <a:pt x="11407" y="8914"/>
                  <a:pt x="11401" y="8985"/>
                  <a:pt x="11355" y="9255"/>
                </a:cubicBezTo>
                <a:cubicBezTo>
                  <a:pt x="11276" y="9718"/>
                  <a:pt x="11213" y="10564"/>
                  <a:pt x="11213" y="11167"/>
                </a:cubicBezTo>
                <a:cubicBezTo>
                  <a:pt x="11213" y="11450"/>
                  <a:pt x="11248" y="11649"/>
                  <a:pt x="11310" y="11724"/>
                </a:cubicBezTo>
                <a:cubicBezTo>
                  <a:pt x="11361" y="11786"/>
                  <a:pt x="11365" y="11775"/>
                  <a:pt x="11398" y="11472"/>
                </a:cubicBezTo>
                <a:cubicBezTo>
                  <a:pt x="11424" y="11242"/>
                  <a:pt x="11435" y="11190"/>
                  <a:pt x="11438" y="11286"/>
                </a:cubicBezTo>
                <a:cubicBezTo>
                  <a:pt x="11441" y="11360"/>
                  <a:pt x="11449" y="11600"/>
                  <a:pt x="11456" y="11817"/>
                </a:cubicBezTo>
                <a:cubicBezTo>
                  <a:pt x="11472" y="12300"/>
                  <a:pt x="11505" y="12555"/>
                  <a:pt x="11557" y="12627"/>
                </a:cubicBezTo>
                <a:cubicBezTo>
                  <a:pt x="11618" y="12712"/>
                  <a:pt x="11662" y="12583"/>
                  <a:pt x="11703" y="12202"/>
                </a:cubicBezTo>
                <a:lnTo>
                  <a:pt x="11740" y="11857"/>
                </a:lnTo>
                <a:lnTo>
                  <a:pt x="11761" y="12162"/>
                </a:lnTo>
                <a:cubicBezTo>
                  <a:pt x="11805" y="12802"/>
                  <a:pt x="11917" y="12824"/>
                  <a:pt x="11983" y="12202"/>
                </a:cubicBezTo>
                <a:lnTo>
                  <a:pt x="12021" y="11844"/>
                </a:lnTo>
                <a:lnTo>
                  <a:pt x="12054" y="12149"/>
                </a:lnTo>
                <a:cubicBezTo>
                  <a:pt x="12072" y="12317"/>
                  <a:pt x="12106" y="12511"/>
                  <a:pt x="12128" y="12574"/>
                </a:cubicBezTo>
                <a:cubicBezTo>
                  <a:pt x="12183" y="12728"/>
                  <a:pt x="12184" y="12723"/>
                  <a:pt x="12174" y="13079"/>
                </a:cubicBezTo>
                <a:cubicBezTo>
                  <a:pt x="12170" y="13250"/>
                  <a:pt x="12167" y="13427"/>
                  <a:pt x="12170" y="13477"/>
                </a:cubicBezTo>
                <a:cubicBezTo>
                  <a:pt x="12180" y="13639"/>
                  <a:pt x="12198" y="13504"/>
                  <a:pt x="12220" y="13092"/>
                </a:cubicBezTo>
                <a:lnTo>
                  <a:pt x="12242" y="12694"/>
                </a:lnTo>
                <a:lnTo>
                  <a:pt x="12336" y="12561"/>
                </a:lnTo>
                <a:cubicBezTo>
                  <a:pt x="12510" y="12333"/>
                  <a:pt x="12652" y="11711"/>
                  <a:pt x="12700" y="10954"/>
                </a:cubicBezTo>
                <a:cubicBezTo>
                  <a:pt x="12752" y="10145"/>
                  <a:pt x="12739" y="8975"/>
                  <a:pt x="12675" y="8631"/>
                </a:cubicBezTo>
                <a:cubicBezTo>
                  <a:pt x="12588" y="8166"/>
                  <a:pt x="12484" y="8638"/>
                  <a:pt x="12336" y="10184"/>
                </a:cubicBezTo>
                <a:lnTo>
                  <a:pt x="12232" y="11273"/>
                </a:lnTo>
                <a:lnTo>
                  <a:pt x="12172" y="11273"/>
                </a:lnTo>
                <a:cubicBezTo>
                  <a:pt x="12105" y="11273"/>
                  <a:pt x="12075" y="11108"/>
                  <a:pt x="12065" y="10715"/>
                </a:cubicBezTo>
                <a:cubicBezTo>
                  <a:pt x="12058" y="10400"/>
                  <a:pt x="12042" y="10397"/>
                  <a:pt x="12019" y="10702"/>
                </a:cubicBezTo>
                <a:cubicBezTo>
                  <a:pt x="11990" y="11088"/>
                  <a:pt x="11943" y="11273"/>
                  <a:pt x="11867" y="11273"/>
                </a:cubicBezTo>
                <a:lnTo>
                  <a:pt x="11799" y="11273"/>
                </a:lnTo>
                <a:lnTo>
                  <a:pt x="11784" y="10888"/>
                </a:lnTo>
                <a:cubicBezTo>
                  <a:pt x="11776" y="10682"/>
                  <a:pt x="11768" y="10497"/>
                  <a:pt x="11766" y="10476"/>
                </a:cubicBezTo>
                <a:cubicBezTo>
                  <a:pt x="11764" y="10456"/>
                  <a:pt x="11742" y="10635"/>
                  <a:pt x="11717" y="10861"/>
                </a:cubicBezTo>
                <a:cubicBezTo>
                  <a:pt x="11673" y="11263"/>
                  <a:pt x="11670" y="11273"/>
                  <a:pt x="11601" y="11273"/>
                </a:cubicBezTo>
                <a:cubicBezTo>
                  <a:pt x="11538" y="11273"/>
                  <a:pt x="11528" y="11246"/>
                  <a:pt x="11516" y="11047"/>
                </a:cubicBezTo>
                <a:cubicBezTo>
                  <a:pt x="11508" y="10924"/>
                  <a:pt x="11493" y="10169"/>
                  <a:pt x="11482" y="9374"/>
                </a:cubicBezTo>
                <a:cubicBezTo>
                  <a:pt x="11470" y="8579"/>
                  <a:pt x="11460" y="7871"/>
                  <a:pt x="11457" y="7794"/>
                </a:cubicBezTo>
                <a:close/>
                <a:moveTo>
                  <a:pt x="4515" y="9055"/>
                </a:moveTo>
                <a:cubicBezTo>
                  <a:pt x="4480" y="9106"/>
                  <a:pt x="4457" y="9258"/>
                  <a:pt x="4433" y="9507"/>
                </a:cubicBezTo>
                <a:cubicBezTo>
                  <a:pt x="4408" y="9768"/>
                  <a:pt x="4362" y="10757"/>
                  <a:pt x="4370" y="10848"/>
                </a:cubicBezTo>
                <a:cubicBezTo>
                  <a:pt x="4372" y="10864"/>
                  <a:pt x="4390" y="10762"/>
                  <a:pt x="4410" y="10622"/>
                </a:cubicBezTo>
                <a:cubicBezTo>
                  <a:pt x="4438" y="10426"/>
                  <a:pt x="4457" y="10376"/>
                  <a:pt x="4494" y="10383"/>
                </a:cubicBezTo>
                <a:cubicBezTo>
                  <a:pt x="4553" y="10395"/>
                  <a:pt x="4592" y="10495"/>
                  <a:pt x="4592" y="10635"/>
                </a:cubicBezTo>
                <a:cubicBezTo>
                  <a:pt x="4592" y="10692"/>
                  <a:pt x="4566" y="10946"/>
                  <a:pt x="4535" y="11206"/>
                </a:cubicBezTo>
                <a:cubicBezTo>
                  <a:pt x="4460" y="11840"/>
                  <a:pt x="4430" y="12211"/>
                  <a:pt x="4396" y="12866"/>
                </a:cubicBezTo>
                <a:cubicBezTo>
                  <a:pt x="4357" y="13611"/>
                  <a:pt x="4345" y="14144"/>
                  <a:pt x="4345" y="15070"/>
                </a:cubicBezTo>
                <a:cubicBezTo>
                  <a:pt x="4345" y="17144"/>
                  <a:pt x="4453" y="18218"/>
                  <a:pt x="4685" y="18443"/>
                </a:cubicBezTo>
                <a:cubicBezTo>
                  <a:pt x="4826" y="18579"/>
                  <a:pt x="4922" y="18384"/>
                  <a:pt x="5054" y="17699"/>
                </a:cubicBezTo>
                <a:cubicBezTo>
                  <a:pt x="5147" y="17220"/>
                  <a:pt x="5180" y="16989"/>
                  <a:pt x="5172" y="16903"/>
                </a:cubicBezTo>
                <a:cubicBezTo>
                  <a:pt x="5169" y="16873"/>
                  <a:pt x="5085" y="16904"/>
                  <a:pt x="4986" y="16969"/>
                </a:cubicBezTo>
                <a:cubicBezTo>
                  <a:pt x="4845" y="17062"/>
                  <a:pt x="4787" y="17063"/>
                  <a:pt x="4719" y="16969"/>
                </a:cubicBezTo>
                <a:cubicBezTo>
                  <a:pt x="4444" y="16592"/>
                  <a:pt x="4330" y="14661"/>
                  <a:pt x="4468" y="12733"/>
                </a:cubicBezTo>
                <a:cubicBezTo>
                  <a:pt x="4522" y="11971"/>
                  <a:pt x="4652" y="11071"/>
                  <a:pt x="4733" y="10901"/>
                </a:cubicBezTo>
                <a:cubicBezTo>
                  <a:pt x="4765" y="10833"/>
                  <a:pt x="4771" y="10937"/>
                  <a:pt x="4761" y="11406"/>
                </a:cubicBezTo>
                <a:cubicBezTo>
                  <a:pt x="4749" y="11928"/>
                  <a:pt x="4764" y="12316"/>
                  <a:pt x="4802" y="12481"/>
                </a:cubicBezTo>
                <a:cubicBezTo>
                  <a:pt x="4836" y="12630"/>
                  <a:pt x="5158" y="12671"/>
                  <a:pt x="5205" y="12534"/>
                </a:cubicBezTo>
                <a:cubicBezTo>
                  <a:pt x="5222" y="12485"/>
                  <a:pt x="5240" y="12298"/>
                  <a:pt x="5258" y="11990"/>
                </a:cubicBezTo>
                <a:cubicBezTo>
                  <a:pt x="5280" y="11589"/>
                  <a:pt x="5284" y="11413"/>
                  <a:pt x="5283" y="10821"/>
                </a:cubicBezTo>
                <a:cubicBezTo>
                  <a:pt x="5283" y="10135"/>
                  <a:pt x="5254" y="9175"/>
                  <a:pt x="5233" y="9175"/>
                </a:cubicBezTo>
                <a:cubicBezTo>
                  <a:pt x="5229" y="9175"/>
                  <a:pt x="5213" y="9404"/>
                  <a:pt x="5199" y="9679"/>
                </a:cubicBezTo>
                <a:lnTo>
                  <a:pt x="5172" y="10171"/>
                </a:lnTo>
                <a:lnTo>
                  <a:pt x="5201" y="10529"/>
                </a:lnTo>
                <a:cubicBezTo>
                  <a:pt x="5259" y="11213"/>
                  <a:pt x="5246" y="11273"/>
                  <a:pt x="5023" y="11273"/>
                </a:cubicBezTo>
                <a:cubicBezTo>
                  <a:pt x="4844" y="11273"/>
                  <a:pt x="4838" y="11256"/>
                  <a:pt x="4824" y="11047"/>
                </a:cubicBezTo>
                <a:cubicBezTo>
                  <a:pt x="4816" y="10928"/>
                  <a:pt x="4811" y="10797"/>
                  <a:pt x="4813" y="10755"/>
                </a:cubicBezTo>
                <a:cubicBezTo>
                  <a:pt x="4816" y="10713"/>
                  <a:pt x="4843" y="10647"/>
                  <a:pt x="4872" y="10609"/>
                </a:cubicBezTo>
                <a:lnTo>
                  <a:pt x="4926" y="10543"/>
                </a:lnTo>
                <a:lnTo>
                  <a:pt x="4949" y="10011"/>
                </a:lnTo>
                <a:cubicBezTo>
                  <a:pt x="4962" y="9715"/>
                  <a:pt x="4972" y="9440"/>
                  <a:pt x="4972" y="9414"/>
                </a:cubicBezTo>
                <a:cubicBezTo>
                  <a:pt x="4972" y="9388"/>
                  <a:pt x="4927" y="9374"/>
                  <a:pt x="4872" y="9374"/>
                </a:cubicBezTo>
                <a:cubicBezTo>
                  <a:pt x="4815" y="9374"/>
                  <a:pt x="4724" y="9289"/>
                  <a:pt x="4661" y="9175"/>
                </a:cubicBezTo>
                <a:cubicBezTo>
                  <a:pt x="4595" y="9056"/>
                  <a:pt x="4549" y="9005"/>
                  <a:pt x="4515" y="9055"/>
                </a:cubicBezTo>
                <a:close/>
                <a:moveTo>
                  <a:pt x="8578" y="9082"/>
                </a:moveTo>
                <a:cubicBezTo>
                  <a:pt x="8520" y="9086"/>
                  <a:pt x="8446" y="9626"/>
                  <a:pt x="8425" y="10197"/>
                </a:cubicBezTo>
                <a:cubicBezTo>
                  <a:pt x="8411" y="10583"/>
                  <a:pt x="8412" y="10675"/>
                  <a:pt x="8432" y="10675"/>
                </a:cubicBezTo>
                <a:cubicBezTo>
                  <a:pt x="8441" y="10676"/>
                  <a:pt x="8463" y="10764"/>
                  <a:pt x="8480" y="10874"/>
                </a:cubicBezTo>
                <a:lnTo>
                  <a:pt x="8512" y="11074"/>
                </a:lnTo>
                <a:lnTo>
                  <a:pt x="8453" y="11738"/>
                </a:lnTo>
                <a:cubicBezTo>
                  <a:pt x="8417" y="12147"/>
                  <a:pt x="8379" y="12725"/>
                  <a:pt x="8355" y="13238"/>
                </a:cubicBezTo>
                <a:cubicBezTo>
                  <a:pt x="8319" y="13984"/>
                  <a:pt x="8314" y="14164"/>
                  <a:pt x="8310" y="14951"/>
                </a:cubicBezTo>
                <a:cubicBezTo>
                  <a:pt x="8301" y="16816"/>
                  <a:pt x="8385" y="17958"/>
                  <a:pt x="8567" y="18469"/>
                </a:cubicBezTo>
                <a:cubicBezTo>
                  <a:pt x="8653" y="18708"/>
                  <a:pt x="8799" y="18652"/>
                  <a:pt x="8882" y="18350"/>
                </a:cubicBezTo>
                <a:cubicBezTo>
                  <a:pt x="8957" y="18079"/>
                  <a:pt x="9044" y="17540"/>
                  <a:pt x="9044" y="17354"/>
                </a:cubicBezTo>
                <a:cubicBezTo>
                  <a:pt x="9044" y="17236"/>
                  <a:pt x="9019" y="17213"/>
                  <a:pt x="8890" y="17235"/>
                </a:cubicBezTo>
                <a:cubicBezTo>
                  <a:pt x="8656" y="17274"/>
                  <a:pt x="8528" y="16977"/>
                  <a:pt x="8443" y="16186"/>
                </a:cubicBezTo>
                <a:cubicBezTo>
                  <a:pt x="8381" y="15610"/>
                  <a:pt x="8369" y="15182"/>
                  <a:pt x="8386" y="14260"/>
                </a:cubicBezTo>
                <a:cubicBezTo>
                  <a:pt x="8392" y="13904"/>
                  <a:pt x="8405" y="13457"/>
                  <a:pt x="8416" y="13264"/>
                </a:cubicBezTo>
                <a:cubicBezTo>
                  <a:pt x="8442" y="12817"/>
                  <a:pt x="8517" y="12003"/>
                  <a:pt x="8553" y="11764"/>
                </a:cubicBezTo>
                <a:lnTo>
                  <a:pt x="8581" y="11578"/>
                </a:lnTo>
                <a:lnTo>
                  <a:pt x="8622" y="12016"/>
                </a:lnTo>
                <a:cubicBezTo>
                  <a:pt x="8677" y="12602"/>
                  <a:pt x="8715" y="12699"/>
                  <a:pt x="8864" y="12640"/>
                </a:cubicBezTo>
                <a:cubicBezTo>
                  <a:pt x="8962" y="12602"/>
                  <a:pt x="8987" y="12563"/>
                  <a:pt x="9008" y="12401"/>
                </a:cubicBezTo>
                <a:cubicBezTo>
                  <a:pt x="9074" y="11890"/>
                  <a:pt x="9093" y="10697"/>
                  <a:pt x="9050" y="9693"/>
                </a:cubicBezTo>
                <a:cubicBezTo>
                  <a:pt x="9038" y="9403"/>
                  <a:pt x="9023" y="9181"/>
                  <a:pt x="9017" y="9201"/>
                </a:cubicBezTo>
                <a:cubicBezTo>
                  <a:pt x="9011" y="9222"/>
                  <a:pt x="8994" y="9451"/>
                  <a:pt x="8978" y="9706"/>
                </a:cubicBezTo>
                <a:lnTo>
                  <a:pt x="8950" y="10171"/>
                </a:lnTo>
                <a:lnTo>
                  <a:pt x="8986" y="10582"/>
                </a:lnTo>
                <a:cubicBezTo>
                  <a:pt x="9020" y="10975"/>
                  <a:pt x="9022" y="11014"/>
                  <a:pt x="9005" y="11140"/>
                </a:cubicBezTo>
                <a:cubicBezTo>
                  <a:pt x="8978" y="11350"/>
                  <a:pt x="8715" y="11315"/>
                  <a:pt x="8685" y="11100"/>
                </a:cubicBezTo>
                <a:lnTo>
                  <a:pt x="8663" y="10941"/>
                </a:lnTo>
                <a:lnTo>
                  <a:pt x="8697" y="10649"/>
                </a:lnTo>
                <a:cubicBezTo>
                  <a:pt x="8739" y="10284"/>
                  <a:pt x="8742" y="9963"/>
                  <a:pt x="8704" y="9573"/>
                </a:cubicBezTo>
                <a:cubicBezTo>
                  <a:pt x="8677" y="9289"/>
                  <a:pt x="8622" y="9079"/>
                  <a:pt x="8578" y="9082"/>
                </a:cubicBezTo>
                <a:close/>
                <a:moveTo>
                  <a:pt x="9493" y="9547"/>
                </a:moveTo>
                <a:lnTo>
                  <a:pt x="9468" y="10051"/>
                </a:lnTo>
                <a:cubicBezTo>
                  <a:pt x="9454" y="10330"/>
                  <a:pt x="9443" y="10613"/>
                  <a:pt x="9443" y="10675"/>
                </a:cubicBezTo>
                <a:cubicBezTo>
                  <a:pt x="9443" y="10738"/>
                  <a:pt x="9463" y="11014"/>
                  <a:pt x="9487" y="11286"/>
                </a:cubicBezTo>
                <a:cubicBezTo>
                  <a:pt x="9525" y="11731"/>
                  <a:pt x="9528" y="11801"/>
                  <a:pt x="9519" y="12043"/>
                </a:cubicBezTo>
                <a:cubicBezTo>
                  <a:pt x="9495" y="12696"/>
                  <a:pt x="9391" y="13773"/>
                  <a:pt x="9313" y="14167"/>
                </a:cubicBezTo>
                <a:cubicBezTo>
                  <a:pt x="9286" y="14303"/>
                  <a:pt x="9255" y="14353"/>
                  <a:pt x="9210" y="14353"/>
                </a:cubicBezTo>
                <a:cubicBezTo>
                  <a:pt x="9175" y="14353"/>
                  <a:pt x="9145" y="14398"/>
                  <a:pt x="9145" y="14446"/>
                </a:cubicBezTo>
                <a:cubicBezTo>
                  <a:pt x="9145" y="14579"/>
                  <a:pt x="9191" y="14863"/>
                  <a:pt x="9246" y="15070"/>
                </a:cubicBezTo>
                <a:cubicBezTo>
                  <a:pt x="9305" y="15295"/>
                  <a:pt x="9352" y="15237"/>
                  <a:pt x="9418" y="14871"/>
                </a:cubicBezTo>
                <a:cubicBezTo>
                  <a:pt x="9513" y="14340"/>
                  <a:pt x="9570" y="13304"/>
                  <a:pt x="9576" y="11963"/>
                </a:cubicBezTo>
                <a:cubicBezTo>
                  <a:pt x="9581" y="11002"/>
                  <a:pt x="9558" y="10181"/>
                  <a:pt x="9516" y="9772"/>
                </a:cubicBezTo>
                <a:lnTo>
                  <a:pt x="9493" y="9547"/>
                </a:lnTo>
                <a:close/>
                <a:moveTo>
                  <a:pt x="192" y="11565"/>
                </a:moveTo>
                <a:cubicBezTo>
                  <a:pt x="161" y="11565"/>
                  <a:pt x="151" y="11607"/>
                  <a:pt x="142" y="11804"/>
                </a:cubicBezTo>
                <a:cubicBezTo>
                  <a:pt x="128" y="12129"/>
                  <a:pt x="141" y="12559"/>
                  <a:pt x="167" y="12667"/>
                </a:cubicBezTo>
                <a:cubicBezTo>
                  <a:pt x="224" y="12902"/>
                  <a:pt x="269" y="12335"/>
                  <a:pt x="240" y="11764"/>
                </a:cubicBezTo>
                <a:cubicBezTo>
                  <a:pt x="232" y="11623"/>
                  <a:pt x="220" y="11565"/>
                  <a:pt x="192" y="11565"/>
                </a:cubicBezTo>
                <a:close/>
                <a:moveTo>
                  <a:pt x="9036" y="13716"/>
                </a:moveTo>
                <a:lnTo>
                  <a:pt x="9012" y="14035"/>
                </a:lnTo>
                <a:lnTo>
                  <a:pt x="8986" y="14353"/>
                </a:lnTo>
                <a:lnTo>
                  <a:pt x="8955" y="14101"/>
                </a:lnTo>
                <a:lnTo>
                  <a:pt x="8926" y="13862"/>
                </a:lnTo>
                <a:lnTo>
                  <a:pt x="8895" y="14287"/>
                </a:lnTo>
                <a:lnTo>
                  <a:pt x="8866" y="14712"/>
                </a:lnTo>
                <a:lnTo>
                  <a:pt x="8902" y="15030"/>
                </a:lnTo>
                <a:cubicBezTo>
                  <a:pt x="8922" y="15208"/>
                  <a:pt x="8942" y="15348"/>
                  <a:pt x="8946" y="15349"/>
                </a:cubicBezTo>
                <a:cubicBezTo>
                  <a:pt x="8951" y="15350"/>
                  <a:pt x="8965" y="15234"/>
                  <a:pt x="8977" y="15084"/>
                </a:cubicBezTo>
                <a:lnTo>
                  <a:pt x="8999" y="14805"/>
                </a:lnTo>
                <a:lnTo>
                  <a:pt x="9030" y="15044"/>
                </a:lnTo>
                <a:cubicBezTo>
                  <a:pt x="9063" y="15297"/>
                  <a:pt x="9065" y="15284"/>
                  <a:pt x="9096" y="14738"/>
                </a:cubicBezTo>
                <a:lnTo>
                  <a:pt x="9117" y="14380"/>
                </a:lnTo>
                <a:lnTo>
                  <a:pt x="9077" y="14048"/>
                </a:lnTo>
                <a:lnTo>
                  <a:pt x="9036" y="13716"/>
                </a:lnTo>
                <a:close/>
                <a:moveTo>
                  <a:pt x="11765" y="13756"/>
                </a:moveTo>
                <a:cubicBezTo>
                  <a:pt x="11760" y="13756"/>
                  <a:pt x="11747" y="13894"/>
                  <a:pt x="11738" y="14061"/>
                </a:cubicBezTo>
                <a:lnTo>
                  <a:pt x="11721" y="14367"/>
                </a:lnTo>
                <a:lnTo>
                  <a:pt x="11688" y="14101"/>
                </a:lnTo>
                <a:cubicBezTo>
                  <a:pt x="11669" y="13955"/>
                  <a:pt x="11653" y="13856"/>
                  <a:pt x="11652" y="13875"/>
                </a:cubicBezTo>
                <a:cubicBezTo>
                  <a:pt x="11651" y="13895"/>
                  <a:pt x="11638" y="14086"/>
                  <a:pt x="11622" y="14300"/>
                </a:cubicBezTo>
                <a:lnTo>
                  <a:pt x="11594" y="14685"/>
                </a:lnTo>
                <a:lnTo>
                  <a:pt x="11631" y="15017"/>
                </a:lnTo>
                <a:cubicBezTo>
                  <a:pt x="11652" y="15199"/>
                  <a:pt x="11675" y="15348"/>
                  <a:pt x="11680" y="15349"/>
                </a:cubicBezTo>
                <a:cubicBezTo>
                  <a:pt x="11685" y="15350"/>
                  <a:pt x="11697" y="15224"/>
                  <a:pt x="11707" y="15057"/>
                </a:cubicBezTo>
                <a:lnTo>
                  <a:pt x="11725" y="14752"/>
                </a:lnTo>
                <a:lnTo>
                  <a:pt x="11758" y="15017"/>
                </a:lnTo>
                <a:cubicBezTo>
                  <a:pt x="11777" y="15163"/>
                  <a:pt x="11792" y="15262"/>
                  <a:pt x="11793" y="15243"/>
                </a:cubicBezTo>
                <a:cubicBezTo>
                  <a:pt x="11794" y="15224"/>
                  <a:pt x="11807" y="15021"/>
                  <a:pt x="11821" y="14791"/>
                </a:cubicBezTo>
                <a:lnTo>
                  <a:pt x="11846" y="14367"/>
                </a:lnTo>
                <a:lnTo>
                  <a:pt x="11809" y="14061"/>
                </a:lnTo>
                <a:cubicBezTo>
                  <a:pt x="11789" y="13893"/>
                  <a:pt x="11769" y="13756"/>
                  <a:pt x="11765" y="13756"/>
                </a:cubicBezTo>
                <a:close/>
                <a:moveTo>
                  <a:pt x="18526" y="13782"/>
                </a:moveTo>
                <a:cubicBezTo>
                  <a:pt x="18516" y="13775"/>
                  <a:pt x="18508" y="13850"/>
                  <a:pt x="18498" y="14008"/>
                </a:cubicBezTo>
                <a:cubicBezTo>
                  <a:pt x="18479" y="14309"/>
                  <a:pt x="18462" y="14327"/>
                  <a:pt x="18439" y="14061"/>
                </a:cubicBezTo>
                <a:cubicBezTo>
                  <a:pt x="18430" y="13951"/>
                  <a:pt x="18419" y="13862"/>
                  <a:pt x="18415" y="13862"/>
                </a:cubicBezTo>
                <a:cubicBezTo>
                  <a:pt x="18407" y="13862"/>
                  <a:pt x="18358" y="14610"/>
                  <a:pt x="18359" y="14725"/>
                </a:cubicBezTo>
                <a:cubicBezTo>
                  <a:pt x="18359" y="14767"/>
                  <a:pt x="18375" y="14935"/>
                  <a:pt x="18394" y="15084"/>
                </a:cubicBezTo>
                <a:cubicBezTo>
                  <a:pt x="18439" y="15418"/>
                  <a:pt x="18440" y="15417"/>
                  <a:pt x="18460" y="15110"/>
                </a:cubicBezTo>
                <a:cubicBezTo>
                  <a:pt x="18479" y="14807"/>
                  <a:pt x="18486" y="14801"/>
                  <a:pt x="18522" y="15070"/>
                </a:cubicBezTo>
                <a:cubicBezTo>
                  <a:pt x="18538" y="15186"/>
                  <a:pt x="18553" y="15263"/>
                  <a:pt x="18554" y="15243"/>
                </a:cubicBezTo>
                <a:cubicBezTo>
                  <a:pt x="18556" y="15223"/>
                  <a:pt x="18568" y="15012"/>
                  <a:pt x="18580" y="14778"/>
                </a:cubicBezTo>
                <a:lnTo>
                  <a:pt x="18602" y="14353"/>
                </a:lnTo>
                <a:lnTo>
                  <a:pt x="18569" y="14061"/>
                </a:lnTo>
                <a:cubicBezTo>
                  <a:pt x="18548" y="13880"/>
                  <a:pt x="18536" y="13790"/>
                  <a:pt x="18526" y="13782"/>
                </a:cubicBezTo>
                <a:close/>
                <a:moveTo>
                  <a:pt x="4712" y="13915"/>
                </a:moveTo>
                <a:cubicBezTo>
                  <a:pt x="4709" y="13931"/>
                  <a:pt x="4693" y="14137"/>
                  <a:pt x="4676" y="14380"/>
                </a:cubicBezTo>
                <a:lnTo>
                  <a:pt x="4646" y="14831"/>
                </a:lnTo>
                <a:lnTo>
                  <a:pt x="4687" y="15137"/>
                </a:lnTo>
                <a:cubicBezTo>
                  <a:pt x="4709" y="15305"/>
                  <a:pt x="4731" y="15439"/>
                  <a:pt x="4736" y="15442"/>
                </a:cubicBezTo>
                <a:cubicBezTo>
                  <a:pt x="4742" y="15445"/>
                  <a:pt x="4759" y="15243"/>
                  <a:pt x="4776" y="14991"/>
                </a:cubicBezTo>
                <a:lnTo>
                  <a:pt x="4807" y="14526"/>
                </a:lnTo>
                <a:lnTo>
                  <a:pt x="4762" y="14207"/>
                </a:lnTo>
                <a:cubicBezTo>
                  <a:pt x="4737" y="14030"/>
                  <a:pt x="4715" y="13899"/>
                  <a:pt x="4712" y="13915"/>
                </a:cubicBezTo>
                <a:close/>
                <a:moveTo>
                  <a:pt x="8042" y="13995"/>
                </a:moveTo>
                <a:cubicBezTo>
                  <a:pt x="8026" y="14045"/>
                  <a:pt x="7991" y="14208"/>
                  <a:pt x="7923" y="14539"/>
                </a:cubicBezTo>
                <a:cubicBezTo>
                  <a:pt x="7788" y="15201"/>
                  <a:pt x="7761" y="15431"/>
                  <a:pt x="7761" y="15880"/>
                </a:cubicBezTo>
                <a:cubicBezTo>
                  <a:pt x="7761" y="16029"/>
                  <a:pt x="8017" y="14783"/>
                  <a:pt x="8036" y="14539"/>
                </a:cubicBezTo>
                <a:cubicBezTo>
                  <a:pt x="8042" y="14465"/>
                  <a:pt x="8050" y="14290"/>
                  <a:pt x="8054" y="14141"/>
                </a:cubicBezTo>
                <a:cubicBezTo>
                  <a:pt x="8057" y="14007"/>
                  <a:pt x="8059" y="13944"/>
                  <a:pt x="8042" y="13995"/>
                </a:cubicBezTo>
                <a:close/>
                <a:moveTo>
                  <a:pt x="7074" y="14021"/>
                </a:moveTo>
                <a:lnTo>
                  <a:pt x="7042" y="14420"/>
                </a:lnTo>
                <a:cubicBezTo>
                  <a:pt x="7025" y="14634"/>
                  <a:pt x="7011" y="14853"/>
                  <a:pt x="7010" y="14911"/>
                </a:cubicBezTo>
                <a:cubicBezTo>
                  <a:pt x="7010" y="14969"/>
                  <a:pt x="7029" y="15165"/>
                  <a:pt x="7051" y="15336"/>
                </a:cubicBezTo>
                <a:cubicBezTo>
                  <a:pt x="7074" y="15506"/>
                  <a:pt x="7095" y="15637"/>
                  <a:pt x="7099" y="15641"/>
                </a:cubicBezTo>
                <a:cubicBezTo>
                  <a:pt x="7105" y="15649"/>
                  <a:pt x="7164" y="14827"/>
                  <a:pt x="7164" y="14725"/>
                </a:cubicBezTo>
                <a:cubicBezTo>
                  <a:pt x="7164" y="14696"/>
                  <a:pt x="7144" y="14530"/>
                  <a:pt x="7119" y="14353"/>
                </a:cubicBezTo>
                <a:lnTo>
                  <a:pt x="7074" y="14021"/>
                </a:lnTo>
                <a:close/>
                <a:moveTo>
                  <a:pt x="7119" y="16186"/>
                </a:moveTo>
                <a:cubicBezTo>
                  <a:pt x="7103" y="16236"/>
                  <a:pt x="7068" y="16399"/>
                  <a:pt x="7000" y="16730"/>
                </a:cubicBezTo>
                <a:cubicBezTo>
                  <a:pt x="6865" y="17392"/>
                  <a:pt x="6838" y="17622"/>
                  <a:pt x="6838" y="18071"/>
                </a:cubicBezTo>
                <a:cubicBezTo>
                  <a:pt x="6838" y="18220"/>
                  <a:pt x="7093" y="16987"/>
                  <a:pt x="7113" y="16743"/>
                </a:cubicBezTo>
                <a:cubicBezTo>
                  <a:pt x="7119" y="16669"/>
                  <a:pt x="7127" y="16480"/>
                  <a:pt x="7131" y="16332"/>
                </a:cubicBezTo>
                <a:cubicBezTo>
                  <a:pt x="7134" y="16198"/>
                  <a:pt x="7136" y="16135"/>
                  <a:pt x="7119" y="16186"/>
                </a:cubicBezTo>
                <a:close/>
                <a:moveTo>
                  <a:pt x="8653" y="19558"/>
                </a:moveTo>
                <a:cubicBezTo>
                  <a:pt x="8651" y="19514"/>
                  <a:pt x="8589" y="19782"/>
                  <a:pt x="8515" y="20156"/>
                </a:cubicBezTo>
                <a:cubicBezTo>
                  <a:pt x="8381" y="20830"/>
                  <a:pt x="8356" y="21030"/>
                  <a:pt x="8356" y="21497"/>
                </a:cubicBezTo>
                <a:cubicBezTo>
                  <a:pt x="8356" y="21600"/>
                  <a:pt x="8399" y="21420"/>
                  <a:pt x="8494" y="20912"/>
                </a:cubicBezTo>
                <a:cubicBezTo>
                  <a:pt x="8599" y="20357"/>
                  <a:pt x="8633" y="20129"/>
                  <a:pt x="8643" y="19917"/>
                </a:cubicBezTo>
                <a:cubicBezTo>
                  <a:pt x="8650" y="19764"/>
                  <a:pt x="8655" y="19603"/>
                  <a:pt x="8653" y="195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7" name="IMG_4332.png" descr="IMG_4332.png"/>
          <p:cNvPicPr>
            <a:picLocks noChangeAspect="1"/>
          </p:cNvPicPr>
          <p:nvPr/>
        </p:nvPicPr>
        <p:blipFill>
          <a:blip r:embed="rId4">
            <a:extLst/>
          </a:blip>
          <a:srcRect l="34672" t="11674" r="4346" b="63394"/>
          <a:stretch>
            <a:fillRect/>
          </a:stretch>
        </p:blipFill>
        <p:spPr>
          <a:xfrm>
            <a:off x="5293905" y="2670344"/>
            <a:ext cx="2898916" cy="82783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868" name="IMG_4332.png" descr="IMG_4332.png"/>
          <p:cNvPicPr>
            <a:picLocks noChangeAspect="1"/>
          </p:cNvPicPr>
          <p:nvPr/>
        </p:nvPicPr>
        <p:blipFill>
          <a:blip r:embed="rId4">
            <a:extLst/>
          </a:blip>
          <a:srcRect l="15706" t="37534" r="11838" b="37534"/>
          <a:stretch>
            <a:fillRect/>
          </a:stretch>
        </p:blipFill>
        <p:spPr>
          <a:xfrm>
            <a:off x="1849427" y="2670344"/>
            <a:ext cx="3444404" cy="82783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869" name="IMG_4332.png" descr="IMG_4332.png"/>
          <p:cNvPicPr>
            <a:picLocks noChangeAspect="1"/>
          </p:cNvPicPr>
          <p:nvPr/>
        </p:nvPicPr>
        <p:blipFill>
          <a:blip r:embed="rId4">
            <a:extLst/>
          </a:blip>
          <a:srcRect l="27275" t="64527" r="11743" b="23711"/>
          <a:stretch>
            <a:fillRect/>
          </a:stretch>
        </p:blipFill>
        <p:spPr>
          <a:xfrm>
            <a:off x="3571666" y="3734196"/>
            <a:ext cx="2898916" cy="39054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